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7.png"/><Relationship Id="rId3" Type="http://schemas.openxmlformats.org/officeDocument/2006/relationships/image" Target="../media/image188.png"/><Relationship Id="rId4" Type="http://schemas.openxmlformats.org/officeDocument/2006/relationships/image" Target="../media/image189.png"/><Relationship Id="rId5" Type="http://schemas.openxmlformats.org/officeDocument/2006/relationships/image" Target="../media/image190.png"/><Relationship Id="rId6" Type="http://schemas.openxmlformats.org/officeDocument/2006/relationships/image" Target="../media/image191.png"/><Relationship Id="rId7" Type="http://schemas.openxmlformats.org/officeDocument/2006/relationships/image" Target="../media/image192.png"/><Relationship Id="rId8" Type="http://schemas.openxmlformats.org/officeDocument/2006/relationships/image" Target="../media/image193.png"/><Relationship Id="rId9" Type="http://schemas.openxmlformats.org/officeDocument/2006/relationships/image" Target="../media/image194.png"/><Relationship Id="rId10" Type="http://schemas.openxmlformats.org/officeDocument/2006/relationships/image" Target="../media/image195.png"/><Relationship Id="rId11" Type="http://schemas.openxmlformats.org/officeDocument/2006/relationships/image" Target="../media/image196.png"/><Relationship Id="rId12" Type="http://schemas.openxmlformats.org/officeDocument/2006/relationships/image" Target="../media/image197.png"/><Relationship Id="rId13" Type="http://schemas.openxmlformats.org/officeDocument/2006/relationships/image" Target="../media/image198.png"/><Relationship Id="rId14" Type="http://schemas.openxmlformats.org/officeDocument/2006/relationships/image" Target="../media/image199.png"/><Relationship Id="rId15" Type="http://schemas.openxmlformats.org/officeDocument/2006/relationships/image" Target="../media/image200.png"/><Relationship Id="rId16" Type="http://schemas.openxmlformats.org/officeDocument/2006/relationships/image" Target="../media/image201.png"/><Relationship Id="rId17" Type="http://schemas.openxmlformats.org/officeDocument/2006/relationships/image" Target="../media/image202.png"/><Relationship Id="rId18" Type="http://schemas.openxmlformats.org/officeDocument/2006/relationships/image" Target="../media/image203.png"/><Relationship Id="rId19" Type="http://schemas.openxmlformats.org/officeDocument/2006/relationships/image" Target="../media/image204.png"/><Relationship Id="rId20" Type="http://schemas.openxmlformats.org/officeDocument/2006/relationships/image" Target="../media/image205.png"/><Relationship Id="rId21" Type="http://schemas.openxmlformats.org/officeDocument/2006/relationships/image" Target="../media/image206.png"/><Relationship Id="rId22" Type="http://schemas.openxmlformats.org/officeDocument/2006/relationships/image" Target="../media/image207.png"/><Relationship Id="rId23" Type="http://schemas.openxmlformats.org/officeDocument/2006/relationships/image" Target="../media/image208.png"/><Relationship Id="rId24" Type="http://schemas.openxmlformats.org/officeDocument/2006/relationships/image" Target="../media/image209.png"/><Relationship Id="rId25" Type="http://schemas.openxmlformats.org/officeDocument/2006/relationships/image" Target="../media/image210.png"/><Relationship Id="rId26" Type="http://schemas.openxmlformats.org/officeDocument/2006/relationships/image" Target="../media/image211.png"/><Relationship Id="rId27" Type="http://schemas.openxmlformats.org/officeDocument/2006/relationships/image" Target="../media/image212.png"/><Relationship Id="rId28" Type="http://schemas.openxmlformats.org/officeDocument/2006/relationships/image" Target="../media/image213.png"/><Relationship Id="rId29" Type="http://schemas.openxmlformats.org/officeDocument/2006/relationships/image" Target="../media/image214.png"/><Relationship Id="rId30" Type="http://schemas.openxmlformats.org/officeDocument/2006/relationships/image" Target="../media/image215.png"/><Relationship Id="rId31" Type="http://schemas.openxmlformats.org/officeDocument/2006/relationships/image" Target="../media/image216.png"/><Relationship Id="rId32" Type="http://schemas.openxmlformats.org/officeDocument/2006/relationships/image" Target="../media/image217.png"/><Relationship Id="rId33" Type="http://schemas.openxmlformats.org/officeDocument/2006/relationships/image" Target="../media/image218.png"/><Relationship Id="rId34" Type="http://schemas.openxmlformats.org/officeDocument/2006/relationships/image" Target="../media/image219.png"/><Relationship Id="rId35" Type="http://schemas.openxmlformats.org/officeDocument/2006/relationships/image" Target="../media/image220.png"/><Relationship Id="rId36" Type="http://schemas.openxmlformats.org/officeDocument/2006/relationships/image" Target="../media/image221.png"/><Relationship Id="rId37" Type="http://schemas.openxmlformats.org/officeDocument/2006/relationships/image" Target="../media/image222.png"/><Relationship Id="rId38" Type="http://schemas.openxmlformats.org/officeDocument/2006/relationships/image" Target="../media/image223.png"/><Relationship Id="rId39" Type="http://schemas.openxmlformats.org/officeDocument/2006/relationships/image" Target="../media/image224.png"/><Relationship Id="rId40" Type="http://schemas.openxmlformats.org/officeDocument/2006/relationships/image" Target="../media/image225.png"/><Relationship Id="rId41" Type="http://schemas.openxmlformats.org/officeDocument/2006/relationships/image" Target="../media/image226.png"/><Relationship Id="rId42" Type="http://schemas.openxmlformats.org/officeDocument/2006/relationships/image" Target="../media/image171.png"/><Relationship Id="rId43" Type="http://schemas.openxmlformats.org/officeDocument/2006/relationships/image" Target="../media/image227.png"/><Relationship Id="rId44" Type="http://schemas.openxmlformats.org/officeDocument/2006/relationships/image" Target="../media/image228.png"/><Relationship Id="rId45" Type="http://schemas.openxmlformats.org/officeDocument/2006/relationships/image" Target="../media/image229.png"/><Relationship Id="rId46" Type="http://schemas.openxmlformats.org/officeDocument/2006/relationships/image" Target="../media/image230.png"/><Relationship Id="rId47" Type="http://schemas.openxmlformats.org/officeDocument/2006/relationships/image" Target="../media/image231.png"/><Relationship Id="rId48" Type="http://schemas.openxmlformats.org/officeDocument/2006/relationships/image" Target="../media/image232.png"/><Relationship Id="rId49" Type="http://schemas.openxmlformats.org/officeDocument/2006/relationships/image" Target="../media/image233.png"/><Relationship Id="rId50" Type="http://schemas.openxmlformats.org/officeDocument/2006/relationships/image" Target="../media/image234.png"/><Relationship Id="rId51" Type="http://schemas.openxmlformats.org/officeDocument/2006/relationships/image" Target="../media/image235.png"/><Relationship Id="rId52" Type="http://schemas.openxmlformats.org/officeDocument/2006/relationships/image" Target="../media/image236.png"/><Relationship Id="rId53" Type="http://schemas.openxmlformats.org/officeDocument/2006/relationships/image" Target="../media/image237.png"/><Relationship Id="rId54" Type="http://schemas.openxmlformats.org/officeDocument/2006/relationships/image" Target="../media/image238.png"/><Relationship Id="rId55" Type="http://schemas.openxmlformats.org/officeDocument/2006/relationships/image" Target="../media/image239.png"/><Relationship Id="rId56" Type="http://schemas.openxmlformats.org/officeDocument/2006/relationships/image" Target="../media/image240.png"/><Relationship Id="rId57" Type="http://schemas.openxmlformats.org/officeDocument/2006/relationships/image" Target="../media/image241.png"/><Relationship Id="rId58" Type="http://schemas.openxmlformats.org/officeDocument/2006/relationships/image" Target="../media/image242.png"/><Relationship Id="rId59" Type="http://schemas.openxmlformats.org/officeDocument/2006/relationships/image" Target="../media/image243.png"/><Relationship Id="rId60" Type="http://schemas.openxmlformats.org/officeDocument/2006/relationships/image" Target="../media/image244.png"/><Relationship Id="rId61" Type="http://schemas.openxmlformats.org/officeDocument/2006/relationships/image" Target="../media/image245.png"/><Relationship Id="rId62" Type="http://schemas.openxmlformats.org/officeDocument/2006/relationships/image" Target="../media/image246.png"/><Relationship Id="rId63" Type="http://schemas.openxmlformats.org/officeDocument/2006/relationships/image" Target="../media/image247.png"/><Relationship Id="rId64" Type="http://schemas.openxmlformats.org/officeDocument/2006/relationships/image" Target="../media/image248.png"/><Relationship Id="rId65" Type="http://schemas.openxmlformats.org/officeDocument/2006/relationships/image" Target="../media/image249.png"/><Relationship Id="rId66" Type="http://schemas.openxmlformats.org/officeDocument/2006/relationships/image" Target="../media/image250.png"/><Relationship Id="rId67" Type="http://schemas.openxmlformats.org/officeDocument/2006/relationships/image" Target="../media/image251.png"/><Relationship Id="rId68" Type="http://schemas.openxmlformats.org/officeDocument/2006/relationships/image" Target="../media/image252.png"/><Relationship Id="rId69" Type="http://schemas.openxmlformats.org/officeDocument/2006/relationships/image" Target="../media/image253.png"/><Relationship Id="rId70" Type="http://schemas.openxmlformats.org/officeDocument/2006/relationships/image" Target="../media/image254.png"/><Relationship Id="rId71" Type="http://schemas.openxmlformats.org/officeDocument/2006/relationships/image" Target="../media/image255.png"/><Relationship Id="rId72" Type="http://schemas.openxmlformats.org/officeDocument/2006/relationships/image" Target="../media/image256.png"/><Relationship Id="rId73" Type="http://schemas.openxmlformats.org/officeDocument/2006/relationships/image" Target="../media/image257.png"/><Relationship Id="rId74" Type="http://schemas.openxmlformats.org/officeDocument/2006/relationships/image" Target="../media/image258.png"/><Relationship Id="rId75" Type="http://schemas.openxmlformats.org/officeDocument/2006/relationships/image" Target="../media/image259.png"/><Relationship Id="rId76" Type="http://schemas.openxmlformats.org/officeDocument/2006/relationships/image" Target="../media/image260.png"/><Relationship Id="rId77" Type="http://schemas.openxmlformats.org/officeDocument/2006/relationships/image" Target="../media/image261.png"/><Relationship Id="rId78" Type="http://schemas.openxmlformats.org/officeDocument/2006/relationships/image" Target="../media/image262.png"/><Relationship Id="rId79" Type="http://schemas.openxmlformats.org/officeDocument/2006/relationships/image" Target="../media/image263.png"/><Relationship Id="rId80" Type="http://schemas.openxmlformats.org/officeDocument/2006/relationships/image" Target="../media/image264.png"/><Relationship Id="rId81" Type="http://schemas.openxmlformats.org/officeDocument/2006/relationships/image" Target="../media/image265.png"/><Relationship Id="rId82" Type="http://schemas.openxmlformats.org/officeDocument/2006/relationships/image" Target="../media/image266.png"/><Relationship Id="rId83" Type="http://schemas.openxmlformats.org/officeDocument/2006/relationships/image" Target="../media/image26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8.png"/><Relationship Id="rId3" Type="http://schemas.openxmlformats.org/officeDocument/2006/relationships/image" Target="../media/image269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image" Target="../media/image275.png"/><Relationship Id="rId10" Type="http://schemas.openxmlformats.org/officeDocument/2006/relationships/image" Target="../media/image276.png"/><Relationship Id="rId11" Type="http://schemas.openxmlformats.org/officeDocument/2006/relationships/image" Target="../media/image277.png"/><Relationship Id="rId12" Type="http://schemas.openxmlformats.org/officeDocument/2006/relationships/image" Target="../media/image27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9.png"/><Relationship Id="rId3" Type="http://schemas.openxmlformats.org/officeDocument/2006/relationships/image" Target="../media/image280.png"/><Relationship Id="rId4" Type="http://schemas.openxmlformats.org/officeDocument/2006/relationships/image" Target="../media/image281.png"/><Relationship Id="rId5" Type="http://schemas.openxmlformats.org/officeDocument/2006/relationships/image" Target="../media/image282.png"/><Relationship Id="rId6" Type="http://schemas.openxmlformats.org/officeDocument/2006/relationships/image" Target="../media/image283.png"/><Relationship Id="rId7" Type="http://schemas.openxmlformats.org/officeDocument/2006/relationships/image" Target="../media/image284.png"/><Relationship Id="rId8" Type="http://schemas.openxmlformats.org/officeDocument/2006/relationships/image" Target="../media/image285.png"/><Relationship Id="rId9" Type="http://schemas.openxmlformats.org/officeDocument/2006/relationships/image" Target="../media/image286.png"/><Relationship Id="rId10" Type="http://schemas.openxmlformats.org/officeDocument/2006/relationships/image" Target="../media/image287.png"/><Relationship Id="rId11" Type="http://schemas.openxmlformats.org/officeDocument/2006/relationships/image" Target="../media/image288.png"/><Relationship Id="rId12" Type="http://schemas.openxmlformats.org/officeDocument/2006/relationships/image" Target="../media/image289.png"/><Relationship Id="rId13" Type="http://schemas.openxmlformats.org/officeDocument/2006/relationships/image" Target="../media/image290.png"/><Relationship Id="rId14" Type="http://schemas.openxmlformats.org/officeDocument/2006/relationships/image" Target="../media/image291.png"/><Relationship Id="rId15" Type="http://schemas.openxmlformats.org/officeDocument/2006/relationships/image" Target="../media/image292.png"/><Relationship Id="rId16" Type="http://schemas.openxmlformats.org/officeDocument/2006/relationships/image" Target="../media/image293.png"/><Relationship Id="rId17" Type="http://schemas.openxmlformats.org/officeDocument/2006/relationships/image" Target="../media/image294.png"/><Relationship Id="rId18" Type="http://schemas.openxmlformats.org/officeDocument/2006/relationships/image" Target="../media/image295.png"/><Relationship Id="rId19" Type="http://schemas.openxmlformats.org/officeDocument/2006/relationships/image" Target="../media/image296.png"/><Relationship Id="rId20" Type="http://schemas.openxmlformats.org/officeDocument/2006/relationships/image" Target="../media/image297.png"/><Relationship Id="rId21" Type="http://schemas.openxmlformats.org/officeDocument/2006/relationships/image" Target="../media/image298.png"/><Relationship Id="rId22" Type="http://schemas.openxmlformats.org/officeDocument/2006/relationships/image" Target="../media/image299.png"/><Relationship Id="rId23" Type="http://schemas.openxmlformats.org/officeDocument/2006/relationships/image" Target="../media/image300.png"/><Relationship Id="rId24" Type="http://schemas.openxmlformats.org/officeDocument/2006/relationships/image" Target="../media/image301.png"/><Relationship Id="rId25" Type="http://schemas.openxmlformats.org/officeDocument/2006/relationships/image" Target="../media/image302.png"/><Relationship Id="rId26" Type="http://schemas.openxmlformats.org/officeDocument/2006/relationships/image" Target="../media/image303.png"/><Relationship Id="rId27" Type="http://schemas.openxmlformats.org/officeDocument/2006/relationships/image" Target="../media/image304.png"/><Relationship Id="rId28" Type="http://schemas.openxmlformats.org/officeDocument/2006/relationships/image" Target="../media/image305.png"/><Relationship Id="rId29" Type="http://schemas.openxmlformats.org/officeDocument/2006/relationships/image" Target="../media/image306.png"/><Relationship Id="rId30" Type="http://schemas.openxmlformats.org/officeDocument/2006/relationships/image" Target="../media/image307.png"/><Relationship Id="rId31" Type="http://schemas.openxmlformats.org/officeDocument/2006/relationships/image" Target="../media/image308.png"/><Relationship Id="rId32" Type="http://schemas.openxmlformats.org/officeDocument/2006/relationships/image" Target="../media/image309.png"/><Relationship Id="rId33" Type="http://schemas.openxmlformats.org/officeDocument/2006/relationships/image" Target="../media/image310.png"/><Relationship Id="rId34" Type="http://schemas.openxmlformats.org/officeDocument/2006/relationships/image" Target="../media/image311.png"/><Relationship Id="rId35" Type="http://schemas.openxmlformats.org/officeDocument/2006/relationships/image" Target="../media/image312.png"/><Relationship Id="rId36" Type="http://schemas.openxmlformats.org/officeDocument/2006/relationships/image" Target="../media/image313.png"/><Relationship Id="rId37" Type="http://schemas.openxmlformats.org/officeDocument/2006/relationships/image" Target="../media/image314.png"/><Relationship Id="rId38" Type="http://schemas.openxmlformats.org/officeDocument/2006/relationships/image" Target="../media/image315.png"/><Relationship Id="rId39" Type="http://schemas.openxmlformats.org/officeDocument/2006/relationships/image" Target="../media/image316.png"/><Relationship Id="rId40" Type="http://schemas.openxmlformats.org/officeDocument/2006/relationships/image" Target="../media/image317.png"/><Relationship Id="rId41" Type="http://schemas.openxmlformats.org/officeDocument/2006/relationships/image" Target="../media/image318.png"/><Relationship Id="rId42" Type="http://schemas.openxmlformats.org/officeDocument/2006/relationships/image" Target="../media/image319.png"/><Relationship Id="rId43" Type="http://schemas.openxmlformats.org/officeDocument/2006/relationships/image" Target="../media/image320.png"/><Relationship Id="rId44" Type="http://schemas.openxmlformats.org/officeDocument/2006/relationships/image" Target="../media/image321.png"/><Relationship Id="rId45" Type="http://schemas.openxmlformats.org/officeDocument/2006/relationships/image" Target="../media/image322.png"/><Relationship Id="rId46" Type="http://schemas.openxmlformats.org/officeDocument/2006/relationships/image" Target="../media/image256.png"/><Relationship Id="rId47" Type="http://schemas.openxmlformats.org/officeDocument/2006/relationships/image" Target="../media/image323.png"/><Relationship Id="rId48" Type="http://schemas.openxmlformats.org/officeDocument/2006/relationships/image" Target="../media/image324.png"/><Relationship Id="rId49" Type="http://schemas.openxmlformats.org/officeDocument/2006/relationships/image" Target="../media/image325.png"/><Relationship Id="rId50" Type="http://schemas.openxmlformats.org/officeDocument/2006/relationships/image" Target="../media/image326.png"/><Relationship Id="rId51" Type="http://schemas.openxmlformats.org/officeDocument/2006/relationships/image" Target="../media/image327.png"/><Relationship Id="rId52" Type="http://schemas.openxmlformats.org/officeDocument/2006/relationships/image" Target="../media/image328.png"/><Relationship Id="rId53" Type="http://schemas.openxmlformats.org/officeDocument/2006/relationships/image" Target="../media/image329.png"/><Relationship Id="rId54" Type="http://schemas.openxmlformats.org/officeDocument/2006/relationships/image" Target="../media/image330.png"/><Relationship Id="rId55" Type="http://schemas.openxmlformats.org/officeDocument/2006/relationships/image" Target="../media/image331.png"/><Relationship Id="rId56" Type="http://schemas.openxmlformats.org/officeDocument/2006/relationships/image" Target="../media/image332.png"/><Relationship Id="rId57" Type="http://schemas.openxmlformats.org/officeDocument/2006/relationships/image" Target="../media/image333.png"/><Relationship Id="rId58" Type="http://schemas.openxmlformats.org/officeDocument/2006/relationships/image" Target="../media/image334.png"/><Relationship Id="rId59" Type="http://schemas.openxmlformats.org/officeDocument/2006/relationships/image" Target="../media/image335.png"/><Relationship Id="rId60" Type="http://schemas.openxmlformats.org/officeDocument/2006/relationships/image" Target="../media/image336.png"/><Relationship Id="rId61" Type="http://schemas.openxmlformats.org/officeDocument/2006/relationships/image" Target="../media/image337.png"/><Relationship Id="rId62" Type="http://schemas.openxmlformats.org/officeDocument/2006/relationships/image" Target="../media/image338.png"/><Relationship Id="rId63" Type="http://schemas.openxmlformats.org/officeDocument/2006/relationships/image" Target="../media/image339.png"/><Relationship Id="rId64" Type="http://schemas.openxmlformats.org/officeDocument/2006/relationships/image" Target="../media/image340.png"/><Relationship Id="rId65" Type="http://schemas.openxmlformats.org/officeDocument/2006/relationships/image" Target="../media/image341.png"/><Relationship Id="rId66" Type="http://schemas.openxmlformats.org/officeDocument/2006/relationships/image" Target="../media/image342.png"/><Relationship Id="rId67" Type="http://schemas.openxmlformats.org/officeDocument/2006/relationships/image" Target="../media/image343.png"/><Relationship Id="rId68" Type="http://schemas.openxmlformats.org/officeDocument/2006/relationships/image" Target="../media/image344.png"/><Relationship Id="rId69" Type="http://schemas.openxmlformats.org/officeDocument/2006/relationships/image" Target="../media/image345.png"/><Relationship Id="rId70" Type="http://schemas.openxmlformats.org/officeDocument/2006/relationships/image" Target="../media/image346.png"/><Relationship Id="rId71" Type="http://schemas.openxmlformats.org/officeDocument/2006/relationships/image" Target="../media/image347.png"/><Relationship Id="rId72" Type="http://schemas.openxmlformats.org/officeDocument/2006/relationships/image" Target="../media/image348.png"/><Relationship Id="rId73" Type="http://schemas.openxmlformats.org/officeDocument/2006/relationships/image" Target="../media/image349.png"/><Relationship Id="rId74" Type="http://schemas.openxmlformats.org/officeDocument/2006/relationships/image" Target="../media/image350.png"/><Relationship Id="rId75" Type="http://schemas.openxmlformats.org/officeDocument/2006/relationships/image" Target="../media/image351.png"/><Relationship Id="rId76" Type="http://schemas.openxmlformats.org/officeDocument/2006/relationships/image" Target="../media/image352.png"/><Relationship Id="rId77" Type="http://schemas.openxmlformats.org/officeDocument/2006/relationships/image" Target="../media/image353.png"/><Relationship Id="rId78" Type="http://schemas.openxmlformats.org/officeDocument/2006/relationships/image" Target="../media/image354.png"/><Relationship Id="rId79" Type="http://schemas.openxmlformats.org/officeDocument/2006/relationships/image" Target="../media/image355.png"/><Relationship Id="rId80" Type="http://schemas.openxmlformats.org/officeDocument/2006/relationships/image" Target="../media/image356.png"/><Relationship Id="rId81" Type="http://schemas.openxmlformats.org/officeDocument/2006/relationships/image" Target="../media/image357.png"/><Relationship Id="rId82" Type="http://schemas.openxmlformats.org/officeDocument/2006/relationships/image" Target="../media/image358.png"/><Relationship Id="rId83" Type="http://schemas.openxmlformats.org/officeDocument/2006/relationships/image" Target="../media/image359.png"/><Relationship Id="rId84" Type="http://schemas.openxmlformats.org/officeDocument/2006/relationships/image" Target="../media/image360.png"/><Relationship Id="rId85" Type="http://schemas.openxmlformats.org/officeDocument/2006/relationships/image" Target="../media/image361.png"/><Relationship Id="rId86" Type="http://schemas.openxmlformats.org/officeDocument/2006/relationships/image" Target="../media/image362.png"/><Relationship Id="rId87" Type="http://schemas.openxmlformats.org/officeDocument/2006/relationships/image" Target="../media/image363.png"/><Relationship Id="rId88" Type="http://schemas.openxmlformats.org/officeDocument/2006/relationships/image" Target="../media/image364.png"/><Relationship Id="rId89" Type="http://schemas.openxmlformats.org/officeDocument/2006/relationships/image" Target="../media/image36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6.png"/><Relationship Id="rId3" Type="http://schemas.openxmlformats.org/officeDocument/2006/relationships/image" Target="../media/image367.png"/><Relationship Id="rId4" Type="http://schemas.openxmlformats.org/officeDocument/2006/relationships/image" Target="../media/image368.png"/><Relationship Id="rId5" Type="http://schemas.openxmlformats.org/officeDocument/2006/relationships/image" Target="../media/image369.png"/><Relationship Id="rId6" Type="http://schemas.openxmlformats.org/officeDocument/2006/relationships/image" Target="../media/image370.png"/><Relationship Id="rId7" Type="http://schemas.openxmlformats.org/officeDocument/2006/relationships/image" Target="../media/image37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2.png"/><Relationship Id="rId3" Type="http://schemas.openxmlformats.org/officeDocument/2006/relationships/image" Target="../media/image37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4.png"/><Relationship Id="rId3" Type="http://schemas.openxmlformats.org/officeDocument/2006/relationships/image" Target="../media/image375.png"/><Relationship Id="rId4" Type="http://schemas.openxmlformats.org/officeDocument/2006/relationships/image" Target="../media/image376.png"/><Relationship Id="rId5" Type="http://schemas.openxmlformats.org/officeDocument/2006/relationships/image" Target="../media/image377.png"/><Relationship Id="rId6" Type="http://schemas.openxmlformats.org/officeDocument/2006/relationships/image" Target="../media/image378.png"/><Relationship Id="rId7" Type="http://schemas.openxmlformats.org/officeDocument/2006/relationships/image" Target="../media/image379.png"/><Relationship Id="rId8" Type="http://schemas.openxmlformats.org/officeDocument/2006/relationships/image" Target="../media/image380.png"/><Relationship Id="rId9" Type="http://schemas.openxmlformats.org/officeDocument/2006/relationships/image" Target="../media/image381.png"/><Relationship Id="rId10" Type="http://schemas.openxmlformats.org/officeDocument/2006/relationships/image" Target="../media/image382.png"/><Relationship Id="rId11" Type="http://schemas.openxmlformats.org/officeDocument/2006/relationships/image" Target="../media/image383.png"/><Relationship Id="rId12" Type="http://schemas.openxmlformats.org/officeDocument/2006/relationships/image" Target="../media/image384.png"/><Relationship Id="rId13" Type="http://schemas.openxmlformats.org/officeDocument/2006/relationships/image" Target="../media/image385.png"/><Relationship Id="rId14" Type="http://schemas.openxmlformats.org/officeDocument/2006/relationships/image" Target="../media/image386.png"/><Relationship Id="rId15" Type="http://schemas.openxmlformats.org/officeDocument/2006/relationships/image" Target="../media/image387.png"/><Relationship Id="rId16" Type="http://schemas.openxmlformats.org/officeDocument/2006/relationships/image" Target="../media/image388.png"/><Relationship Id="rId17" Type="http://schemas.openxmlformats.org/officeDocument/2006/relationships/image" Target="../media/image389.png"/><Relationship Id="rId18" Type="http://schemas.openxmlformats.org/officeDocument/2006/relationships/image" Target="../media/image39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20" Type="http://schemas.openxmlformats.org/officeDocument/2006/relationships/image" Target="../media/image92.png"/><Relationship Id="rId21" Type="http://schemas.openxmlformats.org/officeDocument/2006/relationships/image" Target="../media/image93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image" Target="../media/image96.png"/><Relationship Id="rId25" Type="http://schemas.openxmlformats.org/officeDocument/2006/relationships/image" Target="../media/image97.png"/><Relationship Id="rId26" Type="http://schemas.openxmlformats.org/officeDocument/2006/relationships/image" Target="../media/image98.png"/><Relationship Id="rId27" Type="http://schemas.openxmlformats.org/officeDocument/2006/relationships/image" Target="../media/image99.png"/><Relationship Id="rId28" Type="http://schemas.openxmlformats.org/officeDocument/2006/relationships/image" Target="../media/image100.png"/><Relationship Id="rId29" Type="http://schemas.openxmlformats.org/officeDocument/2006/relationships/image" Target="../media/image101.png"/><Relationship Id="rId30" Type="http://schemas.openxmlformats.org/officeDocument/2006/relationships/image" Target="../media/image102.png"/><Relationship Id="rId31" Type="http://schemas.openxmlformats.org/officeDocument/2006/relationships/image" Target="../media/image103.png"/><Relationship Id="rId32" Type="http://schemas.openxmlformats.org/officeDocument/2006/relationships/image" Target="../media/image104.png"/><Relationship Id="rId33" Type="http://schemas.openxmlformats.org/officeDocument/2006/relationships/image" Target="../media/image105.png"/><Relationship Id="rId34" Type="http://schemas.openxmlformats.org/officeDocument/2006/relationships/image" Target="../media/image106.png"/><Relationship Id="rId35" Type="http://schemas.openxmlformats.org/officeDocument/2006/relationships/image" Target="../media/image107.png"/><Relationship Id="rId36" Type="http://schemas.openxmlformats.org/officeDocument/2006/relationships/image" Target="../media/image108.png"/><Relationship Id="rId37" Type="http://schemas.openxmlformats.org/officeDocument/2006/relationships/image" Target="../media/image109.png"/><Relationship Id="rId38" Type="http://schemas.openxmlformats.org/officeDocument/2006/relationships/image" Target="../media/image110.png"/><Relationship Id="rId39" Type="http://schemas.openxmlformats.org/officeDocument/2006/relationships/image" Target="../media/image111.png"/><Relationship Id="rId40" Type="http://schemas.openxmlformats.org/officeDocument/2006/relationships/image" Target="../media/image112.png"/><Relationship Id="rId41" Type="http://schemas.openxmlformats.org/officeDocument/2006/relationships/image" Target="../media/image113.png"/><Relationship Id="rId42" Type="http://schemas.openxmlformats.org/officeDocument/2006/relationships/image" Target="../media/image114.png"/><Relationship Id="rId43" Type="http://schemas.openxmlformats.org/officeDocument/2006/relationships/image" Target="../media/image115.png"/><Relationship Id="rId44" Type="http://schemas.openxmlformats.org/officeDocument/2006/relationships/image" Target="../media/image116.png"/><Relationship Id="rId45" Type="http://schemas.openxmlformats.org/officeDocument/2006/relationships/image" Target="../media/image117.png"/><Relationship Id="rId46" Type="http://schemas.openxmlformats.org/officeDocument/2006/relationships/image" Target="../media/image118.png"/><Relationship Id="rId47" Type="http://schemas.openxmlformats.org/officeDocument/2006/relationships/image" Target="../media/image119.png"/><Relationship Id="rId48" Type="http://schemas.openxmlformats.org/officeDocument/2006/relationships/image" Target="../media/image120.png"/><Relationship Id="rId49" Type="http://schemas.openxmlformats.org/officeDocument/2006/relationships/image" Target="../media/image121.png"/><Relationship Id="rId50" Type="http://schemas.openxmlformats.org/officeDocument/2006/relationships/image" Target="../media/image122.png"/><Relationship Id="rId51" Type="http://schemas.openxmlformats.org/officeDocument/2006/relationships/image" Target="../media/image123.png"/><Relationship Id="rId52" Type="http://schemas.openxmlformats.org/officeDocument/2006/relationships/image" Target="../media/image124.png"/><Relationship Id="rId53" Type="http://schemas.openxmlformats.org/officeDocument/2006/relationships/image" Target="../media/image125.png"/><Relationship Id="rId54" Type="http://schemas.openxmlformats.org/officeDocument/2006/relationships/image" Target="../media/image126.png"/><Relationship Id="rId55" Type="http://schemas.openxmlformats.org/officeDocument/2006/relationships/image" Target="../media/image127.png"/><Relationship Id="rId56" Type="http://schemas.openxmlformats.org/officeDocument/2006/relationships/image" Target="../media/image128.png"/><Relationship Id="rId57" Type="http://schemas.openxmlformats.org/officeDocument/2006/relationships/image" Target="../media/image129.png"/><Relationship Id="rId58" Type="http://schemas.openxmlformats.org/officeDocument/2006/relationships/image" Target="../media/image13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138.png"/><Relationship Id="rId10" Type="http://schemas.openxmlformats.org/officeDocument/2006/relationships/image" Target="../media/image139.png"/><Relationship Id="rId11" Type="http://schemas.openxmlformats.org/officeDocument/2006/relationships/image" Target="../media/image140.png"/><Relationship Id="rId12" Type="http://schemas.openxmlformats.org/officeDocument/2006/relationships/image" Target="../media/image141.png"/><Relationship Id="rId13" Type="http://schemas.openxmlformats.org/officeDocument/2006/relationships/image" Target="../media/image142.png"/><Relationship Id="rId14" Type="http://schemas.openxmlformats.org/officeDocument/2006/relationships/image" Target="../media/image143.png"/><Relationship Id="rId15" Type="http://schemas.openxmlformats.org/officeDocument/2006/relationships/image" Target="../media/image144.png"/><Relationship Id="rId16" Type="http://schemas.openxmlformats.org/officeDocument/2006/relationships/image" Target="../media/image145.png"/><Relationship Id="rId17" Type="http://schemas.openxmlformats.org/officeDocument/2006/relationships/image" Target="../media/image146.png"/><Relationship Id="rId18" Type="http://schemas.openxmlformats.org/officeDocument/2006/relationships/image" Target="../media/image147.png"/><Relationship Id="rId19" Type="http://schemas.openxmlformats.org/officeDocument/2006/relationships/image" Target="../media/image148.png"/><Relationship Id="rId20" Type="http://schemas.openxmlformats.org/officeDocument/2006/relationships/image" Target="../media/image149.png"/><Relationship Id="rId21" Type="http://schemas.openxmlformats.org/officeDocument/2006/relationships/image" Target="../media/image150.png"/><Relationship Id="rId22" Type="http://schemas.openxmlformats.org/officeDocument/2006/relationships/image" Target="../media/image151.png"/><Relationship Id="rId23" Type="http://schemas.openxmlformats.org/officeDocument/2006/relationships/image" Target="../media/image15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162.png"/><Relationship Id="rId12" Type="http://schemas.openxmlformats.org/officeDocument/2006/relationships/image" Target="../media/image16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png"/><Relationship Id="rId10" Type="http://schemas.openxmlformats.org/officeDocument/2006/relationships/image" Target="../media/image172.png"/><Relationship Id="rId11" Type="http://schemas.openxmlformats.org/officeDocument/2006/relationships/image" Target="../media/image173.png"/><Relationship Id="rId12" Type="http://schemas.openxmlformats.org/officeDocument/2006/relationships/image" Target="../media/image174.png"/><Relationship Id="rId13" Type="http://schemas.openxmlformats.org/officeDocument/2006/relationships/image" Target="../media/image175.png"/><Relationship Id="rId14" Type="http://schemas.openxmlformats.org/officeDocument/2006/relationships/image" Target="../media/image176.png"/><Relationship Id="rId15" Type="http://schemas.openxmlformats.org/officeDocument/2006/relationships/image" Target="../media/image177.png"/><Relationship Id="rId16" Type="http://schemas.openxmlformats.org/officeDocument/2006/relationships/image" Target="../media/image178.png"/><Relationship Id="rId17" Type="http://schemas.openxmlformats.org/officeDocument/2006/relationships/image" Target="../media/image179.png"/><Relationship Id="rId18" Type="http://schemas.openxmlformats.org/officeDocument/2006/relationships/image" Target="../media/image180.png"/><Relationship Id="rId19" Type="http://schemas.openxmlformats.org/officeDocument/2006/relationships/image" Target="../media/image181.png"/><Relationship Id="rId20" Type="http://schemas.openxmlformats.org/officeDocument/2006/relationships/image" Target="../media/image182.png"/><Relationship Id="rId21" Type="http://schemas.openxmlformats.org/officeDocument/2006/relationships/image" Target="../media/image183.png"/><Relationship Id="rId22" Type="http://schemas.openxmlformats.org/officeDocument/2006/relationships/image" Target="../media/image18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Drawing"/>
          <p:cNvGrpSpPr/>
          <p:nvPr/>
        </p:nvGrpSpPr>
        <p:grpSpPr>
          <a:xfrm>
            <a:off x="789684" y="414642"/>
            <a:ext cx="12090607" cy="8598023"/>
            <a:chOff x="0" y="0"/>
            <a:chExt cx="12090606" cy="8598022"/>
          </a:xfrm>
        </p:grpSpPr>
        <p:sp>
          <p:nvSpPr>
            <p:cNvPr id="119" name="Line"/>
            <p:cNvSpPr/>
            <p:nvPr/>
          </p:nvSpPr>
          <p:spPr>
            <a:xfrm>
              <a:off x="314778" y="148807"/>
              <a:ext cx="252569" cy="98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04" fill="norm" stroke="1" extrusionOk="0">
                  <a:moveTo>
                    <a:pt x="5854" y="10299"/>
                  </a:moveTo>
                  <a:cubicBezTo>
                    <a:pt x="4763" y="11359"/>
                    <a:pt x="3672" y="12420"/>
                    <a:pt x="2908" y="13815"/>
                  </a:cubicBezTo>
                  <a:cubicBezTo>
                    <a:pt x="2145" y="15210"/>
                    <a:pt x="1708" y="16940"/>
                    <a:pt x="1381" y="18113"/>
                  </a:cubicBezTo>
                  <a:cubicBezTo>
                    <a:pt x="1054" y="19285"/>
                    <a:pt x="836" y="19899"/>
                    <a:pt x="618" y="20429"/>
                  </a:cubicBezTo>
                  <a:cubicBezTo>
                    <a:pt x="399" y="20959"/>
                    <a:pt x="181" y="21406"/>
                    <a:pt x="72" y="21489"/>
                  </a:cubicBezTo>
                  <a:cubicBezTo>
                    <a:pt x="-37" y="21573"/>
                    <a:pt x="-37" y="21294"/>
                    <a:pt x="181" y="20206"/>
                  </a:cubicBezTo>
                  <a:cubicBezTo>
                    <a:pt x="399" y="19117"/>
                    <a:pt x="836" y="17220"/>
                    <a:pt x="1490" y="15294"/>
                  </a:cubicBezTo>
                  <a:cubicBezTo>
                    <a:pt x="2145" y="13368"/>
                    <a:pt x="3018" y="11415"/>
                    <a:pt x="3999" y="9601"/>
                  </a:cubicBezTo>
                  <a:cubicBezTo>
                    <a:pt x="4981" y="7787"/>
                    <a:pt x="6072" y="6113"/>
                    <a:pt x="7054" y="4689"/>
                  </a:cubicBezTo>
                  <a:cubicBezTo>
                    <a:pt x="8036" y="3266"/>
                    <a:pt x="8908" y="2094"/>
                    <a:pt x="9672" y="1285"/>
                  </a:cubicBezTo>
                  <a:cubicBezTo>
                    <a:pt x="10436" y="475"/>
                    <a:pt x="11090" y="29"/>
                    <a:pt x="11636" y="1"/>
                  </a:cubicBezTo>
                  <a:cubicBezTo>
                    <a:pt x="12181" y="-27"/>
                    <a:pt x="12618" y="364"/>
                    <a:pt x="13163" y="1480"/>
                  </a:cubicBezTo>
                  <a:cubicBezTo>
                    <a:pt x="13708" y="2596"/>
                    <a:pt x="14363" y="4438"/>
                    <a:pt x="15018" y="6252"/>
                  </a:cubicBezTo>
                  <a:cubicBezTo>
                    <a:pt x="15672" y="8066"/>
                    <a:pt x="16327" y="9852"/>
                    <a:pt x="17090" y="11554"/>
                  </a:cubicBezTo>
                  <a:cubicBezTo>
                    <a:pt x="17854" y="13257"/>
                    <a:pt x="18727" y="14875"/>
                    <a:pt x="19163" y="15824"/>
                  </a:cubicBezTo>
                  <a:cubicBezTo>
                    <a:pt x="19599" y="16773"/>
                    <a:pt x="19599" y="17052"/>
                    <a:pt x="19927" y="17359"/>
                  </a:cubicBezTo>
                  <a:cubicBezTo>
                    <a:pt x="20254" y="17666"/>
                    <a:pt x="20908" y="18001"/>
                    <a:pt x="21236" y="18001"/>
                  </a:cubicBezTo>
                  <a:cubicBezTo>
                    <a:pt x="21563" y="18001"/>
                    <a:pt x="21563" y="17666"/>
                    <a:pt x="21563" y="17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322007" y="766051"/>
              <a:ext cx="17633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637485" y="650755"/>
              <a:ext cx="121533" cy="29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090" fill="norm" stroke="1" extrusionOk="0">
                  <a:moveTo>
                    <a:pt x="2500" y="4452"/>
                  </a:moveTo>
                  <a:cubicBezTo>
                    <a:pt x="1150" y="5190"/>
                    <a:pt x="-200" y="5929"/>
                    <a:pt x="25" y="8237"/>
                  </a:cubicBezTo>
                  <a:cubicBezTo>
                    <a:pt x="250" y="10544"/>
                    <a:pt x="2050" y="14421"/>
                    <a:pt x="2950" y="17006"/>
                  </a:cubicBezTo>
                  <a:cubicBezTo>
                    <a:pt x="3850" y="19590"/>
                    <a:pt x="3850" y="20883"/>
                    <a:pt x="3625" y="21067"/>
                  </a:cubicBezTo>
                  <a:cubicBezTo>
                    <a:pt x="3400" y="21252"/>
                    <a:pt x="2950" y="20329"/>
                    <a:pt x="2275" y="17190"/>
                  </a:cubicBezTo>
                  <a:cubicBezTo>
                    <a:pt x="1600" y="14052"/>
                    <a:pt x="700" y="8698"/>
                    <a:pt x="700" y="5467"/>
                  </a:cubicBezTo>
                  <a:cubicBezTo>
                    <a:pt x="700" y="2237"/>
                    <a:pt x="1600" y="1129"/>
                    <a:pt x="3400" y="483"/>
                  </a:cubicBezTo>
                  <a:cubicBezTo>
                    <a:pt x="5200" y="-163"/>
                    <a:pt x="7900" y="-348"/>
                    <a:pt x="10825" y="1129"/>
                  </a:cubicBezTo>
                  <a:cubicBezTo>
                    <a:pt x="13750" y="2606"/>
                    <a:pt x="16900" y="5744"/>
                    <a:pt x="18700" y="8514"/>
                  </a:cubicBezTo>
                  <a:cubicBezTo>
                    <a:pt x="20500" y="11283"/>
                    <a:pt x="20950" y="13683"/>
                    <a:pt x="21400" y="16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835685" y="596729"/>
              <a:ext cx="115004" cy="24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5401"/>
                  </a:moveTo>
                  <a:cubicBezTo>
                    <a:pt x="480" y="11413"/>
                    <a:pt x="960" y="17426"/>
                    <a:pt x="1440" y="17314"/>
                  </a:cubicBezTo>
                  <a:cubicBezTo>
                    <a:pt x="1920" y="17203"/>
                    <a:pt x="2400" y="10968"/>
                    <a:pt x="3360" y="7182"/>
                  </a:cubicBezTo>
                  <a:cubicBezTo>
                    <a:pt x="4320" y="3397"/>
                    <a:pt x="5760" y="2061"/>
                    <a:pt x="7680" y="1170"/>
                  </a:cubicBezTo>
                  <a:cubicBezTo>
                    <a:pt x="9600" y="279"/>
                    <a:pt x="12000" y="-166"/>
                    <a:pt x="13920" y="57"/>
                  </a:cubicBezTo>
                  <a:cubicBezTo>
                    <a:pt x="15840" y="279"/>
                    <a:pt x="17280" y="1170"/>
                    <a:pt x="18480" y="4844"/>
                  </a:cubicBezTo>
                  <a:cubicBezTo>
                    <a:pt x="19680" y="8519"/>
                    <a:pt x="20640" y="14976"/>
                    <a:pt x="21600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1067114" y="609982"/>
              <a:ext cx="100802" cy="18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091" fill="norm" stroke="1" extrusionOk="0">
                  <a:moveTo>
                    <a:pt x="7799" y="1187"/>
                  </a:moveTo>
                  <a:cubicBezTo>
                    <a:pt x="5099" y="4398"/>
                    <a:pt x="2399" y="7609"/>
                    <a:pt x="1049" y="10674"/>
                  </a:cubicBezTo>
                  <a:cubicBezTo>
                    <a:pt x="-301" y="13739"/>
                    <a:pt x="-301" y="16658"/>
                    <a:pt x="779" y="18555"/>
                  </a:cubicBezTo>
                  <a:cubicBezTo>
                    <a:pt x="1859" y="20452"/>
                    <a:pt x="4019" y="21328"/>
                    <a:pt x="7259" y="21036"/>
                  </a:cubicBezTo>
                  <a:cubicBezTo>
                    <a:pt x="10499" y="20744"/>
                    <a:pt x="14819" y="19285"/>
                    <a:pt x="17519" y="16366"/>
                  </a:cubicBezTo>
                  <a:cubicBezTo>
                    <a:pt x="20219" y="13447"/>
                    <a:pt x="21299" y="9069"/>
                    <a:pt x="21299" y="6004"/>
                  </a:cubicBezTo>
                  <a:cubicBezTo>
                    <a:pt x="21299" y="2939"/>
                    <a:pt x="20219" y="1187"/>
                    <a:pt x="18329" y="458"/>
                  </a:cubicBezTo>
                  <a:cubicBezTo>
                    <a:pt x="16439" y="-272"/>
                    <a:pt x="13739" y="20"/>
                    <a:pt x="11039" y="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292160" y="551379"/>
              <a:ext cx="195207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2071" y="0"/>
                  </a:moveTo>
                  <a:cubicBezTo>
                    <a:pt x="1230" y="4080"/>
                    <a:pt x="388" y="8160"/>
                    <a:pt x="108" y="11520"/>
                  </a:cubicBezTo>
                  <a:cubicBezTo>
                    <a:pt x="-173" y="14880"/>
                    <a:pt x="108" y="17520"/>
                    <a:pt x="809" y="19200"/>
                  </a:cubicBezTo>
                  <a:cubicBezTo>
                    <a:pt x="1510" y="20880"/>
                    <a:pt x="2632" y="21600"/>
                    <a:pt x="3895" y="21600"/>
                  </a:cubicBezTo>
                  <a:cubicBezTo>
                    <a:pt x="5157" y="21600"/>
                    <a:pt x="6559" y="20880"/>
                    <a:pt x="8102" y="17640"/>
                  </a:cubicBezTo>
                  <a:cubicBezTo>
                    <a:pt x="9645" y="14400"/>
                    <a:pt x="11328" y="8640"/>
                    <a:pt x="12310" y="5160"/>
                  </a:cubicBezTo>
                  <a:cubicBezTo>
                    <a:pt x="13292" y="1680"/>
                    <a:pt x="13572" y="480"/>
                    <a:pt x="13713" y="600"/>
                  </a:cubicBezTo>
                  <a:cubicBezTo>
                    <a:pt x="13853" y="720"/>
                    <a:pt x="13853" y="2160"/>
                    <a:pt x="15115" y="4920"/>
                  </a:cubicBezTo>
                  <a:cubicBezTo>
                    <a:pt x="16378" y="7680"/>
                    <a:pt x="18902" y="11760"/>
                    <a:pt x="21427" y="15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556368" y="500634"/>
              <a:ext cx="99670" cy="21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5675"/>
                  </a:moveTo>
                  <a:cubicBezTo>
                    <a:pt x="554" y="10392"/>
                    <a:pt x="1108" y="15109"/>
                    <a:pt x="1938" y="14737"/>
                  </a:cubicBezTo>
                  <a:cubicBezTo>
                    <a:pt x="2769" y="14364"/>
                    <a:pt x="3877" y="8902"/>
                    <a:pt x="5262" y="5426"/>
                  </a:cubicBezTo>
                  <a:cubicBezTo>
                    <a:pt x="6646" y="1950"/>
                    <a:pt x="8308" y="461"/>
                    <a:pt x="10246" y="88"/>
                  </a:cubicBezTo>
                  <a:cubicBezTo>
                    <a:pt x="12185" y="-284"/>
                    <a:pt x="14400" y="461"/>
                    <a:pt x="16062" y="3440"/>
                  </a:cubicBezTo>
                  <a:cubicBezTo>
                    <a:pt x="17723" y="6419"/>
                    <a:pt x="18831" y="11633"/>
                    <a:pt x="19662" y="14985"/>
                  </a:cubicBezTo>
                  <a:cubicBezTo>
                    <a:pt x="20492" y="18337"/>
                    <a:pt x="21046" y="19826"/>
                    <a:pt x="2160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790608" y="456948"/>
              <a:ext cx="317773" cy="187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875" fill="norm" stroke="1" extrusionOk="0">
                  <a:moveTo>
                    <a:pt x="3342" y="7091"/>
                  </a:moveTo>
                  <a:cubicBezTo>
                    <a:pt x="3515" y="5670"/>
                    <a:pt x="3688" y="4249"/>
                    <a:pt x="3342" y="3823"/>
                  </a:cubicBezTo>
                  <a:cubicBezTo>
                    <a:pt x="2996" y="3397"/>
                    <a:pt x="2132" y="3965"/>
                    <a:pt x="1441" y="6239"/>
                  </a:cubicBezTo>
                  <a:cubicBezTo>
                    <a:pt x="750" y="8513"/>
                    <a:pt x="232" y="12491"/>
                    <a:pt x="59" y="15191"/>
                  </a:cubicBezTo>
                  <a:cubicBezTo>
                    <a:pt x="-114" y="17891"/>
                    <a:pt x="59" y="19313"/>
                    <a:pt x="1009" y="20165"/>
                  </a:cubicBezTo>
                  <a:cubicBezTo>
                    <a:pt x="1960" y="21018"/>
                    <a:pt x="3688" y="21302"/>
                    <a:pt x="5761" y="19881"/>
                  </a:cubicBezTo>
                  <a:cubicBezTo>
                    <a:pt x="7835" y="18460"/>
                    <a:pt x="10254" y="15334"/>
                    <a:pt x="11896" y="12349"/>
                  </a:cubicBezTo>
                  <a:cubicBezTo>
                    <a:pt x="13537" y="9365"/>
                    <a:pt x="14401" y="6523"/>
                    <a:pt x="14833" y="4391"/>
                  </a:cubicBezTo>
                  <a:cubicBezTo>
                    <a:pt x="15265" y="2260"/>
                    <a:pt x="15265" y="839"/>
                    <a:pt x="14747" y="270"/>
                  </a:cubicBezTo>
                  <a:cubicBezTo>
                    <a:pt x="14228" y="-298"/>
                    <a:pt x="13192" y="-14"/>
                    <a:pt x="12155" y="1549"/>
                  </a:cubicBezTo>
                  <a:cubicBezTo>
                    <a:pt x="11118" y="3113"/>
                    <a:pt x="10081" y="5955"/>
                    <a:pt x="9563" y="8086"/>
                  </a:cubicBezTo>
                  <a:cubicBezTo>
                    <a:pt x="9044" y="10218"/>
                    <a:pt x="9044" y="11639"/>
                    <a:pt x="10427" y="13060"/>
                  </a:cubicBezTo>
                  <a:cubicBezTo>
                    <a:pt x="11809" y="14481"/>
                    <a:pt x="14574" y="15902"/>
                    <a:pt x="16648" y="16470"/>
                  </a:cubicBezTo>
                  <a:cubicBezTo>
                    <a:pt x="18721" y="17039"/>
                    <a:pt x="20104" y="16755"/>
                    <a:pt x="21486" y="16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169715" y="412011"/>
              <a:ext cx="207006" cy="22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3856"/>
                  </a:moveTo>
                  <a:cubicBezTo>
                    <a:pt x="267" y="8574"/>
                    <a:pt x="533" y="13291"/>
                    <a:pt x="667" y="16518"/>
                  </a:cubicBezTo>
                  <a:cubicBezTo>
                    <a:pt x="800" y="19746"/>
                    <a:pt x="800" y="21484"/>
                    <a:pt x="800" y="21484"/>
                  </a:cubicBezTo>
                  <a:cubicBezTo>
                    <a:pt x="800" y="21484"/>
                    <a:pt x="800" y="19746"/>
                    <a:pt x="800" y="16891"/>
                  </a:cubicBezTo>
                  <a:cubicBezTo>
                    <a:pt x="800" y="14036"/>
                    <a:pt x="800" y="10063"/>
                    <a:pt x="933" y="7456"/>
                  </a:cubicBezTo>
                  <a:cubicBezTo>
                    <a:pt x="1067" y="4850"/>
                    <a:pt x="1333" y="3608"/>
                    <a:pt x="2000" y="3484"/>
                  </a:cubicBezTo>
                  <a:cubicBezTo>
                    <a:pt x="2667" y="3360"/>
                    <a:pt x="3733" y="4353"/>
                    <a:pt x="4400" y="5843"/>
                  </a:cubicBezTo>
                  <a:cubicBezTo>
                    <a:pt x="5067" y="7332"/>
                    <a:pt x="5333" y="9318"/>
                    <a:pt x="5733" y="10932"/>
                  </a:cubicBezTo>
                  <a:cubicBezTo>
                    <a:pt x="6133" y="12546"/>
                    <a:pt x="6667" y="13787"/>
                    <a:pt x="7333" y="13663"/>
                  </a:cubicBezTo>
                  <a:cubicBezTo>
                    <a:pt x="8000" y="13539"/>
                    <a:pt x="8800" y="12050"/>
                    <a:pt x="9600" y="10063"/>
                  </a:cubicBezTo>
                  <a:cubicBezTo>
                    <a:pt x="10400" y="8077"/>
                    <a:pt x="11200" y="5594"/>
                    <a:pt x="12267" y="3608"/>
                  </a:cubicBezTo>
                  <a:cubicBezTo>
                    <a:pt x="13333" y="1622"/>
                    <a:pt x="14667" y="132"/>
                    <a:pt x="15733" y="8"/>
                  </a:cubicBezTo>
                  <a:cubicBezTo>
                    <a:pt x="16800" y="-116"/>
                    <a:pt x="17600" y="1125"/>
                    <a:pt x="18267" y="3981"/>
                  </a:cubicBezTo>
                  <a:cubicBezTo>
                    <a:pt x="18933" y="6836"/>
                    <a:pt x="19467" y="11305"/>
                    <a:pt x="20000" y="13912"/>
                  </a:cubicBezTo>
                  <a:cubicBezTo>
                    <a:pt x="20533" y="16518"/>
                    <a:pt x="21067" y="17263"/>
                    <a:pt x="21600" y="18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422721" y="395073"/>
              <a:ext cx="122670" cy="161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15340"/>
                  </a:moveTo>
                  <a:cubicBezTo>
                    <a:pt x="4500" y="12682"/>
                    <a:pt x="9000" y="10024"/>
                    <a:pt x="11250" y="7531"/>
                  </a:cubicBezTo>
                  <a:cubicBezTo>
                    <a:pt x="13500" y="5039"/>
                    <a:pt x="13500" y="2713"/>
                    <a:pt x="12375" y="1384"/>
                  </a:cubicBezTo>
                  <a:cubicBezTo>
                    <a:pt x="11250" y="54"/>
                    <a:pt x="9000" y="-278"/>
                    <a:pt x="7200" y="220"/>
                  </a:cubicBezTo>
                  <a:cubicBezTo>
                    <a:pt x="5400" y="719"/>
                    <a:pt x="4050" y="2048"/>
                    <a:pt x="2700" y="4374"/>
                  </a:cubicBezTo>
                  <a:cubicBezTo>
                    <a:pt x="1350" y="6700"/>
                    <a:pt x="0" y="10024"/>
                    <a:pt x="675" y="13014"/>
                  </a:cubicBezTo>
                  <a:cubicBezTo>
                    <a:pt x="1350" y="16005"/>
                    <a:pt x="4050" y="18664"/>
                    <a:pt x="6975" y="19993"/>
                  </a:cubicBezTo>
                  <a:cubicBezTo>
                    <a:pt x="9900" y="21322"/>
                    <a:pt x="13050" y="21322"/>
                    <a:pt x="15525" y="20491"/>
                  </a:cubicBezTo>
                  <a:cubicBezTo>
                    <a:pt x="18000" y="19660"/>
                    <a:pt x="19800" y="17999"/>
                    <a:pt x="21600" y="16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2565835" y="363437"/>
              <a:ext cx="117559" cy="20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1878" y="5276"/>
                  </a:moveTo>
                  <a:cubicBezTo>
                    <a:pt x="939" y="9326"/>
                    <a:pt x="0" y="13376"/>
                    <a:pt x="0" y="16346"/>
                  </a:cubicBezTo>
                  <a:cubicBezTo>
                    <a:pt x="0" y="19316"/>
                    <a:pt x="939" y="21206"/>
                    <a:pt x="1643" y="21341"/>
                  </a:cubicBezTo>
                  <a:cubicBezTo>
                    <a:pt x="2348" y="21476"/>
                    <a:pt x="2817" y="19856"/>
                    <a:pt x="3287" y="16346"/>
                  </a:cubicBezTo>
                  <a:cubicBezTo>
                    <a:pt x="3757" y="12836"/>
                    <a:pt x="4226" y="7436"/>
                    <a:pt x="5870" y="4196"/>
                  </a:cubicBezTo>
                  <a:cubicBezTo>
                    <a:pt x="7513" y="956"/>
                    <a:pt x="10330" y="-124"/>
                    <a:pt x="12209" y="11"/>
                  </a:cubicBezTo>
                  <a:cubicBezTo>
                    <a:pt x="14087" y="146"/>
                    <a:pt x="15026" y="1496"/>
                    <a:pt x="16435" y="3926"/>
                  </a:cubicBezTo>
                  <a:cubicBezTo>
                    <a:pt x="17843" y="6356"/>
                    <a:pt x="19722" y="9866"/>
                    <a:pt x="21600" y="13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2737061" y="0"/>
              <a:ext cx="115004" cy="49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1967"/>
                  </a:moveTo>
                  <a:cubicBezTo>
                    <a:pt x="960" y="1080"/>
                    <a:pt x="1920" y="194"/>
                    <a:pt x="2640" y="28"/>
                  </a:cubicBezTo>
                  <a:cubicBezTo>
                    <a:pt x="3360" y="-138"/>
                    <a:pt x="3840" y="416"/>
                    <a:pt x="4320" y="2244"/>
                  </a:cubicBezTo>
                  <a:cubicBezTo>
                    <a:pt x="4800" y="4071"/>
                    <a:pt x="5280" y="7173"/>
                    <a:pt x="6480" y="10330"/>
                  </a:cubicBezTo>
                  <a:cubicBezTo>
                    <a:pt x="7680" y="13487"/>
                    <a:pt x="9600" y="16699"/>
                    <a:pt x="11040" y="18582"/>
                  </a:cubicBezTo>
                  <a:cubicBezTo>
                    <a:pt x="12480" y="20465"/>
                    <a:pt x="13440" y="21019"/>
                    <a:pt x="15120" y="21240"/>
                  </a:cubicBezTo>
                  <a:cubicBezTo>
                    <a:pt x="16800" y="21462"/>
                    <a:pt x="19200" y="21351"/>
                    <a:pt x="21600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2720393" y="275373"/>
              <a:ext cx="185340" cy="5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29" fill="norm" stroke="1" extrusionOk="0">
                  <a:moveTo>
                    <a:pt x="4593" y="18514"/>
                  </a:moveTo>
                  <a:cubicBezTo>
                    <a:pt x="2226" y="19543"/>
                    <a:pt x="-141" y="20571"/>
                    <a:pt x="7" y="21086"/>
                  </a:cubicBezTo>
                  <a:cubicBezTo>
                    <a:pt x="155" y="21600"/>
                    <a:pt x="2818" y="21600"/>
                    <a:pt x="6812" y="18000"/>
                  </a:cubicBezTo>
                  <a:cubicBezTo>
                    <a:pt x="10807" y="14400"/>
                    <a:pt x="16133" y="720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2867478" y="191038"/>
              <a:ext cx="118756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600" fill="norm" stroke="1" extrusionOk="0">
                  <a:moveTo>
                    <a:pt x="17178" y="0"/>
                  </a:moveTo>
                  <a:cubicBezTo>
                    <a:pt x="11888" y="800"/>
                    <a:pt x="6598" y="1600"/>
                    <a:pt x="3512" y="2400"/>
                  </a:cubicBezTo>
                  <a:cubicBezTo>
                    <a:pt x="427" y="3200"/>
                    <a:pt x="-455" y="4000"/>
                    <a:pt x="206" y="4720"/>
                  </a:cubicBezTo>
                  <a:cubicBezTo>
                    <a:pt x="867" y="5440"/>
                    <a:pt x="3072" y="6080"/>
                    <a:pt x="6818" y="7360"/>
                  </a:cubicBezTo>
                  <a:cubicBezTo>
                    <a:pt x="10565" y="8640"/>
                    <a:pt x="15855" y="10560"/>
                    <a:pt x="18500" y="12640"/>
                  </a:cubicBezTo>
                  <a:cubicBezTo>
                    <a:pt x="21145" y="14720"/>
                    <a:pt x="21145" y="16960"/>
                    <a:pt x="18500" y="18480"/>
                  </a:cubicBezTo>
                  <a:cubicBezTo>
                    <a:pt x="15855" y="20000"/>
                    <a:pt x="10565" y="20800"/>
                    <a:pt x="52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0" y="847830"/>
              <a:ext cx="2493086" cy="55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0" y="21600"/>
                  </a:moveTo>
                  <a:cubicBezTo>
                    <a:pt x="708" y="20605"/>
                    <a:pt x="1416" y="19609"/>
                    <a:pt x="2180" y="18813"/>
                  </a:cubicBezTo>
                  <a:cubicBezTo>
                    <a:pt x="2943" y="18017"/>
                    <a:pt x="3762" y="17419"/>
                    <a:pt x="4614" y="16623"/>
                  </a:cubicBezTo>
                  <a:cubicBezTo>
                    <a:pt x="5466" y="15827"/>
                    <a:pt x="6352" y="14831"/>
                    <a:pt x="7159" y="13836"/>
                  </a:cubicBezTo>
                  <a:cubicBezTo>
                    <a:pt x="7967" y="12841"/>
                    <a:pt x="8698" y="11845"/>
                    <a:pt x="9439" y="10949"/>
                  </a:cubicBezTo>
                  <a:cubicBezTo>
                    <a:pt x="10180" y="10053"/>
                    <a:pt x="10933" y="9257"/>
                    <a:pt x="11685" y="8511"/>
                  </a:cubicBezTo>
                  <a:cubicBezTo>
                    <a:pt x="12438" y="7764"/>
                    <a:pt x="13190" y="7067"/>
                    <a:pt x="14009" y="6371"/>
                  </a:cubicBezTo>
                  <a:cubicBezTo>
                    <a:pt x="14828" y="5674"/>
                    <a:pt x="15713" y="4977"/>
                    <a:pt x="16587" y="4330"/>
                  </a:cubicBezTo>
                  <a:cubicBezTo>
                    <a:pt x="17461" y="3683"/>
                    <a:pt x="18325" y="3086"/>
                    <a:pt x="19121" y="2439"/>
                  </a:cubicBezTo>
                  <a:cubicBezTo>
                    <a:pt x="19918" y="1792"/>
                    <a:pt x="20648" y="1095"/>
                    <a:pt x="21069" y="647"/>
                  </a:cubicBezTo>
                  <a:cubicBezTo>
                    <a:pt x="21489" y="199"/>
                    <a:pt x="21600" y="0"/>
                    <a:pt x="21589" y="0"/>
                  </a:cubicBezTo>
                  <a:cubicBezTo>
                    <a:pt x="21578" y="0"/>
                    <a:pt x="21445" y="199"/>
                    <a:pt x="21036" y="846"/>
                  </a:cubicBezTo>
                  <a:cubicBezTo>
                    <a:pt x="20626" y="1493"/>
                    <a:pt x="19940" y="2588"/>
                    <a:pt x="19254" y="3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191358" y="965389"/>
              <a:ext cx="2844711" cy="74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5" fill="norm" stroke="1" extrusionOk="0">
                  <a:moveTo>
                    <a:pt x="1747" y="17914"/>
                  </a:moveTo>
                  <a:cubicBezTo>
                    <a:pt x="1224" y="18799"/>
                    <a:pt x="700" y="19683"/>
                    <a:pt x="390" y="20273"/>
                  </a:cubicBezTo>
                  <a:cubicBezTo>
                    <a:pt x="80" y="20863"/>
                    <a:pt x="-17" y="21158"/>
                    <a:pt x="2" y="21342"/>
                  </a:cubicBezTo>
                  <a:cubicBezTo>
                    <a:pt x="22" y="21526"/>
                    <a:pt x="158" y="21600"/>
                    <a:pt x="526" y="21379"/>
                  </a:cubicBezTo>
                  <a:cubicBezTo>
                    <a:pt x="894" y="21158"/>
                    <a:pt x="1495" y="20642"/>
                    <a:pt x="2135" y="19978"/>
                  </a:cubicBezTo>
                  <a:cubicBezTo>
                    <a:pt x="2775" y="19315"/>
                    <a:pt x="3454" y="18504"/>
                    <a:pt x="4200" y="17619"/>
                  </a:cubicBezTo>
                  <a:cubicBezTo>
                    <a:pt x="4947" y="16734"/>
                    <a:pt x="5761" y="15776"/>
                    <a:pt x="6488" y="14965"/>
                  </a:cubicBezTo>
                  <a:cubicBezTo>
                    <a:pt x="7215" y="14154"/>
                    <a:pt x="7855" y="13491"/>
                    <a:pt x="8534" y="12864"/>
                  </a:cubicBezTo>
                  <a:cubicBezTo>
                    <a:pt x="9212" y="12238"/>
                    <a:pt x="9930" y="11648"/>
                    <a:pt x="10608" y="11058"/>
                  </a:cubicBezTo>
                  <a:cubicBezTo>
                    <a:pt x="11287" y="10468"/>
                    <a:pt x="11927" y="9878"/>
                    <a:pt x="12577" y="9289"/>
                  </a:cubicBezTo>
                  <a:cubicBezTo>
                    <a:pt x="13226" y="8699"/>
                    <a:pt x="13885" y="8109"/>
                    <a:pt x="14612" y="7372"/>
                  </a:cubicBezTo>
                  <a:cubicBezTo>
                    <a:pt x="15340" y="6635"/>
                    <a:pt x="16135" y="5750"/>
                    <a:pt x="16881" y="4939"/>
                  </a:cubicBezTo>
                  <a:cubicBezTo>
                    <a:pt x="17628" y="4128"/>
                    <a:pt x="18326" y="3391"/>
                    <a:pt x="19043" y="2654"/>
                  </a:cubicBezTo>
                  <a:cubicBezTo>
                    <a:pt x="19760" y="1917"/>
                    <a:pt x="20497" y="1180"/>
                    <a:pt x="20924" y="737"/>
                  </a:cubicBezTo>
                  <a:cubicBezTo>
                    <a:pt x="21350" y="295"/>
                    <a:pt x="21467" y="147"/>
                    <a:pt x="215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174071" y="298373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3281407" y="566713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774350" y="1939077"/>
              <a:ext cx="15335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712"/>
                    <a:pt x="7200" y="7425"/>
                    <a:pt x="10800" y="11025"/>
                  </a:cubicBezTo>
                  <a:cubicBezTo>
                    <a:pt x="14400" y="14625"/>
                    <a:pt x="18000" y="181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913492" y="2261084"/>
              <a:ext cx="85370" cy="6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212" fill="norm" stroke="1" extrusionOk="0">
                  <a:moveTo>
                    <a:pt x="5279" y="2700"/>
                  </a:moveTo>
                  <a:cubicBezTo>
                    <a:pt x="2811" y="5400"/>
                    <a:pt x="342" y="8100"/>
                    <a:pt x="34" y="11250"/>
                  </a:cubicBezTo>
                  <a:cubicBezTo>
                    <a:pt x="-275" y="14400"/>
                    <a:pt x="1576" y="18000"/>
                    <a:pt x="4045" y="19800"/>
                  </a:cubicBezTo>
                  <a:cubicBezTo>
                    <a:pt x="6514" y="21600"/>
                    <a:pt x="9599" y="21600"/>
                    <a:pt x="12376" y="20250"/>
                  </a:cubicBezTo>
                  <a:cubicBezTo>
                    <a:pt x="15154" y="18900"/>
                    <a:pt x="17622" y="16200"/>
                    <a:pt x="19165" y="12600"/>
                  </a:cubicBezTo>
                  <a:cubicBezTo>
                    <a:pt x="20708" y="9000"/>
                    <a:pt x="21325" y="4500"/>
                    <a:pt x="19474" y="2250"/>
                  </a:cubicBezTo>
                  <a:cubicBezTo>
                    <a:pt x="17622" y="0"/>
                    <a:pt x="13302" y="0"/>
                    <a:pt x="10834" y="0"/>
                  </a:cubicBezTo>
                  <a:cubicBezTo>
                    <a:pt x="8365" y="0"/>
                    <a:pt x="7748" y="0"/>
                    <a:pt x="71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1809374" y="1916077"/>
              <a:ext cx="23001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051"/>
                    <a:pt x="4800" y="6102"/>
                    <a:pt x="8400" y="9702"/>
                  </a:cubicBezTo>
                  <a:cubicBezTo>
                    <a:pt x="12000" y="13302"/>
                    <a:pt x="16800" y="174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1579369" y="1946744"/>
              <a:ext cx="39867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9800"/>
                    <a:pt x="3600" y="18000"/>
                    <a:pt x="7200" y="14400"/>
                  </a:cubicBezTo>
                  <a:cubicBezTo>
                    <a:pt x="10800" y="10800"/>
                    <a:pt x="162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2111874" y="1841515"/>
              <a:ext cx="172845" cy="53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83" fill="norm" stroke="1" extrusionOk="0">
                  <a:moveTo>
                    <a:pt x="5283" y="4852"/>
                  </a:moveTo>
                  <a:cubicBezTo>
                    <a:pt x="4012" y="7629"/>
                    <a:pt x="2742" y="10406"/>
                    <a:pt x="2107" y="12824"/>
                  </a:cubicBezTo>
                  <a:cubicBezTo>
                    <a:pt x="1471" y="15241"/>
                    <a:pt x="1471" y="17298"/>
                    <a:pt x="1312" y="18789"/>
                  </a:cubicBezTo>
                  <a:cubicBezTo>
                    <a:pt x="1154" y="20281"/>
                    <a:pt x="836" y="21206"/>
                    <a:pt x="518" y="21361"/>
                  </a:cubicBezTo>
                  <a:cubicBezTo>
                    <a:pt x="201" y="21515"/>
                    <a:pt x="-117" y="20898"/>
                    <a:pt x="42" y="18892"/>
                  </a:cubicBezTo>
                  <a:cubicBezTo>
                    <a:pt x="201" y="16886"/>
                    <a:pt x="836" y="13492"/>
                    <a:pt x="2265" y="10304"/>
                  </a:cubicBezTo>
                  <a:cubicBezTo>
                    <a:pt x="3695" y="7115"/>
                    <a:pt x="5918" y="4132"/>
                    <a:pt x="7507" y="2384"/>
                  </a:cubicBezTo>
                  <a:cubicBezTo>
                    <a:pt x="9095" y="635"/>
                    <a:pt x="10048" y="121"/>
                    <a:pt x="11318" y="18"/>
                  </a:cubicBezTo>
                  <a:cubicBezTo>
                    <a:pt x="12589" y="-85"/>
                    <a:pt x="14177" y="224"/>
                    <a:pt x="15448" y="1664"/>
                  </a:cubicBezTo>
                  <a:cubicBezTo>
                    <a:pt x="16718" y="3104"/>
                    <a:pt x="17671" y="5675"/>
                    <a:pt x="18307" y="8555"/>
                  </a:cubicBezTo>
                  <a:cubicBezTo>
                    <a:pt x="18942" y="11435"/>
                    <a:pt x="19259" y="14624"/>
                    <a:pt x="19736" y="16784"/>
                  </a:cubicBezTo>
                  <a:cubicBezTo>
                    <a:pt x="20212" y="18944"/>
                    <a:pt x="20848" y="20075"/>
                    <a:pt x="21483" y="21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2146715" y="2130748"/>
              <a:ext cx="168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2923887" y="1943672"/>
              <a:ext cx="224822" cy="423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312" fill="norm" stroke="1" extrusionOk="0">
                  <a:moveTo>
                    <a:pt x="18758" y="4783"/>
                  </a:moveTo>
                  <a:cubicBezTo>
                    <a:pt x="17584" y="3112"/>
                    <a:pt x="16411" y="1440"/>
                    <a:pt x="15119" y="605"/>
                  </a:cubicBezTo>
                  <a:cubicBezTo>
                    <a:pt x="13828" y="-231"/>
                    <a:pt x="12419" y="-231"/>
                    <a:pt x="10424" y="798"/>
                  </a:cubicBezTo>
                  <a:cubicBezTo>
                    <a:pt x="8428" y="1826"/>
                    <a:pt x="5845" y="3883"/>
                    <a:pt x="3850" y="6969"/>
                  </a:cubicBezTo>
                  <a:cubicBezTo>
                    <a:pt x="1854" y="10055"/>
                    <a:pt x="445" y="14169"/>
                    <a:pt x="93" y="16612"/>
                  </a:cubicBezTo>
                  <a:cubicBezTo>
                    <a:pt x="-259" y="19055"/>
                    <a:pt x="445" y="19826"/>
                    <a:pt x="1267" y="20405"/>
                  </a:cubicBezTo>
                  <a:cubicBezTo>
                    <a:pt x="2089" y="20983"/>
                    <a:pt x="3028" y="21369"/>
                    <a:pt x="4789" y="21305"/>
                  </a:cubicBezTo>
                  <a:cubicBezTo>
                    <a:pt x="6550" y="21240"/>
                    <a:pt x="9132" y="20726"/>
                    <a:pt x="12184" y="18733"/>
                  </a:cubicBezTo>
                  <a:cubicBezTo>
                    <a:pt x="15237" y="16740"/>
                    <a:pt x="18758" y="13269"/>
                    <a:pt x="20050" y="10248"/>
                  </a:cubicBezTo>
                  <a:cubicBezTo>
                    <a:pt x="21341" y="7226"/>
                    <a:pt x="20402" y="4655"/>
                    <a:pt x="18758" y="3048"/>
                  </a:cubicBezTo>
                  <a:cubicBezTo>
                    <a:pt x="17115" y="1440"/>
                    <a:pt x="14767" y="798"/>
                    <a:pt x="12419" y="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3388743" y="1923744"/>
              <a:ext cx="23001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404"/>
                    <a:pt x="16800" y="6807"/>
                    <a:pt x="13200" y="10407"/>
                  </a:cubicBezTo>
                  <a:cubicBezTo>
                    <a:pt x="9600" y="14007"/>
                    <a:pt x="4800" y="178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3360463" y="1964368"/>
              <a:ext cx="311954" cy="419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83" fill="norm" stroke="1" extrusionOk="0">
                  <a:moveTo>
                    <a:pt x="360" y="14807"/>
                  </a:moveTo>
                  <a:cubicBezTo>
                    <a:pt x="11" y="13759"/>
                    <a:pt x="-337" y="12712"/>
                    <a:pt x="621" y="11730"/>
                  </a:cubicBezTo>
                  <a:cubicBezTo>
                    <a:pt x="1579" y="10748"/>
                    <a:pt x="3844" y="9832"/>
                    <a:pt x="6457" y="8588"/>
                  </a:cubicBezTo>
                  <a:cubicBezTo>
                    <a:pt x="9069" y="7345"/>
                    <a:pt x="12031" y="5774"/>
                    <a:pt x="13860" y="4661"/>
                  </a:cubicBezTo>
                  <a:cubicBezTo>
                    <a:pt x="15689" y="3548"/>
                    <a:pt x="16386" y="2894"/>
                    <a:pt x="17257" y="2043"/>
                  </a:cubicBezTo>
                  <a:cubicBezTo>
                    <a:pt x="18128" y="1192"/>
                    <a:pt x="19173" y="145"/>
                    <a:pt x="19608" y="14"/>
                  </a:cubicBezTo>
                  <a:cubicBezTo>
                    <a:pt x="20044" y="-117"/>
                    <a:pt x="19869" y="668"/>
                    <a:pt x="19608" y="3679"/>
                  </a:cubicBezTo>
                  <a:cubicBezTo>
                    <a:pt x="19347" y="6690"/>
                    <a:pt x="18998" y="11927"/>
                    <a:pt x="18824" y="15068"/>
                  </a:cubicBezTo>
                  <a:cubicBezTo>
                    <a:pt x="18650" y="18210"/>
                    <a:pt x="18650" y="19258"/>
                    <a:pt x="19086" y="19978"/>
                  </a:cubicBezTo>
                  <a:cubicBezTo>
                    <a:pt x="19521" y="20698"/>
                    <a:pt x="20392" y="21090"/>
                    <a:pt x="21263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4209094" y="2284085"/>
              <a:ext cx="42934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6800"/>
                    <a:pt x="10286" y="12000"/>
                    <a:pt x="13886" y="8400"/>
                  </a:cubicBezTo>
                  <a:cubicBezTo>
                    <a:pt x="17486" y="4800"/>
                    <a:pt x="1954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4860776" y="2104887"/>
              <a:ext cx="211030" cy="65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526" fill="norm" stroke="1" extrusionOk="0">
                  <a:moveTo>
                    <a:pt x="6171" y="5368"/>
                  </a:moveTo>
                  <a:cubicBezTo>
                    <a:pt x="6686" y="7879"/>
                    <a:pt x="7200" y="10391"/>
                    <a:pt x="7971" y="12945"/>
                  </a:cubicBezTo>
                  <a:cubicBezTo>
                    <a:pt x="8743" y="15498"/>
                    <a:pt x="9771" y="18093"/>
                    <a:pt x="10286" y="19600"/>
                  </a:cubicBezTo>
                  <a:cubicBezTo>
                    <a:pt x="10800" y="21107"/>
                    <a:pt x="10800" y="21526"/>
                    <a:pt x="10543" y="21526"/>
                  </a:cubicBezTo>
                  <a:cubicBezTo>
                    <a:pt x="10286" y="21526"/>
                    <a:pt x="9771" y="21107"/>
                    <a:pt x="9257" y="19642"/>
                  </a:cubicBezTo>
                  <a:cubicBezTo>
                    <a:pt x="8743" y="18177"/>
                    <a:pt x="8229" y="15666"/>
                    <a:pt x="7843" y="12903"/>
                  </a:cubicBezTo>
                  <a:cubicBezTo>
                    <a:pt x="7457" y="10140"/>
                    <a:pt x="7200" y="7126"/>
                    <a:pt x="7586" y="5075"/>
                  </a:cubicBezTo>
                  <a:cubicBezTo>
                    <a:pt x="7971" y="3024"/>
                    <a:pt x="9000" y="1935"/>
                    <a:pt x="10029" y="1224"/>
                  </a:cubicBezTo>
                  <a:cubicBezTo>
                    <a:pt x="11057" y="512"/>
                    <a:pt x="12086" y="177"/>
                    <a:pt x="13243" y="52"/>
                  </a:cubicBezTo>
                  <a:cubicBezTo>
                    <a:pt x="14400" y="-74"/>
                    <a:pt x="15686" y="10"/>
                    <a:pt x="17229" y="512"/>
                  </a:cubicBezTo>
                  <a:cubicBezTo>
                    <a:pt x="18771" y="1014"/>
                    <a:pt x="20571" y="1935"/>
                    <a:pt x="21086" y="3024"/>
                  </a:cubicBezTo>
                  <a:cubicBezTo>
                    <a:pt x="21600" y="4112"/>
                    <a:pt x="20829" y="5368"/>
                    <a:pt x="17871" y="6331"/>
                  </a:cubicBezTo>
                  <a:cubicBezTo>
                    <a:pt x="14914" y="7293"/>
                    <a:pt x="9771" y="7963"/>
                    <a:pt x="6429" y="8214"/>
                  </a:cubicBezTo>
                  <a:cubicBezTo>
                    <a:pt x="3086" y="8466"/>
                    <a:pt x="1543" y="8298"/>
                    <a:pt x="771" y="7921"/>
                  </a:cubicBezTo>
                  <a:cubicBezTo>
                    <a:pt x="0" y="7545"/>
                    <a:pt x="0" y="6959"/>
                    <a:pt x="0" y="6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5121448" y="2130748"/>
              <a:ext cx="30669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966"/>
                    <a:pt x="7200" y="9931"/>
                    <a:pt x="10800" y="13531"/>
                  </a:cubicBezTo>
                  <a:cubicBezTo>
                    <a:pt x="14400" y="17131"/>
                    <a:pt x="18000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5121448" y="2023412"/>
              <a:ext cx="53669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5204318" y="2146082"/>
              <a:ext cx="254472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4380" y="3927"/>
                  </a:moveTo>
                  <a:cubicBezTo>
                    <a:pt x="13516" y="1964"/>
                    <a:pt x="12652" y="0"/>
                    <a:pt x="10492" y="0"/>
                  </a:cubicBezTo>
                  <a:cubicBezTo>
                    <a:pt x="8332" y="0"/>
                    <a:pt x="4876" y="1964"/>
                    <a:pt x="2824" y="4909"/>
                  </a:cubicBezTo>
                  <a:cubicBezTo>
                    <a:pt x="772" y="7855"/>
                    <a:pt x="124" y="11782"/>
                    <a:pt x="16" y="14564"/>
                  </a:cubicBezTo>
                  <a:cubicBezTo>
                    <a:pt x="-92" y="17345"/>
                    <a:pt x="340" y="18982"/>
                    <a:pt x="1636" y="19636"/>
                  </a:cubicBezTo>
                  <a:cubicBezTo>
                    <a:pt x="2932" y="20291"/>
                    <a:pt x="5092" y="19964"/>
                    <a:pt x="6712" y="18818"/>
                  </a:cubicBezTo>
                  <a:cubicBezTo>
                    <a:pt x="8332" y="17673"/>
                    <a:pt x="9412" y="15709"/>
                    <a:pt x="10384" y="13418"/>
                  </a:cubicBezTo>
                  <a:cubicBezTo>
                    <a:pt x="11356" y="11127"/>
                    <a:pt x="12220" y="8509"/>
                    <a:pt x="12868" y="8018"/>
                  </a:cubicBezTo>
                  <a:cubicBezTo>
                    <a:pt x="13516" y="7527"/>
                    <a:pt x="13948" y="9164"/>
                    <a:pt x="15352" y="11782"/>
                  </a:cubicBezTo>
                  <a:cubicBezTo>
                    <a:pt x="16756" y="14400"/>
                    <a:pt x="19132" y="18000"/>
                    <a:pt x="215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489457" y="2062706"/>
              <a:ext cx="218793" cy="520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80" fill="norm" stroke="1" extrusionOk="0">
                  <a:moveTo>
                    <a:pt x="0" y="2173"/>
                  </a:moveTo>
                  <a:cubicBezTo>
                    <a:pt x="2234" y="1646"/>
                    <a:pt x="4469" y="1119"/>
                    <a:pt x="6703" y="750"/>
                  </a:cubicBezTo>
                  <a:cubicBezTo>
                    <a:pt x="8938" y="381"/>
                    <a:pt x="11172" y="171"/>
                    <a:pt x="13407" y="65"/>
                  </a:cubicBezTo>
                  <a:cubicBezTo>
                    <a:pt x="15641" y="-40"/>
                    <a:pt x="17876" y="-40"/>
                    <a:pt x="18869" y="223"/>
                  </a:cubicBezTo>
                  <a:cubicBezTo>
                    <a:pt x="19862" y="487"/>
                    <a:pt x="19614" y="1014"/>
                    <a:pt x="18372" y="2015"/>
                  </a:cubicBezTo>
                  <a:cubicBezTo>
                    <a:pt x="17131" y="3016"/>
                    <a:pt x="14897" y="4491"/>
                    <a:pt x="13407" y="5597"/>
                  </a:cubicBezTo>
                  <a:cubicBezTo>
                    <a:pt x="11917" y="6703"/>
                    <a:pt x="11172" y="7441"/>
                    <a:pt x="10800" y="8126"/>
                  </a:cubicBezTo>
                  <a:cubicBezTo>
                    <a:pt x="10428" y="8811"/>
                    <a:pt x="10428" y="9443"/>
                    <a:pt x="11545" y="10180"/>
                  </a:cubicBezTo>
                  <a:cubicBezTo>
                    <a:pt x="12662" y="10918"/>
                    <a:pt x="14897" y="11761"/>
                    <a:pt x="16883" y="12920"/>
                  </a:cubicBezTo>
                  <a:cubicBezTo>
                    <a:pt x="18869" y="14079"/>
                    <a:pt x="20607" y="15554"/>
                    <a:pt x="21103" y="16871"/>
                  </a:cubicBezTo>
                  <a:cubicBezTo>
                    <a:pt x="21600" y="18188"/>
                    <a:pt x="20855" y="19347"/>
                    <a:pt x="19241" y="20138"/>
                  </a:cubicBezTo>
                  <a:cubicBezTo>
                    <a:pt x="17628" y="20928"/>
                    <a:pt x="15145" y="21349"/>
                    <a:pt x="13283" y="21455"/>
                  </a:cubicBezTo>
                  <a:cubicBezTo>
                    <a:pt x="11421" y="21560"/>
                    <a:pt x="10179" y="21349"/>
                    <a:pt x="9310" y="20401"/>
                  </a:cubicBezTo>
                  <a:cubicBezTo>
                    <a:pt x="8441" y="19453"/>
                    <a:pt x="7945" y="17767"/>
                    <a:pt x="7448" y="16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822856" y="2065855"/>
              <a:ext cx="193110" cy="53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97" fill="norm" stroke="1" extrusionOk="0">
                  <a:moveTo>
                    <a:pt x="2958" y="1064"/>
                  </a:moveTo>
                  <a:cubicBezTo>
                    <a:pt x="1555" y="962"/>
                    <a:pt x="153" y="859"/>
                    <a:pt x="12" y="655"/>
                  </a:cubicBezTo>
                  <a:cubicBezTo>
                    <a:pt x="-128" y="450"/>
                    <a:pt x="994" y="143"/>
                    <a:pt x="2256" y="40"/>
                  </a:cubicBezTo>
                  <a:cubicBezTo>
                    <a:pt x="3519" y="-62"/>
                    <a:pt x="4921" y="40"/>
                    <a:pt x="6604" y="245"/>
                  </a:cubicBezTo>
                  <a:cubicBezTo>
                    <a:pt x="8288" y="450"/>
                    <a:pt x="10251" y="757"/>
                    <a:pt x="11794" y="1064"/>
                  </a:cubicBezTo>
                  <a:cubicBezTo>
                    <a:pt x="13337" y="1371"/>
                    <a:pt x="14459" y="1678"/>
                    <a:pt x="14880" y="2088"/>
                  </a:cubicBezTo>
                  <a:cubicBezTo>
                    <a:pt x="15301" y="2497"/>
                    <a:pt x="15020" y="3009"/>
                    <a:pt x="14038" y="3982"/>
                  </a:cubicBezTo>
                  <a:cubicBezTo>
                    <a:pt x="13056" y="4954"/>
                    <a:pt x="11373" y="6387"/>
                    <a:pt x="10532" y="7667"/>
                  </a:cubicBezTo>
                  <a:cubicBezTo>
                    <a:pt x="9690" y="8947"/>
                    <a:pt x="9690" y="10073"/>
                    <a:pt x="11654" y="11659"/>
                  </a:cubicBezTo>
                  <a:cubicBezTo>
                    <a:pt x="13617" y="13246"/>
                    <a:pt x="17545" y="15293"/>
                    <a:pt x="19508" y="16778"/>
                  </a:cubicBezTo>
                  <a:cubicBezTo>
                    <a:pt x="21472" y="18262"/>
                    <a:pt x="21472" y="19183"/>
                    <a:pt x="20771" y="19849"/>
                  </a:cubicBezTo>
                  <a:cubicBezTo>
                    <a:pt x="20069" y="20514"/>
                    <a:pt x="18667" y="20924"/>
                    <a:pt x="16423" y="21180"/>
                  </a:cubicBezTo>
                  <a:cubicBezTo>
                    <a:pt x="14179" y="21436"/>
                    <a:pt x="11093" y="21538"/>
                    <a:pt x="8428" y="21077"/>
                  </a:cubicBezTo>
                  <a:cubicBezTo>
                    <a:pt x="5763" y="20617"/>
                    <a:pt x="3519" y="19593"/>
                    <a:pt x="2958" y="18774"/>
                  </a:cubicBezTo>
                  <a:cubicBezTo>
                    <a:pt x="2397" y="17955"/>
                    <a:pt x="3519" y="17341"/>
                    <a:pt x="4641" y="16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6117848" y="2071511"/>
              <a:ext cx="360632" cy="19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655" fill="norm" stroke="1" extrusionOk="0">
                  <a:moveTo>
                    <a:pt x="9080" y="18050"/>
                  </a:moveTo>
                  <a:cubicBezTo>
                    <a:pt x="8778" y="13342"/>
                    <a:pt x="8476" y="8635"/>
                    <a:pt x="8174" y="5588"/>
                  </a:cubicBezTo>
                  <a:cubicBezTo>
                    <a:pt x="7872" y="2542"/>
                    <a:pt x="7570" y="1158"/>
                    <a:pt x="7041" y="465"/>
                  </a:cubicBezTo>
                  <a:cubicBezTo>
                    <a:pt x="6512" y="-227"/>
                    <a:pt x="5757" y="-227"/>
                    <a:pt x="4473" y="1019"/>
                  </a:cubicBezTo>
                  <a:cubicBezTo>
                    <a:pt x="3189" y="2265"/>
                    <a:pt x="1377" y="4758"/>
                    <a:pt x="546" y="8081"/>
                  </a:cubicBezTo>
                  <a:cubicBezTo>
                    <a:pt x="-285" y="11404"/>
                    <a:pt x="-134" y="15558"/>
                    <a:pt x="772" y="18050"/>
                  </a:cubicBezTo>
                  <a:cubicBezTo>
                    <a:pt x="1679" y="20542"/>
                    <a:pt x="3340" y="21373"/>
                    <a:pt x="5002" y="19988"/>
                  </a:cubicBezTo>
                  <a:cubicBezTo>
                    <a:pt x="6663" y="18604"/>
                    <a:pt x="8325" y="15004"/>
                    <a:pt x="9609" y="12235"/>
                  </a:cubicBezTo>
                  <a:cubicBezTo>
                    <a:pt x="10893" y="9465"/>
                    <a:pt x="11799" y="7527"/>
                    <a:pt x="12403" y="7527"/>
                  </a:cubicBezTo>
                  <a:cubicBezTo>
                    <a:pt x="13007" y="7527"/>
                    <a:pt x="13309" y="9465"/>
                    <a:pt x="14367" y="11958"/>
                  </a:cubicBezTo>
                  <a:cubicBezTo>
                    <a:pt x="15424" y="14450"/>
                    <a:pt x="17237" y="17496"/>
                    <a:pt x="18521" y="19019"/>
                  </a:cubicBezTo>
                  <a:cubicBezTo>
                    <a:pt x="19805" y="20542"/>
                    <a:pt x="20560" y="20542"/>
                    <a:pt x="21315" y="20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656448" y="3328447"/>
              <a:ext cx="225239" cy="32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21" fill="norm" stroke="1" extrusionOk="0">
                  <a:moveTo>
                    <a:pt x="5669" y="5928"/>
                  </a:moveTo>
                  <a:cubicBezTo>
                    <a:pt x="4665" y="5593"/>
                    <a:pt x="3661" y="5258"/>
                    <a:pt x="2586" y="4840"/>
                  </a:cubicBezTo>
                  <a:cubicBezTo>
                    <a:pt x="1511" y="4422"/>
                    <a:pt x="365" y="3920"/>
                    <a:pt x="73" y="3333"/>
                  </a:cubicBezTo>
                  <a:cubicBezTo>
                    <a:pt x="-219" y="2745"/>
                    <a:pt x="343" y="2072"/>
                    <a:pt x="2069" y="1482"/>
                  </a:cubicBezTo>
                  <a:cubicBezTo>
                    <a:pt x="3796" y="893"/>
                    <a:pt x="6688" y="389"/>
                    <a:pt x="8690" y="137"/>
                  </a:cubicBezTo>
                  <a:cubicBezTo>
                    <a:pt x="10692" y="-115"/>
                    <a:pt x="11805" y="-114"/>
                    <a:pt x="12771" y="983"/>
                  </a:cubicBezTo>
                  <a:cubicBezTo>
                    <a:pt x="13738" y="2080"/>
                    <a:pt x="14558" y="4274"/>
                    <a:pt x="12815" y="7396"/>
                  </a:cubicBezTo>
                  <a:cubicBezTo>
                    <a:pt x="11071" y="10518"/>
                    <a:pt x="6765" y="14567"/>
                    <a:pt x="4490" y="17014"/>
                  </a:cubicBezTo>
                  <a:cubicBezTo>
                    <a:pt x="2216" y="19460"/>
                    <a:pt x="1973" y="20304"/>
                    <a:pt x="2458" y="20810"/>
                  </a:cubicBezTo>
                  <a:cubicBezTo>
                    <a:pt x="2943" y="21316"/>
                    <a:pt x="4156" y="21485"/>
                    <a:pt x="6825" y="21401"/>
                  </a:cubicBezTo>
                  <a:cubicBezTo>
                    <a:pt x="9494" y="21316"/>
                    <a:pt x="13618" y="20979"/>
                    <a:pt x="16286" y="20557"/>
                  </a:cubicBezTo>
                  <a:cubicBezTo>
                    <a:pt x="18955" y="20135"/>
                    <a:pt x="20168" y="19629"/>
                    <a:pt x="21381" y="1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974298" y="3533780"/>
              <a:ext cx="82177" cy="8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0967" fill="norm" stroke="1" extrusionOk="0">
                  <a:moveTo>
                    <a:pt x="9662" y="0"/>
                  </a:moveTo>
                  <a:cubicBezTo>
                    <a:pt x="6389" y="0"/>
                    <a:pt x="3117" y="0"/>
                    <a:pt x="1480" y="1588"/>
                  </a:cubicBezTo>
                  <a:cubicBezTo>
                    <a:pt x="-156" y="3176"/>
                    <a:pt x="-156" y="6353"/>
                    <a:pt x="171" y="9529"/>
                  </a:cubicBezTo>
                  <a:cubicBezTo>
                    <a:pt x="499" y="12706"/>
                    <a:pt x="1153" y="15882"/>
                    <a:pt x="3444" y="18106"/>
                  </a:cubicBezTo>
                  <a:cubicBezTo>
                    <a:pt x="5735" y="20329"/>
                    <a:pt x="9662" y="21600"/>
                    <a:pt x="12935" y="20647"/>
                  </a:cubicBezTo>
                  <a:cubicBezTo>
                    <a:pt x="16208" y="19694"/>
                    <a:pt x="18826" y="16518"/>
                    <a:pt x="20135" y="13341"/>
                  </a:cubicBezTo>
                  <a:cubicBezTo>
                    <a:pt x="21444" y="10165"/>
                    <a:pt x="21444" y="6988"/>
                    <a:pt x="19480" y="5082"/>
                  </a:cubicBezTo>
                  <a:cubicBezTo>
                    <a:pt x="17517" y="3176"/>
                    <a:pt x="13589" y="2541"/>
                    <a:pt x="9662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1737333" y="3071134"/>
              <a:ext cx="110376" cy="61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06" fill="norm" stroke="1" extrusionOk="0">
                  <a:moveTo>
                    <a:pt x="7947" y="6250"/>
                  </a:moveTo>
                  <a:cubicBezTo>
                    <a:pt x="5493" y="6250"/>
                    <a:pt x="3038" y="6250"/>
                    <a:pt x="1566" y="6027"/>
                  </a:cubicBezTo>
                  <a:cubicBezTo>
                    <a:pt x="93" y="5804"/>
                    <a:pt x="-398" y="5358"/>
                    <a:pt x="338" y="4688"/>
                  </a:cubicBezTo>
                  <a:cubicBezTo>
                    <a:pt x="1075" y="4019"/>
                    <a:pt x="3038" y="3126"/>
                    <a:pt x="5493" y="2189"/>
                  </a:cubicBezTo>
                  <a:cubicBezTo>
                    <a:pt x="7947" y="1252"/>
                    <a:pt x="10893" y="270"/>
                    <a:pt x="12366" y="47"/>
                  </a:cubicBezTo>
                  <a:cubicBezTo>
                    <a:pt x="13838" y="-176"/>
                    <a:pt x="13838" y="360"/>
                    <a:pt x="14084" y="2279"/>
                  </a:cubicBezTo>
                  <a:cubicBezTo>
                    <a:pt x="14329" y="4198"/>
                    <a:pt x="14820" y="7500"/>
                    <a:pt x="15557" y="10356"/>
                  </a:cubicBezTo>
                  <a:cubicBezTo>
                    <a:pt x="16293" y="13212"/>
                    <a:pt x="17275" y="15622"/>
                    <a:pt x="17520" y="17095"/>
                  </a:cubicBezTo>
                  <a:cubicBezTo>
                    <a:pt x="17766" y="18568"/>
                    <a:pt x="17275" y="19103"/>
                    <a:pt x="16047" y="19639"/>
                  </a:cubicBezTo>
                  <a:cubicBezTo>
                    <a:pt x="14820" y="20174"/>
                    <a:pt x="12857" y="20710"/>
                    <a:pt x="10647" y="21022"/>
                  </a:cubicBezTo>
                  <a:cubicBezTo>
                    <a:pt x="8438" y="21335"/>
                    <a:pt x="5984" y="21424"/>
                    <a:pt x="4020" y="21112"/>
                  </a:cubicBezTo>
                  <a:cubicBezTo>
                    <a:pt x="2057" y="20799"/>
                    <a:pt x="584" y="20085"/>
                    <a:pt x="338" y="19148"/>
                  </a:cubicBezTo>
                  <a:cubicBezTo>
                    <a:pt x="93" y="18211"/>
                    <a:pt x="1075" y="17050"/>
                    <a:pt x="4757" y="16069"/>
                  </a:cubicBezTo>
                  <a:cubicBezTo>
                    <a:pt x="8438" y="15087"/>
                    <a:pt x="14820" y="14284"/>
                    <a:pt x="21202" y="13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1917148" y="3359803"/>
              <a:ext cx="137566" cy="22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78" fill="norm" stroke="1" extrusionOk="0">
                  <a:moveTo>
                    <a:pt x="1111" y="4818"/>
                  </a:moveTo>
                  <a:cubicBezTo>
                    <a:pt x="325" y="9138"/>
                    <a:pt x="-460" y="13458"/>
                    <a:pt x="325" y="13098"/>
                  </a:cubicBezTo>
                  <a:cubicBezTo>
                    <a:pt x="1111" y="12738"/>
                    <a:pt x="3467" y="7698"/>
                    <a:pt x="5431" y="4698"/>
                  </a:cubicBezTo>
                  <a:cubicBezTo>
                    <a:pt x="7395" y="1698"/>
                    <a:pt x="8965" y="738"/>
                    <a:pt x="10733" y="258"/>
                  </a:cubicBezTo>
                  <a:cubicBezTo>
                    <a:pt x="12500" y="-222"/>
                    <a:pt x="14464" y="-222"/>
                    <a:pt x="15838" y="1938"/>
                  </a:cubicBezTo>
                  <a:cubicBezTo>
                    <a:pt x="17213" y="4098"/>
                    <a:pt x="17998" y="8418"/>
                    <a:pt x="18784" y="12018"/>
                  </a:cubicBezTo>
                  <a:cubicBezTo>
                    <a:pt x="19569" y="15618"/>
                    <a:pt x="20355" y="18498"/>
                    <a:pt x="21140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2172954" y="3298168"/>
              <a:ext cx="88764" cy="27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352" fill="norm" stroke="1" extrusionOk="0">
                  <a:moveTo>
                    <a:pt x="20840" y="3966"/>
                  </a:moveTo>
                  <a:cubicBezTo>
                    <a:pt x="20240" y="2984"/>
                    <a:pt x="19640" y="2002"/>
                    <a:pt x="18140" y="1217"/>
                  </a:cubicBezTo>
                  <a:cubicBezTo>
                    <a:pt x="16640" y="431"/>
                    <a:pt x="14240" y="-158"/>
                    <a:pt x="10340" y="38"/>
                  </a:cubicBezTo>
                  <a:cubicBezTo>
                    <a:pt x="6440" y="235"/>
                    <a:pt x="1040" y="1217"/>
                    <a:pt x="140" y="3278"/>
                  </a:cubicBezTo>
                  <a:cubicBezTo>
                    <a:pt x="-760" y="5340"/>
                    <a:pt x="2840" y="8482"/>
                    <a:pt x="6740" y="10838"/>
                  </a:cubicBezTo>
                  <a:cubicBezTo>
                    <a:pt x="10640" y="13195"/>
                    <a:pt x="14840" y="14766"/>
                    <a:pt x="17240" y="16042"/>
                  </a:cubicBezTo>
                  <a:cubicBezTo>
                    <a:pt x="19640" y="17318"/>
                    <a:pt x="20240" y="18300"/>
                    <a:pt x="19940" y="19282"/>
                  </a:cubicBezTo>
                  <a:cubicBezTo>
                    <a:pt x="19640" y="20264"/>
                    <a:pt x="18440" y="21246"/>
                    <a:pt x="15440" y="21344"/>
                  </a:cubicBezTo>
                  <a:cubicBezTo>
                    <a:pt x="12440" y="21442"/>
                    <a:pt x="7640" y="20657"/>
                    <a:pt x="5540" y="18693"/>
                  </a:cubicBezTo>
                  <a:cubicBezTo>
                    <a:pt x="3440" y="16729"/>
                    <a:pt x="4040" y="13587"/>
                    <a:pt x="4640" y="1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2403852" y="3059641"/>
              <a:ext cx="90822" cy="58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495" fill="norm" stroke="1" extrusionOk="0">
                  <a:moveTo>
                    <a:pt x="808" y="1365"/>
                  </a:moveTo>
                  <a:cubicBezTo>
                    <a:pt x="3143" y="707"/>
                    <a:pt x="5478" y="50"/>
                    <a:pt x="6645" y="3"/>
                  </a:cubicBezTo>
                  <a:cubicBezTo>
                    <a:pt x="7813" y="-44"/>
                    <a:pt x="7813" y="519"/>
                    <a:pt x="6645" y="2445"/>
                  </a:cubicBezTo>
                  <a:cubicBezTo>
                    <a:pt x="5478" y="4370"/>
                    <a:pt x="3143" y="7657"/>
                    <a:pt x="1683" y="10615"/>
                  </a:cubicBezTo>
                  <a:cubicBezTo>
                    <a:pt x="224" y="13573"/>
                    <a:pt x="-360" y="16203"/>
                    <a:pt x="224" y="17940"/>
                  </a:cubicBezTo>
                  <a:cubicBezTo>
                    <a:pt x="808" y="19678"/>
                    <a:pt x="2559" y="20523"/>
                    <a:pt x="4894" y="20993"/>
                  </a:cubicBezTo>
                  <a:cubicBezTo>
                    <a:pt x="7229" y="21462"/>
                    <a:pt x="10148" y="21556"/>
                    <a:pt x="13067" y="21462"/>
                  </a:cubicBezTo>
                  <a:cubicBezTo>
                    <a:pt x="15986" y="21368"/>
                    <a:pt x="18905" y="21086"/>
                    <a:pt x="20072" y="19866"/>
                  </a:cubicBezTo>
                  <a:cubicBezTo>
                    <a:pt x="21240" y="18645"/>
                    <a:pt x="20656" y="16485"/>
                    <a:pt x="20072" y="14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2354332" y="3349776"/>
              <a:ext cx="15272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fill="norm" stroke="1" extrusionOk="0">
                  <a:moveTo>
                    <a:pt x="6289" y="21600"/>
                  </a:moveTo>
                  <a:cubicBezTo>
                    <a:pt x="3456" y="20400"/>
                    <a:pt x="623" y="19200"/>
                    <a:pt x="92" y="18600"/>
                  </a:cubicBezTo>
                  <a:cubicBezTo>
                    <a:pt x="-439" y="18000"/>
                    <a:pt x="1331" y="18000"/>
                    <a:pt x="5227" y="15000"/>
                  </a:cubicBezTo>
                  <a:cubicBezTo>
                    <a:pt x="9122" y="12000"/>
                    <a:pt x="15141" y="6000"/>
                    <a:pt x="211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2606725" y="3311442"/>
              <a:ext cx="145671" cy="30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0"/>
                  </a:moveTo>
                  <a:cubicBezTo>
                    <a:pt x="4926" y="3420"/>
                    <a:pt x="9853" y="6840"/>
                    <a:pt x="13074" y="9540"/>
                  </a:cubicBezTo>
                  <a:cubicBezTo>
                    <a:pt x="16295" y="12240"/>
                    <a:pt x="17811" y="14220"/>
                    <a:pt x="18568" y="15930"/>
                  </a:cubicBezTo>
                  <a:cubicBezTo>
                    <a:pt x="19326" y="17640"/>
                    <a:pt x="19326" y="19080"/>
                    <a:pt x="18568" y="20070"/>
                  </a:cubicBezTo>
                  <a:cubicBezTo>
                    <a:pt x="17811" y="21060"/>
                    <a:pt x="16295" y="21600"/>
                    <a:pt x="14779" y="21510"/>
                  </a:cubicBezTo>
                  <a:cubicBezTo>
                    <a:pt x="13263" y="21420"/>
                    <a:pt x="11747" y="20700"/>
                    <a:pt x="10800" y="18990"/>
                  </a:cubicBezTo>
                  <a:cubicBezTo>
                    <a:pt x="9853" y="17280"/>
                    <a:pt x="9474" y="14580"/>
                    <a:pt x="11368" y="11790"/>
                  </a:cubicBezTo>
                  <a:cubicBezTo>
                    <a:pt x="13263" y="9000"/>
                    <a:pt x="17432" y="6120"/>
                    <a:pt x="21600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2853022" y="3319108"/>
              <a:ext cx="221381" cy="22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9" fill="norm" stroke="1" extrusionOk="0">
                  <a:moveTo>
                    <a:pt x="2141" y="0"/>
                  </a:moveTo>
                  <a:cubicBezTo>
                    <a:pt x="1397" y="5339"/>
                    <a:pt x="652" y="10679"/>
                    <a:pt x="279" y="13955"/>
                  </a:cubicBezTo>
                  <a:cubicBezTo>
                    <a:pt x="-93" y="17231"/>
                    <a:pt x="-93" y="18445"/>
                    <a:pt x="279" y="19537"/>
                  </a:cubicBezTo>
                  <a:cubicBezTo>
                    <a:pt x="652" y="20629"/>
                    <a:pt x="1397" y="21600"/>
                    <a:pt x="2390" y="21479"/>
                  </a:cubicBezTo>
                  <a:cubicBezTo>
                    <a:pt x="3383" y="21357"/>
                    <a:pt x="4624" y="20144"/>
                    <a:pt x="6238" y="17717"/>
                  </a:cubicBezTo>
                  <a:cubicBezTo>
                    <a:pt x="7852" y="15290"/>
                    <a:pt x="9838" y="11649"/>
                    <a:pt x="11079" y="9101"/>
                  </a:cubicBezTo>
                  <a:cubicBezTo>
                    <a:pt x="12321" y="6553"/>
                    <a:pt x="12817" y="5097"/>
                    <a:pt x="13066" y="5339"/>
                  </a:cubicBezTo>
                  <a:cubicBezTo>
                    <a:pt x="13314" y="5582"/>
                    <a:pt x="13314" y="7524"/>
                    <a:pt x="13562" y="9708"/>
                  </a:cubicBezTo>
                  <a:cubicBezTo>
                    <a:pt x="13810" y="11892"/>
                    <a:pt x="14307" y="14319"/>
                    <a:pt x="15673" y="16139"/>
                  </a:cubicBezTo>
                  <a:cubicBezTo>
                    <a:pt x="17038" y="17960"/>
                    <a:pt x="19273" y="19173"/>
                    <a:pt x="21507" y="20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3165108" y="3339783"/>
              <a:ext cx="146967" cy="23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136" fill="norm" stroke="1" extrusionOk="0">
                  <a:moveTo>
                    <a:pt x="14463" y="2967"/>
                  </a:moveTo>
                  <a:cubicBezTo>
                    <a:pt x="14097" y="1818"/>
                    <a:pt x="13731" y="669"/>
                    <a:pt x="12450" y="210"/>
                  </a:cubicBezTo>
                  <a:cubicBezTo>
                    <a:pt x="11168" y="-250"/>
                    <a:pt x="8972" y="-20"/>
                    <a:pt x="6409" y="1588"/>
                  </a:cubicBezTo>
                  <a:cubicBezTo>
                    <a:pt x="3846" y="3197"/>
                    <a:pt x="917" y="6184"/>
                    <a:pt x="185" y="9631"/>
                  </a:cubicBezTo>
                  <a:cubicBezTo>
                    <a:pt x="-547" y="13078"/>
                    <a:pt x="917" y="16984"/>
                    <a:pt x="4029" y="19052"/>
                  </a:cubicBezTo>
                  <a:cubicBezTo>
                    <a:pt x="7141" y="21120"/>
                    <a:pt x="11900" y="21350"/>
                    <a:pt x="15012" y="21005"/>
                  </a:cubicBezTo>
                  <a:cubicBezTo>
                    <a:pt x="18124" y="20661"/>
                    <a:pt x="19589" y="19741"/>
                    <a:pt x="21053" y="18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3390814" y="2981768"/>
              <a:ext cx="82265" cy="55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444" fill="norm" stroke="1" extrusionOk="0">
                  <a:moveTo>
                    <a:pt x="19105" y="0"/>
                  </a:moveTo>
                  <a:cubicBezTo>
                    <a:pt x="15178" y="2847"/>
                    <a:pt x="11251" y="5695"/>
                    <a:pt x="7651" y="8885"/>
                  </a:cubicBezTo>
                  <a:cubicBezTo>
                    <a:pt x="4051" y="12076"/>
                    <a:pt x="778" y="15611"/>
                    <a:pt x="124" y="17820"/>
                  </a:cubicBezTo>
                  <a:cubicBezTo>
                    <a:pt x="-531" y="20029"/>
                    <a:pt x="1433" y="20913"/>
                    <a:pt x="5360" y="21256"/>
                  </a:cubicBezTo>
                  <a:cubicBezTo>
                    <a:pt x="9287" y="21600"/>
                    <a:pt x="15178" y="21404"/>
                    <a:pt x="21069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3335702" y="3326775"/>
              <a:ext cx="214045" cy="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256" fill="norm" stroke="1" extrusionOk="0">
                  <a:moveTo>
                    <a:pt x="4511" y="17280"/>
                  </a:moveTo>
                  <a:cubicBezTo>
                    <a:pt x="2478" y="18720"/>
                    <a:pt x="445" y="20160"/>
                    <a:pt x="64" y="20880"/>
                  </a:cubicBezTo>
                  <a:cubicBezTo>
                    <a:pt x="-317" y="21600"/>
                    <a:pt x="954" y="21600"/>
                    <a:pt x="4765" y="18000"/>
                  </a:cubicBezTo>
                  <a:cubicBezTo>
                    <a:pt x="8577" y="14400"/>
                    <a:pt x="14930" y="7200"/>
                    <a:pt x="212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3581556" y="3273107"/>
              <a:ext cx="474203" cy="23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254" fill="norm" stroke="1" extrusionOk="0">
                  <a:moveTo>
                    <a:pt x="5522" y="2113"/>
                  </a:moveTo>
                  <a:cubicBezTo>
                    <a:pt x="4013" y="3052"/>
                    <a:pt x="2503" y="3991"/>
                    <a:pt x="1516" y="5870"/>
                  </a:cubicBezTo>
                  <a:cubicBezTo>
                    <a:pt x="529" y="7748"/>
                    <a:pt x="64" y="10565"/>
                    <a:pt x="6" y="13383"/>
                  </a:cubicBezTo>
                  <a:cubicBezTo>
                    <a:pt x="-52" y="16200"/>
                    <a:pt x="296" y="19017"/>
                    <a:pt x="1283" y="20191"/>
                  </a:cubicBezTo>
                  <a:cubicBezTo>
                    <a:pt x="2271" y="21365"/>
                    <a:pt x="3896" y="20896"/>
                    <a:pt x="4825" y="18665"/>
                  </a:cubicBezTo>
                  <a:cubicBezTo>
                    <a:pt x="5754" y="16435"/>
                    <a:pt x="5987" y="12443"/>
                    <a:pt x="5987" y="9743"/>
                  </a:cubicBezTo>
                  <a:cubicBezTo>
                    <a:pt x="5987" y="7043"/>
                    <a:pt x="5754" y="5635"/>
                    <a:pt x="5871" y="5283"/>
                  </a:cubicBezTo>
                  <a:cubicBezTo>
                    <a:pt x="5987" y="4930"/>
                    <a:pt x="6451" y="5635"/>
                    <a:pt x="7264" y="5987"/>
                  </a:cubicBezTo>
                  <a:cubicBezTo>
                    <a:pt x="8077" y="6339"/>
                    <a:pt x="9238" y="6339"/>
                    <a:pt x="10342" y="7043"/>
                  </a:cubicBezTo>
                  <a:cubicBezTo>
                    <a:pt x="11445" y="7748"/>
                    <a:pt x="12490" y="9157"/>
                    <a:pt x="13245" y="10683"/>
                  </a:cubicBezTo>
                  <a:cubicBezTo>
                    <a:pt x="14000" y="12209"/>
                    <a:pt x="14464" y="13852"/>
                    <a:pt x="14754" y="15378"/>
                  </a:cubicBezTo>
                  <a:cubicBezTo>
                    <a:pt x="15045" y="16904"/>
                    <a:pt x="15161" y="18313"/>
                    <a:pt x="15045" y="19487"/>
                  </a:cubicBezTo>
                  <a:cubicBezTo>
                    <a:pt x="14929" y="20661"/>
                    <a:pt x="14580" y="21600"/>
                    <a:pt x="14290" y="21130"/>
                  </a:cubicBezTo>
                  <a:cubicBezTo>
                    <a:pt x="14000" y="20661"/>
                    <a:pt x="13767" y="18783"/>
                    <a:pt x="14000" y="15965"/>
                  </a:cubicBezTo>
                  <a:cubicBezTo>
                    <a:pt x="14232" y="13148"/>
                    <a:pt x="14929" y="9391"/>
                    <a:pt x="16264" y="6574"/>
                  </a:cubicBezTo>
                  <a:cubicBezTo>
                    <a:pt x="17600" y="3757"/>
                    <a:pt x="19574" y="1878"/>
                    <a:pt x="215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4539487" y="3188121"/>
              <a:ext cx="169070" cy="35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239" fill="norm" stroke="1" extrusionOk="0">
                  <a:moveTo>
                    <a:pt x="16111" y="3256"/>
                  </a:moveTo>
                  <a:cubicBezTo>
                    <a:pt x="16111" y="2337"/>
                    <a:pt x="16111" y="1418"/>
                    <a:pt x="15317" y="805"/>
                  </a:cubicBezTo>
                  <a:cubicBezTo>
                    <a:pt x="14523" y="192"/>
                    <a:pt x="12935" y="-114"/>
                    <a:pt x="11664" y="39"/>
                  </a:cubicBezTo>
                  <a:cubicBezTo>
                    <a:pt x="10393" y="192"/>
                    <a:pt x="9440" y="805"/>
                    <a:pt x="7535" y="3103"/>
                  </a:cubicBezTo>
                  <a:cubicBezTo>
                    <a:pt x="5629" y="5401"/>
                    <a:pt x="2770" y="9384"/>
                    <a:pt x="1340" y="12295"/>
                  </a:cubicBezTo>
                  <a:cubicBezTo>
                    <a:pt x="-89" y="15205"/>
                    <a:pt x="-89" y="17043"/>
                    <a:pt x="70" y="18346"/>
                  </a:cubicBezTo>
                  <a:cubicBezTo>
                    <a:pt x="229" y="19648"/>
                    <a:pt x="546" y="20414"/>
                    <a:pt x="1817" y="20873"/>
                  </a:cubicBezTo>
                  <a:cubicBezTo>
                    <a:pt x="3087" y="21333"/>
                    <a:pt x="5311" y="21486"/>
                    <a:pt x="8646" y="20567"/>
                  </a:cubicBezTo>
                  <a:cubicBezTo>
                    <a:pt x="11982" y="19648"/>
                    <a:pt x="16429" y="17656"/>
                    <a:pt x="18811" y="14899"/>
                  </a:cubicBezTo>
                  <a:cubicBezTo>
                    <a:pt x="21193" y="12141"/>
                    <a:pt x="21511" y="8618"/>
                    <a:pt x="20399" y="6320"/>
                  </a:cubicBezTo>
                  <a:cubicBezTo>
                    <a:pt x="19287" y="4022"/>
                    <a:pt x="16746" y="2950"/>
                    <a:pt x="14682" y="2260"/>
                  </a:cubicBezTo>
                  <a:cubicBezTo>
                    <a:pt x="12617" y="1571"/>
                    <a:pt x="11029" y="1265"/>
                    <a:pt x="10552" y="1341"/>
                  </a:cubicBezTo>
                  <a:cubicBezTo>
                    <a:pt x="10076" y="1418"/>
                    <a:pt x="10711" y="1877"/>
                    <a:pt x="11346" y="2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4823318" y="3145327"/>
              <a:ext cx="313465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520" y="1680"/>
                  </a:moveTo>
                  <a:cubicBezTo>
                    <a:pt x="1345" y="5280"/>
                    <a:pt x="1169" y="8880"/>
                    <a:pt x="1257" y="12000"/>
                  </a:cubicBezTo>
                  <a:cubicBezTo>
                    <a:pt x="1345" y="15120"/>
                    <a:pt x="1696" y="17760"/>
                    <a:pt x="1784" y="19380"/>
                  </a:cubicBezTo>
                  <a:cubicBezTo>
                    <a:pt x="1872" y="21000"/>
                    <a:pt x="1696" y="21600"/>
                    <a:pt x="1520" y="21600"/>
                  </a:cubicBezTo>
                  <a:cubicBezTo>
                    <a:pt x="1345" y="21600"/>
                    <a:pt x="1169" y="21000"/>
                    <a:pt x="906" y="19860"/>
                  </a:cubicBezTo>
                  <a:cubicBezTo>
                    <a:pt x="642" y="18720"/>
                    <a:pt x="291" y="17040"/>
                    <a:pt x="116" y="15900"/>
                  </a:cubicBezTo>
                  <a:cubicBezTo>
                    <a:pt x="-60" y="14760"/>
                    <a:pt x="-60" y="14160"/>
                    <a:pt x="291" y="13680"/>
                  </a:cubicBezTo>
                  <a:cubicBezTo>
                    <a:pt x="642" y="13200"/>
                    <a:pt x="1345" y="12840"/>
                    <a:pt x="3540" y="11880"/>
                  </a:cubicBezTo>
                  <a:cubicBezTo>
                    <a:pt x="5735" y="10920"/>
                    <a:pt x="9423" y="9360"/>
                    <a:pt x="12233" y="7560"/>
                  </a:cubicBezTo>
                  <a:cubicBezTo>
                    <a:pt x="15042" y="5760"/>
                    <a:pt x="16974" y="3720"/>
                    <a:pt x="18028" y="2280"/>
                  </a:cubicBezTo>
                  <a:cubicBezTo>
                    <a:pt x="19081" y="840"/>
                    <a:pt x="19257" y="0"/>
                    <a:pt x="19345" y="0"/>
                  </a:cubicBezTo>
                  <a:cubicBezTo>
                    <a:pt x="19433" y="0"/>
                    <a:pt x="19433" y="840"/>
                    <a:pt x="19345" y="3480"/>
                  </a:cubicBezTo>
                  <a:cubicBezTo>
                    <a:pt x="19257" y="6120"/>
                    <a:pt x="19081" y="10560"/>
                    <a:pt x="19433" y="13740"/>
                  </a:cubicBezTo>
                  <a:cubicBezTo>
                    <a:pt x="19784" y="16920"/>
                    <a:pt x="20662" y="18840"/>
                    <a:pt x="21540" y="20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5435789" y="3418777"/>
              <a:ext cx="33734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4400"/>
                    <a:pt x="9164" y="7200"/>
                    <a:pt x="12764" y="3600"/>
                  </a:cubicBezTo>
                  <a:cubicBezTo>
                    <a:pt x="16364" y="0"/>
                    <a:pt x="189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6540690" y="2948544"/>
              <a:ext cx="267464" cy="520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50" fill="norm" stroke="1" extrusionOk="0">
                  <a:moveTo>
                    <a:pt x="1780" y="9953"/>
                  </a:moveTo>
                  <a:cubicBezTo>
                    <a:pt x="1163" y="10906"/>
                    <a:pt x="546" y="11859"/>
                    <a:pt x="340" y="13553"/>
                  </a:cubicBezTo>
                  <a:cubicBezTo>
                    <a:pt x="135" y="15247"/>
                    <a:pt x="340" y="17682"/>
                    <a:pt x="649" y="19271"/>
                  </a:cubicBezTo>
                  <a:cubicBezTo>
                    <a:pt x="958" y="20859"/>
                    <a:pt x="1369" y="21600"/>
                    <a:pt x="1472" y="21547"/>
                  </a:cubicBezTo>
                  <a:cubicBezTo>
                    <a:pt x="1575" y="21494"/>
                    <a:pt x="1369" y="20647"/>
                    <a:pt x="1060" y="18212"/>
                  </a:cubicBezTo>
                  <a:cubicBezTo>
                    <a:pt x="752" y="15776"/>
                    <a:pt x="340" y="11753"/>
                    <a:pt x="135" y="9053"/>
                  </a:cubicBezTo>
                  <a:cubicBezTo>
                    <a:pt x="-71" y="6353"/>
                    <a:pt x="-71" y="4976"/>
                    <a:pt x="340" y="3759"/>
                  </a:cubicBezTo>
                  <a:cubicBezTo>
                    <a:pt x="752" y="2541"/>
                    <a:pt x="1575" y="1482"/>
                    <a:pt x="2192" y="1271"/>
                  </a:cubicBezTo>
                  <a:cubicBezTo>
                    <a:pt x="2809" y="1059"/>
                    <a:pt x="3220" y="1694"/>
                    <a:pt x="3735" y="2806"/>
                  </a:cubicBezTo>
                  <a:cubicBezTo>
                    <a:pt x="4249" y="3918"/>
                    <a:pt x="4866" y="5506"/>
                    <a:pt x="5483" y="6565"/>
                  </a:cubicBezTo>
                  <a:cubicBezTo>
                    <a:pt x="6100" y="7624"/>
                    <a:pt x="6718" y="8153"/>
                    <a:pt x="7643" y="8524"/>
                  </a:cubicBezTo>
                  <a:cubicBezTo>
                    <a:pt x="8569" y="8894"/>
                    <a:pt x="9803" y="9106"/>
                    <a:pt x="10832" y="9000"/>
                  </a:cubicBezTo>
                  <a:cubicBezTo>
                    <a:pt x="11860" y="8894"/>
                    <a:pt x="12683" y="8471"/>
                    <a:pt x="13815" y="7094"/>
                  </a:cubicBezTo>
                  <a:cubicBezTo>
                    <a:pt x="14946" y="5718"/>
                    <a:pt x="16386" y="3388"/>
                    <a:pt x="17209" y="1959"/>
                  </a:cubicBezTo>
                  <a:cubicBezTo>
                    <a:pt x="18032" y="529"/>
                    <a:pt x="18238" y="0"/>
                    <a:pt x="18443" y="0"/>
                  </a:cubicBezTo>
                  <a:cubicBezTo>
                    <a:pt x="18649" y="0"/>
                    <a:pt x="18855" y="529"/>
                    <a:pt x="19060" y="2541"/>
                  </a:cubicBezTo>
                  <a:cubicBezTo>
                    <a:pt x="19266" y="4553"/>
                    <a:pt x="19472" y="8047"/>
                    <a:pt x="19883" y="11065"/>
                  </a:cubicBezTo>
                  <a:cubicBezTo>
                    <a:pt x="20295" y="14082"/>
                    <a:pt x="20912" y="16624"/>
                    <a:pt x="21529" y="19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6906348" y="3227106"/>
              <a:ext cx="84672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fill="norm" stroke="1" extrusionOk="0">
                  <a:moveTo>
                    <a:pt x="13707" y="0"/>
                  </a:moveTo>
                  <a:cubicBezTo>
                    <a:pt x="10531" y="0"/>
                    <a:pt x="7355" y="0"/>
                    <a:pt x="4813" y="2400"/>
                  </a:cubicBezTo>
                  <a:cubicBezTo>
                    <a:pt x="2272" y="4800"/>
                    <a:pt x="366" y="9600"/>
                    <a:pt x="49" y="12857"/>
                  </a:cubicBezTo>
                  <a:cubicBezTo>
                    <a:pt x="-269" y="16114"/>
                    <a:pt x="1002" y="17829"/>
                    <a:pt x="2907" y="19200"/>
                  </a:cubicBezTo>
                  <a:cubicBezTo>
                    <a:pt x="4813" y="20571"/>
                    <a:pt x="7355" y="21600"/>
                    <a:pt x="9896" y="21600"/>
                  </a:cubicBezTo>
                  <a:cubicBezTo>
                    <a:pt x="12437" y="21600"/>
                    <a:pt x="14978" y="20571"/>
                    <a:pt x="17202" y="18171"/>
                  </a:cubicBezTo>
                  <a:cubicBezTo>
                    <a:pt x="19425" y="15771"/>
                    <a:pt x="21331" y="12000"/>
                    <a:pt x="21013" y="8743"/>
                  </a:cubicBezTo>
                  <a:cubicBezTo>
                    <a:pt x="20696" y="5486"/>
                    <a:pt x="18155" y="2743"/>
                    <a:pt x="156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7068825" y="3185839"/>
              <a:ext cx="207006" cy="19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0" y="1164"/>
                  </a:moveTo>
                  <a:cubicBezTo>
                    <a:pt x="1067" y="5932"/>
                    <a:pt x="2133" y="10701"/>
                    <a:pt x="2667" y="14348"/>
                  </a:cubicBezTo>
                  <a:cubicBezTo>
                    <a:pt x="3200" y="17995"/>
                    <a:pt x="3200" y="20519"/>
                    <a:pt x="3200" y="20940"/>
                  </a:cubicBezTo>
                  <a:cubicBezTo>
                    <a:pt x="3200" y="21361"/>
                    <a:pt x="3200" y="19678"/>
                    <a:pt x="4000" y="16171"/>
                  </a:cubicBezTo>
                  <a:cubicBezTo>
                    <a:pt x="4800" y="12665"/>
                    <a:pt x="6400" y="7335"/>
                    <a:pt x="7733" y="4109"/>
                  </a:cubicBezTo>
                  <a:cubicBezTo>
                    <a:pt x="9067" y="883"/>
                    <a:pt x="10133" y="-239"/>
                    <a:pt x="11733" y="42"/>
                  </a:cubicBezTo>
                  <a:cubicBezTo>
                    <a:pt x="13333" y="322"/>
                    <a:pt x="15467" y="2005"/>
                    <a:pt x="17200" y="5512"/>
                  </a:cubicBezTo>
                  <a:cubicBezTo>
                    <a:pt x="18933" y="9018"/>
                    <a:pt x="20267" y="14348"/>
                    <a:pt x="21600" y="19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7490502" y="3365109"/>
              <a:ext cx="5366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7751174" y="3050440"/>
              <a:ext cx="291341" cy="35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3670"/>
                  </a:moveTo>
                  <a:cubicBezTo>
                    <a:pt x="189" y="2909"/>
                    <a:pt x="379" y="2149"/>
                    <a:pt x="568" y="1388"/>
                  </a:cubicBezTo>
                  <a:cubicBezTo>
                    <a:pt x="758" y="628"/>
                    <a:pt x="947" y="-133"/>
                    <a:pt x="1042" y="19"/>
                  </a:cubicBezTo>
                  <a:cubicBezTo>
                    <a:pt x="1137" y="171"/>
                    <a:pt x="1137" y="1236"/>
                    <a:pt x="947" y="4050"/>
                  </a:cubicBezTo>
                  <a:cubicBezTo>
                    <a:pt x="758" y="6864"/>
                    <a:pt x="379" y="11428"/>
                    <a:pt x="284" y="14242"/>
                  </a:cubicBezTo>
                  <a:cubicBezTo>
                    <a:pt x="189" y="17056"/>
                    <a:pt x="379" y="18121"/>
                    <a:pt x="853" y="18881"/>
                  </a:cubicBezTo>
                  <a:cubicBezTo>
                    <a:pt x="1326" y="19642"/>
                    <a:pt x="2084" y="20098"/>
                    <a:pt x="2842" y="19946"/>
                  </a:cubicBezTo>
                  <a:cubicBezTo>
                    <a:pt x="3600" y="19794"/>
                    <a:pt x="4358" y="19033"/>
                    <a:pt x="5021" y="18121"/>
                  </a:cubicBezTo>
                  <a:cubicBezTo>
                    <a:pt x="5684" y="17208"/>
                    <a:pt x="6253" y="16143"/>
                    <a:pt x="6821" y="15230"/>
                  </a:cubicBezTo>
                  <a:cubicBezTo>
                    <a:pt x="7389" y="14318"/>
                    <a:pt x="7958" y="13557"/>
                    <a:pt x="8242" y="13633"/>
                  </a:cubicBezTo>
                  <a:cubicBezTo>
                    <a:pt x="8526" y="13709"/>
                    <a:pt x="8526" y="14622"/>
                    <a:pt x="8716" y="15763"/>
                  </a:cubicBezTo>
                  <a:cubicBezTo>
                    <a:pt x="8905" y="16904"/>
                    <a:pt x="9284" y="18273"/>
                    <a:pt x="9947" y="19261"/>
                  </a:cubicBezTo>
                  <a:cubicBezTo>
                    <a:pt x="10611" y="20250"/>
                    <a:pt x="11558" y="20859"/>
                    <a:pt x="12505" y="21163"/>
                  </a:cubicBezTo>
                  <a:cubicBezTo>
                    <a:pt x="13453" y="21467"/>
                    <a:pt x="14400" y="21467"/>
                    <a:pt x="15442" y="20782"/>
                  </a:cubicBezTo>
                  <a:cubicBezTo>
                    <a:pt x="16484" y="20098"/>
                    <a:pt x="17621" y="18729"/>
                    <a:pt x="18663" y="15535"/>
                  </a:cubicBezTo>
                  <a:cubicBezTo>
                    <a:pt x="19705" y="12340"/>
                    <a:pt x="20653" y="7321"/>
                    <a:pt x="21600" y="2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8096182" y="2862825"/>
              <a:ext cx="409902" cy="51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06" fill="norm" stroke="1" extrusionOk="0">
                  <a:moveTo>
                    <a:pt x="0" y="16998"/>
                  </a:moveTo>
                  <a:cubicBezTo>
                    <a:pt x="1342" y="16469"/>
                    <a:pt x="2683" y="15939"/>
                    <a:pt x="3555" y="15463"/>
                  </a:cubicBezTo>
                  <a:cubicBezTo>
                    <a:pt x="4427" y="14986"/>
                    <a:pt x="4830" y="14563"/>
                    <a:pt x="5098" y="14086"/>
                  </a:cubicBezTo>
                  <a:cubicBezTo>
                    <a:pt x="5366" y="13610"/>
                    <a:pt x="5501" y="13080"/>
                    <a:pt x="5232" y="12975"/>
                  </a:cubicBezTo>
                  <a:cubicBezTo>
                    <a:pt x="4964" y="12869"/>
                    <a:pt x="4293" y="13186"/>
                    <a:pt x="3555" y="14033"/>
                  </a:cubicBezTo>
                  <a:cubicBezTo>
                    <a:pt x="2817" y="14880"/>
                    <a:pt x="2012" y="16257"/>
                    <a:pt x="1878" y="17475"/>
                  </a:cubicBezTo>
                  <a:cubicBezTo>
                    <a:pt x="1744" y="18692"/>
                    <a:pt x="2281" y="19751"/>
                    <a:pt x="3354" y="20386"/>
                  </a:cubicBezTo>
                  <a:cubicBezTo>
                    <a:pt x="4427" y="21022"/>
                    <a:pt x="6037" y="21233"/>
                    <a:pt x="7848" y="20651"/>
                  </a:cubicBezTo>
                  <a:cubicBezTo>
                    <a:pt x="9660" y="20069"/>
                    <a:pt x="11672" y="18692"/>
                    <a:pt x="12947" y="17686"/>
                  </a:cubicBezTo>
                  <a:cubicBezTo>
                    <a:pt x="14221" y="16680"/>
                    <a:pt x="14758" y="16045"/>
                    <a:pt x="14758" y="15886"/>
                  </a:cubicBezTo>
                  <a:cubicBezTo>
                    <a:pt x="14758" y="15727"/>
                    <a:pt x="14221" y="16045"/>
                    <a:pt x="13819" y="16522"/>
                  </a:cubicBezTo>
                  <a:cubicBezTo>
                    <a:pt x="13416" y="16998"/>
                    <a:pt x="13148" y="17633"/>
                    <a:pt x="13014" y="18427"/>
                  </a:cubicBezTo>
                  <a:cubicBezTo>
                    <a:pt x="12880" y="19222"/>
                    <a:pt x="12880" y="20175"/>
                    <a:pt x="13215" y="20757"/>
                  </a:cubicBezTo>
                  <a:cubicBezTo>
                    <a:pt x="13550" y="21339"/>
                    <a:pt x="14221" y="21551"/>
                    <a:pt x="14892" y="21498"/>
                  </a:cubicBezTo>
                  <a:cubicBezTo>
                    <a:pt x="15563" y="21445"/>
                    <a:pt x="16234" y="21127"/>
                    <a:pt x="17173" y="19910"/>
                  </a:cubicBezTo>
                  <a:cubicBezTo>
                    <a:pt x="18112" y="18692"/>
                    <a:pt x="19319" y="16575"/>
                    <a:pt x="20124" y="13980"/>
                  </a:cubicBezTo>
                  <a:cubicBezTo>
                    <a:pt x="20929" y="11386"/>
                    <a:pt x="21332" y="8316"/>
                    <a:pt x="21466" y="6039"/>
                  </a:cubicBezTo>
                  <a:cubicBezTo>
                    <a:pt x="21600" y="3763"/>
                    <a:pt x="21466" y="2280"/>
                    <a:pt x="21198" y="1327"/>
                  </a:cubicBezTo>
                  <a:cubicBezTo>
                    <a:pt x="20929" y="375"/>
                    <a:pt x="20527" y="-49"/>
                    <a:pt x="20124" y="4"/>
                  </a:cubicBezTo>
                  <a:cubicBezTo>
                    <a:pt x="19722" y="57"/>
                    <a:pt x="19319" y="586"/>
                    <a:pt x="18917" y="2439"/>
                  </a:cubicBezTo>
                  <a:cubicBezTo>
                    <a:pt x="18514" y="4292"/>
                    <a:pt x="18112" y="7469"/>
                    <a:pt x="18179" y="10380"/>
                  </a:cubicBezTo>
                  <a:cubicBezTo>
                    <a:pt x="18246" y="13292"/>
                    <a:pt x="18783" y="15939"/>
                    <a:pt x="19319" y="18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8586860" y="3349776"/>
              <a:ext cx="3833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8967251" y="2989434"/>
              <a:ext cx="33619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852"/>
                    <a:pt x="4868" y="9704"/>
                    <a:pt x="1782" y="13304"/>
                  </a:cubicBezTo>
                  <a:cubicBezTo>
                    <a:pt x="-1304" y="16904"/>
                    <a:pt x="239" y="19252"/>
                    <a:pt x="17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8939534" y="2857166"/>
              <a:ext cx="276008" cy="22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21298"/>
                  </a:moveTo>
                  <a:cubicBezTo>
                    <a:pt x="400" y="17172"/>
                    <a:pt x="800" y="13046"/>
                    <a:pt x="3100" y="9406"/>
                  </a:cubicBezTo>
                  <a:cubicBezTo>
                    <a:pt x="5400" y="5765"/>
                    <a:pt x="9600" y="2610"/>
                    <a:pt x="13000" y="1154"/>
                  </a:cubicBezTo>
                  <a:cubicBezTo>
                    <a:pt x="16400" y="-302"/>
                    <a:pt x="19000" y="-59"/>
                    <a:pt x="21600" y="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8954188" y="3112104"/>
              <a:ext cx="200019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893" y="21600"/>
                  </a:moveTo>
                  <a:cubicBezTo>
                    <a:pt x="346" y="19029"/>
                    <a:pt x="-201" y="16457"/>
                    <a:pt x="72" y="14400"/>
                  </a:cubicBezTo>
                  <a:cubicBezTo>
                    <a:pt x="346" y="12343"/>
                    <a:pt x="1439" y="10800"/>
                    <a:pt x="5131" y="8486"/>
                  </a:cubicBezTo>
                  <a:cubicBezTo>
                    <a:pt x="8822" y="6171"/>
                    <a:pt x="15110" y="3086"/>
                    <a:pt x="213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9200207" y="3081436"/>
              <a:ext cx="184005" cy="25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2592"/>
                  </a:moveTo>
                  <a:cubicBezTo>
                    <a:pt x="2400" y="6264"/>
                    <a:pt x="4800" y="9936"/>
                    <a:pt x="6000" y="12420"/>
                  </a:cubicBezTo>
                  <a:cubicBezTo>
                    <a:pt x="7200" y="14904"/>
                    <a:pt x="7200" y="16200"/>
                    <a:pt x="7200" y="17388"/>
                  </a:cubicBezTo>
                  <a:cubicBezTo>
                    <a:pt x="7200" y="18576"/>
                    <a:pt x="7200" y="19656"/>
                    <a:pt x="6450" y="20412"/>
                  </a:cubicBezTo>
                  <a:cubicBezTo>
                    <a:pt x="5700" y="21168"/>
                    <a:pt x="4200" y="21600"/>
                    <a:pt x="3000" y="20952"/>
                  </a:cubicBezTo>
                  <a:cubicBezTo>
                    <a:pt x="1800" y="20304"/>
                    <a:pt x="900" y="18576"/>
                    <a:pt x="1800" y="15552"/>
                  </a:cubicBezTo>
                  <a:cubicBezTo>
                    <a:pt x="2700" y="12528"/>
                    <a:pt x="5400" y="8208"/>
                    <a:pt x="9000" y="5400"/>
                  </a:cubicBezTo>
                  <a:cubicBezTo>
                    <a:pt x="12600" y="2592"/>
                    <a:pt x="17100" y="12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9399545" y="3104437"/>
              <a:ext cx="38335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657"/>
                    <a:pt x="5760" y="11314"/>
                    <a:pt x="9360" y="14914"/>
                  </a:cubicBezTo>
                  <a:cubicBezTo>
                    <a:pt x="12960" y="18514"/>
                    <a:pt x="17280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9468546" y="2981768"/>
              <a:ext cx="1533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10214785" y="2928099"/>
              <a:ext cx="35780" cy="40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0"/>
                  </a:moveTo>
                  <a:cubicBezTo>
                    <a:pt x="16971" y="3302"/>
                    <a:pt x="12343" y="6604"/>
                    <a:pt x="9257" y="9975"/>
                  </a:cubicBezTo>
                  <a:cubicBezTo>
                    <a:pt x="6171" y="13345"/>
                    <a:pt x="4629" y="16785"/>
                    <a:pt x="3086" y="18848"/>
                  </a:cubicBezTo>
                  <a:cubicBezTo>
                    <a:pt x="1543" y="20912"/>
                    <a:pt x="0" y="21600"/>
                    <a:pt x="0" y="21531"/>
                  </a:cubicBezTo>
                  <a:cubicBezTo>
                    <a:pt x="0" y="21462"/>
                    <a:pt x="1543" y="20637"/>
                    <a:pt x="3086" y="19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10357900" y="2892055"/>
              <a:ext cx="23002" cy="43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2161"/>
                  </a:moveTo>
                  <a:cubicBezTo>
                    <a:pt x="7200" y="1150"/>
                    <a:pt x="14400" y="140"/>
                    <a:pt x="18000" y="13"/>
                  </a:cubicBezTo>
                  <a:cubicBezTo>
                    <a:pt x="21600" y="-113"/>
                    <a:pt x="21600" y="645"/>
                    <a:pt x="19200" y="3487"/>
                  </a:cubicBezTo>
                  <a:cubicBezTo>
                    <a:pt x="16800" y="6329"/>
                    <a:pt x="12000" y="11255"/>
                    <a:pt x="12000" y="14603"/>
                  </a:cubicBezTo>
                  <a:cubicBezTo>
                    <a:pt x="12000" y="17950"/>
                    <a:pt x="16800" y="19719"/>
                    <a:pt x="21600" y="214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10474303" y="3114672"/>
              <a:ext cx="167271" cy="18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078" fill="norm" stroke="1" extrusionOk="0">
                  <a:moveTo>
                    <a:pt x="13566" y="14399"/>
                  </a:moveTo>
                  <a:cubicBezTo>
                    <a:pt x="13566" y="10943"/>
                    <a:pt x="13566" y="7487"/>
                    <a:pt x="13239" y="5039"/>
                  </a:cubicBezTo>
                  <a:cubicBezTo>
                    <a:pt x="12912" y="2591"/>
                    <a:pt x="12257" y="1151"/>
                    <a:pt x="11112" y="431"/>
                  </a:cubicBezTo>
                  <a:cubicBezTo>
                    <a:pt x="9966" y="-289"/>
                    <a:pt x="8330" y="-289"/>
                    <a:pt x="6366" y="1871"/>
                  </a:cubicBezTo>
                  <a:cubicBezTo>
                    <a:pt x="4403" y="4031"/>
                    <a:pt x="2112" y="8351"/>
                    <a:pt x="966" y="11375"/>
                  </a:cubicBezTo>
                  <a:cubicBezTo>
                    <a:pt x="-179" y="14399"/>
                    <a:pt x="-179" y="16127"/>
                    <a:pt x="312" y="17567"/>
                  </a:cubicBezTo>
                  <a:cubicBezTo>
                    <a:pt x="803" y="19007"/>
                    <a:pt x="1785" y="20159"/>
                    <a:pt x="3748" y="20015"/>
                  </a:cubicBezTo>
                  <a:cubicBezTo>
                    <a:pt x="5712" y="19871"/>
                    <a:pt x="8657" y="18431"/>
                    <a:pt x="10948" y="16703"/>
                  </a:cubicBezTo>
                  <a:cubicBezTo>
                    <a:pt x="13239" y="14975"/>
                    <a:pt x="14876" y="12959"/>
                    <a:pt x="15694" y="12671"/>
                  </a:cubicBezTo>
                  <a:cubicBezTo>
                    <a:pt x="16512" y="12383"/>
                    <a:pt x="16512" y="13823"/>
                    <a:pt x="16348" y="15263"/>
                  </a:cubicBezTo>
                  <a:cubicBezTo>
                    <a:pt x="16185" y="16703"/>
                    <a:pt x="15857" y="18143"/>
                    <a:pt x="16348" y="19295"/>
                  </a:cubicBezTo>
                  <a:cubicBezTo>
                    <a:pt x="16839" y="20447"/>
                    <a:pt x="18148" y="21311"/>
                    <a:pt x="19130" y="21023"/>
                  </a:cubicBezTo>
                  <a:cubicBezTo>
                    <a:pt x="20112" y="20735"/>
                    <a:pt x="20766" y="19295"/>
                    <a:pt x="21421" y="17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10656906" y="3199936"/>
              <a:ext cx="222340" cy="13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0" y="4253"/>
                  </a:moveTo>
                  <a:cubicBezTo>
                    <a:pt x="497" y="2253"/>
                    <a:pt x="993" y="253"/>
                    <a:pt x="1366" y="253"/>
                  </a:cubicBezTo>
                  <a:cubicBezTo>
                    <a:pt x="1738" y="253"/>
                    <a:pt x="1986" y="2253"/>
                    <a:pt x="2235" y="4853"/>
                  </a:cubicBezTo>
                  <a:cubicBezTo>
                    <a:pt x="2483" y="7453"/>
                    <a:pt x="2731" y="10653"/>
                    <a:pt x="2979" y="13453"/>
                  </a:cubicBezTo>
                  <a:cubicBezTo>
                    <a:pt x="3228" y="16253"/>
                    <a:pt x="3476" y="18653"/>
                    <a:pt x="3848" y="18853"/>
                  </a:cubicBezTo>
                  <a:cubicBezTo>
                    <a:pt x="4221" y="19053"/>
                    <a:pt x="4717" y="17053"/>
                    <a:pt x="5090" y="14853"/>
                  </a:cubicBezTo>
                  <a:cubicBezTo>
                    <a:pt x="5462" y="12653"/>
                    <a:pt x="5710" y="10253"/>
                    <a:pt x="6083" y="8053"/>
                  </a:cubicBezTo>
                  <a:cubicBezTo>
                    <a:pt x="6455" y="5853"/>
                    <a:pt x="6952" y="3853"/>
                    <a:pt x="7448" y="3853"/>
                  </a:cubicBezTo>
                  <a:cubicBezTo>
                    <a:pt x="7945" y="3853"/>
                    <a:pt x="8441" y="5853"/>
                    <a:pt x="8814" y="7853"/>
                  </a:cubicBezTo>
                  <a:cubicBezTo>
                    <a:pt x="9186" y="9853"/>
                    <a:pt x="9434" y="11853"/>
                    <a:pt x="9931" y="12053"/>
                  </a:cubicBezTo>
                  <a:cubicBezTo>
                    <a:pt x="10428" y="12253"/>
                    <a:pt x="11172" y="10653"/>
                    <a:pt x="11917" y="8653"/>
                  </a:cubicBezTo>
                  <a:cubicBezTo>
                    <a:pt x="12662" y="6653"/>
                    <a:pt x="13407" y="4253"/>
                    <a:pt x="14276" y="2453"/>
                  </a:cubicBezTo>
                  <a:cubicBezTo>
                    <a:pt x="15145" y="653"/>
                    <a:pt x="16138" y="-547"/>
                    <a:pt x="17007" y="253"/>
                  </a:cubicBezTo>
                  <a:cubicBezTo>
                    <a:pt x="17876" y="1053"/>
                    <a:pt x="18621" y="3853"/>
                    <a:pt x="19366" y="7653"/>
                  </a:cubicBezTo>
                  <a:cubicBezTo>
                    <a:pt x="20110" y="11453"/>
                    <a:pt x="20855" y="16253"/>
                    <a:pt x="21600" y="2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10971247" y="3219439"/>
              <a:ext cx="12267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7600"/>
                    <a:pt x="1800" y="13600"/>
                    <a:pt x="5400" y="10000"/>
                  </a:cubicBezTo>
                  <a:cubicBezTo>
                    <a:pt x="9000" y="6400"/>
                    <a:pt x="1530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11169905" y="3081436"/>
              <a:ext cx="23681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400"/>
                    <a:pt x="2735" y="6800"/>
                    <a:pt x="575" y="10400"/>
                  </a:cubicBezTo>
                  <a:cubicBezTo>
                    <a:pt x="-1585" y="14000"/>
                    <a:pt x="2735" y="178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11270253" y="3009879"/>
              <a:ext cx="214674" cy="29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5772"/>
                  </a:moveTo>
                  <a:cubicBezTo>
                    <a:pt x="257" y="4469"/>
                    <a:pt x="514" y="3166"/>
                    <a:pt x="2186" y="2048"/>
                  </a:cubicBezTo>
                  <a:cubicBezTo>
                    <a:pt x="3857" y="931"/>
                    <a:pt x="6943" y="0"/>
                    <a:pt x="9000" y="0"/>
                  </a:cubicBezTo>
                  <a:cubicBezTo>
                    <a:pt x="11057" y="0"/>
                    <a:pt x="12086" y="931"/>
                    <a:pt x="12086" y="3072"/>
                  </a:cubicBezTo>
                  <a:cubicBezTo>
                    <a:pt x="12086" y="5214"/>
                    <a:pt x="11057" y="8566"/>
                    <a:pt x="9771" y="11452"/>
                  </a:cubicBezTo>
                  <a:cubicBezTo>
                    <a:pt x="8486" y="14338"/>
                    <a:pt x="6943" y="16759"/>
                    <a:pt x="6043" y="18434"/>
                  </a:cubicBezTo>
                  <a:cubicBezTo>
                    <a:pt x="5143" y="20110"/>
                    <a:pt x="4886" y="21041"/>
                    <a:pt x="6043" y="21321"/>
                  </a:cubicBezTo>
                  <a:cubicBezTo>
                    <a:pt x="7200" y="21600"/>
                    <a:pt x="9771" y="21228"/>
                    <a:pt x="12600" y="20762"/>
                  </a:cubicBezTo>
                  <a:cubicBezTo>
                    <a:pt x="15429" y="20297"/>
                    <a:pt x="18514" y="19738"/>
                    <a:pt x="21600" y="19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11532062" y="3155386"/>
              <a:ext cx="209428" cy="50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02" fill="norm" stroke="1" extrusionOk="0">
                  <a:moveTo>
                    <a:pt x="10814" y="5595"/>
                  </a:moveTo>
                  <a:cubicBezTo>
                    <a:pt x="8992" y="7529"/>
                    <a:pt x="7171" y="9463"/>
                    <a:pt x="5869" y="11612"/>
                  </a:cubicBezTo>
                  <a:cubicBezTo>
                    <a:pt x="4568" y="13762"/>
                    <a:pt x="3788" y="16126"/>
                    <a:pt x="3137" y="17630"/>
                  </a:cubicBezTo>
                  <a:cubicBezTo>
                    <a:pt x="2486" y="19135"/>
                    <a:pt x="1966" y="19780"/>
                    <a:pt x="1445" y="20371"/>
                  </a:cubicBezTo>
                  <a:cubicBezTo>
                    <a:pt x="925" y="20962"/>
                    <a:pt x="404" y="21499"/>
                    <a:pt x="144" y="21230"/>
                  </a:cubicBezTo>
                  <a:cubicBezTo>
                    <a:pt x="-116" y="20962"/>
                    <a:pt x="-116" y="19887"/>
                    <a:pt x="925" y="17362"/>
                  </a:cubicBezTo>
                  <a:cubicBezTo>
                    <a:pt x="1966" y="14836"/>
                    <a:pt x="4048" y="10860"/>
                    <a:pt x="6000" y="7959"/>
                  </a:cubicBezTo>
                  <a:cubicBezTo>
                    <a:pt x="7951" y="5057"/>
                    <a:pt x="9773" y="3230"/>
                    <a:pt x="11204" y="2102"/>
                  </a:cubicBezTo>
                  <a:cubicBezTo>
                    <a:pt x="12636" y="974"/>
                    <a:pt x="13677" y="544"/>
                    <a:pt x="14848" y="275"/>
                  </a:cubicBezTo>
                  <a:cubicBezTo>
                    <a:pt x="16019" y="6"/>
                    <a:pt x="17320" y="-101"/>
                    <a:pt x="18361" y="114"/>
                  </a:cubicBezTo>
                  <a:cubicBezTo>
                    <a:pt x="19402" y="329"/>
                    <a:pt x="20183" y="866"/>
                    <a:pt x="20703" y="1887"/>
                  </a:cubicBezTo>
                  <a:cubicBezTo>
                    <a:pt x="21224" y="2908"/>
                    <a:pt x="21484" y="4412"/>
                    <a:pt x="21224" y="5433"/>
                  </a:cubicBezTo>
                  <a:cubicBezTo>
                    <a:pt x="20964" y="6454"/>
                    <a:pt x="20183" y="6992"/>
                    <a:pt x="18621" y="7206"/>
                  </a:cubicBezTo>
                  <a:cubicBezTo>
                    <a:pt x="17060" y="7421"/>
                    <a:pt x="14718" y="7314"/>
                    <a:pt x="12376" y="7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11791599" y="3227545"/>
              <a:ext cx="299008" cy="145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1054"/>
                  </a:moveTo>
                  <a:cubicBezTo>
                    <a:pt x="923" y="309"/>
                    <a:pt x="1846" y="-436"/>
                    <a:pt x="2308" y="309"/>
                  </a:cubicBezTo>
                  <a:cubicBezTo>
                    <a:pt x="2769" y="1054"/>
                    <a:pt x="2769" y="3288"/>
                    <a:pt x="2677" y="5523"/>
                  </a:cubicBezTo>
                  <a:cubicBezTo>
                    <a:pt x="2585" y="7757"/>
                    <a:pt x="2400" y="9992"/>
                    <a:pt x="2215" y="12040"/>
                  </a:cubicBezTo>
                  <a:cubicBezTo>
                    <a:pt x="2031" y="14088"/>
                    <a:pt x="1846" y="15950"/>
                    <a:pt x="2031" y="16136"/>
                  </a:cubicBezTo>
                  <a:cubicBezTo>
                    <a:pt x="2215" y="16323"/>
                    <a:pt x="2769" y="14833"/>
                    <a:pt x="3600" y="12412"/>
                  </a:cubicBezTo>
                  <a:cubicBezTo>
                    <a:pt x="4431" y="9992"/>
                    <a:pt x="5538" y="6640"/>
                    <a:pt x="6462" y="4405"/>
                  </a:cubicBezTo>
                  <a:cubicBezTo>
                    <a:pt x="7385" y="2171"/>
                    <a:pt x="8123" y="1054"/>
                    <a:pt x="8769" y="1240"/>
                  </a:cubicBezTo>
                  <a:cubicBezTo>
                    <a:pt x="9415" y="1426"/>
                    <a:pt x="9969" y="2916"/>
                    <a:pt x="10708" y="3474"/>
                  </a:cubicBezTo>
                  <a:cubicBezTo>
                    <a:pt x="11446" y="4033"/>
                    <a:pt x="12369" y="3661"/>
                    <a:pt x="13569" y="2729"/>
                  </a:cubicBezTo>
                  <a:cubicBezTo>
                    <a:pt x="14769" y="1798"/>
                    <a:pt x="16246" y="309"/>
                    <a:pt x="17262" y="681"/>
                  </a:cubicBezTo>
                  <a:cubicBezTo>
                    <a:pt x="18277" y="1054"/>
                    <a:pt x="18831" y="3288"/>
                    <a:pt x="19385" y="6826"/>
                  </a:cubicBezTo>
                  <a:cubicBezTo>
                    <a:pt x="19938" y="10364"/>
                    <a:pt x="20492" y="15205"/>
                    <a:pt x="20862" y="17812"/>
                  </a:cubicBezTo>
                  <a:cubicBezTo>
                    <a:pt x="21231" y="20419"/>
                    <a:pt x="21415" y="20792"/>
                    <a:pt x="21600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6090748" y="4093459"/>
              <a:ext cx="456733" cy="111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10" fill="norm" stroke="1" extrusionOk="0">
                  <a:moveTo>
                    <a:pt x="2366" y="19145"/>
                  </a:moveTo>
                  <a:cubicBezTo>
                    <a:pt x="1286" y="20127"/>
                    <a:pt x="206" y="21109"/>
                    <a:pt x="26" y="21355"/>
                  </a:cubicBezTo>
                  <a:cubicBezTo>
                    <a:pt x="-154" y="21600"/>
                    <a:pt x="566" y="21109"/>
                    <a:pt x="3146" y="18409"/>
                  </a:cubicBezTo>
                  <a:cubicBezTo>
                    <a:pt x="5726" y="15709"/>
                    <a:pt x="10166" y="10800"/>
                    <a:pt x="13526" y="7364"/>
                  </a:cubicBezTo>
                  <a:cubicBezTo>
                    <a:pt x="16886" y="3927"/>
                    <a:pt x="19166" y="1964"/>
                    <a:pt x="214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6409159" y="4036345"/>
              <a:ext cx="193357" cy="24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56" fill="norm" stroke="1" extrusionOk="0">
                  <a:moveTo>
                    <a:pt x="4242" y="1619"/>
                  </a:moveTo>
                  <a:cubicBezTo>
                    <a:pt x="2279" y="958"/>
                    <a:pt x="315" y="297"/>
                    <a:pt x="35" y="76"/>
                  </a:cubicBezTo>
                  <a:cubicBezTo>
                    <a:pt x="-246" y="-144"/>
                    <a:pt x="1157" y="76"/>
                    <a:pt x="4383" y="1178"/>
                  </a:cubicBezTo>
                  <a:cubicBezTo>
                    <a:pt x="7609" y="2280"/>
                    <a:pt x="12658" y="4264"/>
                    <a:pt x="16024" y="6248"/>
                  </a:cubicBezTo>
                  <a:cubicBezTo>
                    <a:pt x="19390" y="8232"/>
                    <a:pt x="21073" y="10215"/>
                    <a:pt x="21214" y="12750"/>
                  </a:cubicBezTo>
                  <a:cubicBezTo>
                    <a:pt x="21354" y="15285"/>
                    <a:pt x="19951" y="18370"/>
                    <a:pt x="18549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6815820" y="4056674"/>
              <a:ext cx="161810" cy="44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329" fill="norm" stroke="1" extrusionOk="0">
                  <a:moveTo>
                    <a:pt x="0" y="5850"/>
                  </a:moveTo>
                  <a:cubicBezTo>
                    <a:pt x="665" y="9552"/>
                    <a:pt x="1329" y="13255"/>
                    <a:pt x="1662" y="15415"/>
                  </a:cubicBezTo>
                  <a:cubicBezTo>
                    <a:pt x="1994" y="17575"/>
                    <a:pt x="1994" y="18192"/>
                    <a:pt x="1994" y="19056"/>
                  </a:cubicBezTo>
                  <a:cubicBezTo>
                    <a:pt x="1994" y="19920"/>
                    <a:pt x="1994" y="21031"/>
                    <a:pt x="1662" y="21278"/>
                  </a:cubicBezTo>
                  <a:cubicBezTo>
                    <a:pt x="1329" y="21525"/>
                    <a:pt x="665" y="20908"/>
                    <a:pt x="332" y="18686"/>
                  </a:cubicBezTo>
                  <a:cubicBezTo>
                    <a:pt x="0" y="16464"/>
                    <a:pt x="0" y="12638"/>
                    <a:pt x="1662" y="9491"/>
                  </a:cubicBezTo>
                  <a:cubicBezTo>
                    <a:pt x="3323" y="6343"/>
                    <a:pt x="6646" y="3875"/>
                    <a:pt x="8972" y="2394"/>
                  </a:cubicBezTo>
                  <a:cubicBezTo>
                    <a:pt x="11298" y="912"/>
                    <a:pt x="12628" y="419"/>
                    <a:pt x="14455" y="172"/>
                  </a:cubicBezTo>
                  <a:cubicBezTo>
                    <a:pt x="16283" y="-75"/>
                    <a:pt x="18609" y="-75"/>
                    <a:pt x="19939" y="295"/>
                  </a:cubicBezTo>
                  <a:cubicBezTo>
                    <a:pt x="21268" y="666"/>
                    <a:pt x="21600" y="1406"/>
                    <a:pt x="19772" y="2579"/>
                  </a:cubicBezTo>
                  <a:cubicBezTo>
                    <a:pt x="17945" y="3751"/>
                    <a:pt x="13957" y="5356"/>
                    <a:pt x="11132" y="6405"/>
                  </a:cubicBezTo>
                  <a:cubicBezTo>
                    <a:pt x="8308" y="7454"/>
                    <a:pt x="6646" y="7948"/>
                    <a:pt x="7145" y="8010"/>
                  </a:cubicBezTo>
                  <a:cubicBezTo>
                    <a:pt x="7643" y="8071"/>
                    <a:pt x="10302" y="7701"/>
                    <a:pt x="12960" y="7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7040256" y="4082178"/>
              <a:ext cx="96294" cy="14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088" fill="norm" stroke="1" extrusionOk="0">
                  <a:moveTo>
                    <a:pt x="7853" y="6010"/>
                  </a:moveTo>
                  <a:cubicBezTo>
                    <a:pt x="5083" y="7108"/>
                    <a:pt x="2314" y="8206"/>
                    <a:pt x="930" y="10037"/>
                  </a:cubicBezTo>
                  <a:cubicBezTo>
                    <a:pt x="-455" y="11867"/>
                    <a:pt x="-455" y="14430"/>
                    <a:pt x="2037" y="16627"/>
                  </a:cubicBezTo>
                  <a:cubicBezTo>
                    <a:pt x="4530" y="18823"/>
                    <a:pt x="9514" y="20654"/>
                    <a:pt x="13114" y="21020"/>
                  </a:cubicBezTo>
                  <a:cubicBezTo>
                    <a:pt x="16714" y="21386"/>
                    <a:pt x="18930" y="20288"/>
                    <a:pt x="20037" y="17725"/>
                  </a:cubicBezTo>
                  <a:cubicBezTo>
                    <a:pt x="21145" y="15162"/>
                    <a:pt x="21145" y="11135"/>
                    <a:pt x="20037" y="8389"/>
                  </a:cubicBezTo>
                  <a:cubicBezTo>
                    <a:pt x="18930" y="5644"/>
                    <a:pt x="16714" y="4179"/>
                    <a:pt x="14222" y="2898"/>
                  </a:cubicBezTo>
                  <a:cubicBezTo>
                    <a:pt x="11730" y="1617"/>
                    <a:pt x="8960" y="518"/>
                    <a:pt x="9514" y="152"/>
                  </a:cubicBezTo>
                  <a:cubicBezTo>
                    <a:pt x="10068" y="-214"/>
                    <a:pt x="13945" y="152"/>
                    <a:pt x="17822" y="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7229829" y="3967989"/>
              <a:ext cx="7349" cy="24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401" fill="norm" stroke="1" extrusionOk="0">
                  <a:moveTo>
                    <a:pt x="0" y="2887"/>
                  </a:moveTo>
                  <a:cubicBezTo>
                    <a:pt x="7200" y="1344"/>
                    <a:pt x="14400" y="-199"/>
                    <a:pt x="18000" y="21"/>
                  </a:cubicBezTo>
                  <a:cubicBezTo>
                    <a:pt x="21600" y="242"/>
                    <a:pt x="21600" y="2225"/>
                    <a:pt x="18000" y="6083"/>
                  </a:cubicBezTo>
                  <a:cubicBezTo>
                    <a:pt x="14400" y="9940"/>
                    <a:pt x="7200" y="15670"/>
                    <a:pt x="0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7387219" y="3824805"/>
              <a:ext cx="18949" cy="31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447" fill="norm" stroke="1" extrusionOk="0">
                  <a:moveTo>
                    <a:pt x="3818" y="2634"/>
                  </a:moveTo>
                  <a:cubicBezTo>
                    <a:pt x="6518" y="1415"/>
                    <a:pt x="9218" y="195"/>
                    <a:pt x="9218" y="21"/>
                  </a:cubicBezTo>
                  <a:cubicBezTo>
                    <a:pt x="9218" y="-153"/>
                    <a:pt x="6518" y="718"/>
                    <a:pt x="3818" y="3157"/>
                  </a:cubicBezTo>
                  <a:cubicBezTo>
                    <a:pt x="1118" y="5595"/>
                    <a:pt x="-1582" y="9602"/>
                    <a:pt x="1118" y="12912"/>
                  </a:cubicBezTo>
                  <a:cubicBezTo>
                    <a:pt x="3818" y="16221"/>
                    <a:pt x="11918" y="18834"/>
                    <a:pt x="20018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7775520" y="4024457"/>
              <a:ext cx="115120" cy="126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012" fill="norm" stroke="1" extrusionOk="0">
                  <a:moveTo>
                    <a:pt x="16657" y="8894"/>
                  </a:moveTo>
                  <a:cubicBezTo>
                    <a:pt x="13840" y="5929"/>
                    <a:pt x="11023" y="2965"/>
                    <a:pt x="8675" y="2541"/>
                  </a:cubicBezTo>
                  <a:cubicBezTo>
                    <a:pt x="6327" y="2118"/>
                    <a:pt x="4449" y="4235"/>
                    <a:pt x="3040" y="6565"/>
                  </a:cubicBezTo>
                  <a:cubicBezTo>
                    <a:pt x="1631" y="8894"/>
                    <a:pt x="692" y="11435"/>
                    <a:pt x="223" y="14188"/>
                  </a:cubicBezTo>
                  <a:cubicBezTo>
                    <a:pt x="-247" y="16941"/>
                    <a:pt x="-247" y="19906"/>
                    <a:pt x="3040" y="20753"/>
                  </a:cubicBezTo>
                  <a:cubicBezTo>
                    <a:pt x="6327" y="21600"/>
                    <a:pt x="12901" y="20329"/>
                    <a:pt x="16657" y="17576"/>
                  </a:cubicBezTo>
                  <a:cubicBezTo>
                    <a:pt x="20414" y="14824"/>
                    <a:pt x="21353" y="10588"/>
                    <a:pt x="21118" y="7412"/>
                  </a:cubicBezTo>
                  <a:cubicBezTo>
                    <a:pt x="20883" y="4235"/>
                    <a:pt x="19475" y="2118"/>
                    <a:pt x="180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7965846" y="3999398"/>
              <a:ext cx="207005" cy="16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3209"/>
                  </a:moveTo>
                  <a:cubicBezTo>
                    <a:pt x="1067" y="4191"/>
                    <a:pt x="2133" y="5173"/>
                    <a:pt x="2667" y="7627"/>
                  </a:cubicBezTo>
                  <a:cubicBezTo>
                    <a:pt x="3200" y="10082"/>
                    <a:pt x="3200" y="14009"/>
                    <a:pt x="3067" y="16791"/>
                  </a:cubicBezTo>
                  <a:cubicBezTo>
                    <a:pt x="2933" y="19573"/>
                    <a:pt x="2667" y="21209"/>
                    <a:pt x="2667" y="21209"/>
                  </a:cubicBezTo>
                  <a:cubicBezTo>
                    <a:pt x="2667" y="21209"/>
                    <a:pt x="2933" y="19573"/>
                    <a:pt x="4267" y="16136"/>
                  </a:cubicBezTo>
                  <a:cubicBezTo>
                    <a:pt x="5600" y="12700"/>
                    <a:pt x="8000" y="7464"/>
                    <a:pt x="9733" y="4191"/>
                  </a:cubicBezTo>
                  <a:cubicBezTo>
                    <a:pt x="11467" y="918"/>
                    <a:pt x="12533" y="-391"/>
                    <a:pt x="14133" y="100"/>
                  </a:cubicBezTo>
                  <a:cubicBezTo>
                    <a:pt x="15733" y="591"/>
                    <a:pt x="17867" y="2882"/>
                    <a:pt x="19200" y="6482"/>
                  </a:cubicBezTo>
                  <a:cubicBezTo>
                    <a:pt x="20533" y="10082"/>
                    <a:pt x="21067" y="14991"/>
                    <a:pt x="21600" y="19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8445818" y="4005035"/>
              <a:ext cx="163315" cy="55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63" fill="norm" stroke="1" extrusionOk="0">
                  <a:moveTo>
                    <a:pt x="7262" y="5165"/>
                  </a:moveTo>
                  <a:cubicBezTo>
                    <a:pt x="5299" y="6343"/>
                    <a:pt x="3335" y="7521"/>
                    <a:pt x="2517" y="9828"/>
                  </a:cubicBezTo>
                  <a:cubicBezTo>
                    <a:pt x="1699" y="12136"/>
                    <a:pt x="2026" y="15572"/>
                    <a:pt x="2190" y="17536"/>
                  </a:cubicBezTo>
                  <a:cubicBezTo>
                    <a:pt x="2353" y="19499"/>
                    <a:pt x="2353" y="19990"/>
                    <a:pt x="2517" y="20481"/>
                  </a:cubicBezTo>
                  <a:cubicBezTo>
                    <a:pt x="2681" y="20972"/>
                    <a:pt x="3008" y="21463"/>
                    <a:pt x="3171" y="21463"/>
                  </a:cubicBezTo>
                  <a:cubicBezTo>
                    <a:pt x="3335" y="21463"/>
                    <a:pt x="3335" y="20972"/>
                    <a:pt x="3662" y="19205"/>
                  </a:cubicBezTo>
                  <a:cubicBezTo>
                    <a:pt x="3990" y="17438"/>
                    <a:pt x="4644" y="14394"/>
                    <a:pt x="5299" y="11547"/>
                  </a:cubicBezTo>
                  <a:cubicBezTo>
                    <a:pt x="5953" y="8699"/>
                    <a:pt x="6608" y="6048"/>
                    <a:pt x="7099" y="4428"/>
                  </a:cubicBezTo>
                  <a:cubicBezTo>
                    <a:pt x="7590" y="2808"/>
                    <a:pt x="7917" y="2219"/>
                    <a:pt x="8735" y="1581"/>
                  </a:cubicBezTo>
                  <a:cubicBezTo>
                    <a:pt x="9553" y="943"/>
                    <a:pt x="10862" y="256"/>
                    <a:pt x="12171" y="59"/>
                  </a:cubicBezTo>
                  <a:cubicBezTo>
                    <a:pt x="13480" y="-137"/>
                    <a:pt x="14790" y="158"/>
                    <a:pt x="16426" y="943"/>
                  </a:cubicBezTo>
                  <a:cubicBezTo>
                    <a:pt x="18062" y="1728"/>
                    <a:pt x="20026" y="3005"/>
                    <a:pt x="20680" y="4134"/>
                  </a:cubicBezTo>
                  <a:cubicBezTo>
                    <a:pt x="21335" y="5263"/>
                    <a:pt x="20680" y="6245"/>
                    <a:pt x="17899" y="6981"/>
                  </a:cubicBezTo>
                  <a:cubicBezTo>
                    <a:pt x="15117" y="7718"/>
                    <a:pt x="10208" y="8208"/>
                    <a:pt x="6935" y="8405"/>
                  </a:cubicBezTo>
                  <a:cubicBezTo>
                    <a:pt x="3662" y="8601"/>
                    <a:pt x="2026" y="8503"/>
                    <a:pt x="1044" y="8110"/>
                  </a:cubicBezTo>
                  <a:cubicBezTo>
                    <a:pt x="62" y="7718"/>
                    <a:pt x="-265" y="7030"/>
                    <a:pt x="226" y="6490"/>
                  </a:cubicBezTo>
                  <a:cubicBezTo>
                    <a:pt x="717" y="5950"/>
                    <a:pt x="2026" y="5558"/>
                    <a:pt x="3335" y="5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8648195" y="4047458"/>
              <a:ext cx="5366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54"/>
                    <a:pt x="10286" y="1108"/>
                    <a:pt x="13886" y="4708"/>
                  </a:cubicBezTo>
                  <a:cubicBezTo>
                    <a:pt x="17486" y="8308"/>
                    <a:pt x="19543" y="14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8724863" y="3947789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8798976" y="4028510"/>
              <a:ext cx="240228" cy="15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14017" y="6656"/>
                  </a:moveTo>
                  <a:cubicBezTo>
                    <a:pt x="12409" y="3913"/>
                    <a:pt x="10800" y="1170"/>
                    <a:pt x="8617" y="313"/>
                  </a:cubicBezTo>
                  <a:cubicBezTo>
                    <a:pt x="6434" y="-544"/>
                    <a:pt x="3677" y="485"/>
                    <a:pt x="2068" y="1856"/>
                  </a:cubicBezTo>
                  <a:cubicBezTo>
                    <a:pt x="460" y="3227"/>
                    <a:pt x="0" y="4942"/>
                    <a:pt x="0" y="6656"/>
                  </a:cubicBezTo>
                  <a:cubicBezTo>
                    <a:pt x="0" y="8370"/>
                    <a:pt x="460" y="10085"/>
                    <a:pt x="1379" y="10942"/>
                  </a:cubicBezTo>
                  <a:cubicBezTo>
                    <a:pt x="2298" y="11799"/>
                    <a:pt x="3677" y="11799"/>
                    <a:pt x="6089" y="12656"/>
                  </a:cubicBezTo>
                  <a:cubicBezTo>
                    <a:pt x="8502" y="13513"/>
                    <a:pt x="11949" y="15227"/>
                    <a:pt x="14706" y="16770"/>
                  </a:cubicBezTo>
                  <a:cubicBezTo>
                    <a:pt x="17464" y="18313"/>
                    <a:pt x="19532" y="19685"/>
                    <a:pt x="21600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9161873" y="4009692"/>
              <a:ext cx="188126" cy="48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26" fill="norm" stroke="1" extrusionOk="0">
                  <a:moveTo>
                    <a:pt x="0" y="1339"/>
                  </a:moveTo>
                  <a:cubicBezTo>
                    <a:pt x="2592" y="884"/>
                    <a:pt x="5184" y="430"/>
                    <a:pt x="7200" y="202"/>
                  </a:cubicBezTo>
                  <a:cubicBezTo>
                    <a:pt x="9216" y="-25"/>
                    <a:pt x="10656" y="-25"/>
                    <a:pt x="12240" y="32"/>
                  </a:cubicBezTo>
                  <a:cubicBezTo>
                    <a:pt x="13824" y="89"/>
                    <a:pt x="15552" y="202"/>
                    <a:pt x="15840" y="430"/>
                  </a:cubicBezTo>
                  <a:cubicBezTo>
                    <a:pt x="16128" y="657"/>
                    <a:pt x="14976" y="998"/>
                    <a:pt x="13104" y="1510"/>
                  </a:cubicBezTo>
                  <a:cubicBezTo>
                    <a:pt x="11232" y="2021"/>
                    <a:pt x="8640" y="2703"/>
                    <a:pt x="7200" y="3442"/>
                  </a:cubicBezTo>
                  <a:cubicBezTo>
                    <a:pt x="5760" y="4181"/>
                    <a:pt x="5472" y="4977"/>
                    <a:pt x="7200" y="6228"/>
                  </a:cubicBezTo>
                  <a:cubicBezTo>
                    <a:pt x="8928" y="7478"/>
                    <a:pt x="12672" y="9183"/>
                    <a:pt x="15552" y="11116"/>
                  </a:cubicBezTo>
                  <a:cubicBezTo>
                    <a:pt x="18432" y="13049"/>
                    <a:pt x="20448" y="15209"/>
                    <a:pt x="21024" y="16857"/>
                  </a:cubicBezTo>
                  <a:cubicBezTo>
                    <a:pt x="21600" y="18506"/>
                    <a:pt x="20736" y="19642"/>
                    <a:pt x="18864" y="20381"/>
                  </a:cubicBezTo>
                  <a:cubicBezTo>
                    <a:pt x="16992" y="21120"/>
                    <a:pt x="14112" y="21461"/>
                    <a:pt x="11952" y="21518"/>
                  </a:cubicBezTo>
                  <a:cubicBezTo>
                    <a:pt x="9792" y="21575"/>
                    <a:pt x="8352" y="21348"/>
                    <a:pt x="7488" y="20381"/>
                  </a:cubicBezTo>
                  <a:cubicBezTo>
                    <a:pt x="6624" y="19415"/>
                    <a:pt x="6336" y="17710"/>
                    <a:pt x="7200" y="16175"/>
                  </a:cubicBezTo>
                  <a:cubicBezTo>
                    <a:pt x="8064" y="14640"/>
                    <a:pt x="10080" y="13276"/>
                    <a:pt x="12096" y="11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9446685" y="3983172"/>
              <a:ext cx="183809" cy="52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12" fill="norm" stroke="1" extrusionOk="0">
                  <a:moveTo>
                    <a:pt x="2497" y="2924"/>
                  </a:moveTo>
                  <a:cubicBezTo>
                    <a:pt x="1329" y="2612"/>
                    <a:pt x="162" y="2300"/>
                    <a:pt x="16" y="1885"/>
                  </a:cubicBezTo>
                  <a:cubicBezTo>
                    <a:pt x="-130" y="1470"/>
                    <a:pt x="746" y="950"/>
                    <a:pt x="2059" y="639"/>
                  </a:cubicBezTo>
                  <a:cubicBezTo>
                    <a:pt x="3373" y="327"/>
                    <a:pt x="5124" y="224"/>
                    <a:pt x="6875" y="120"/>
                  </a:cubicBezTo>
                  <a:cubicBezTo>
                    <a:pt x="8627" y="16"/>
                    <a:pt x="10378" y="-88"/>
                    <a:pt x="11692" y="120"/>
                  </a:cubicBezTo>
                  <a:cubicBezTo>
                    <a:pt x="13005" y="327"/>
                    <a:pt x="13881" y="847"/>
                    <a:pt x="13589" y="1418"/>
                  </a:cubicBezTo>
                  <a:cubicBezTo>
                    <a:pt x="13297" y="1989"/>
                    <a:pt x="11838" y="2612"/>
                    <a:pt x="10816" y="3183"/>
                  </a:cubicBezTo>
                  <a:cubicBezTo>
                    <a:pt x="9794" y="3754"/>
                    <a:pt x="9211" y="4274"/>
                    <a:pt x="9794" y="5156"/>
                  </a:cubicBezTo>
                  <a:cubicBezTo>
                    <a:pt x="10378" y="6039"/>
                    <a:pt x="12129" y="7285"/>
                    <a:pt x="14319" y="9102"/>
                  </a:cubicBezTo>
                  <a:cubicBezTo>
                    <a:pt x="16508" y="10920"/>
                    <a:pt x="19135" y="13308"/>
                    <a:pt x="20302" y="15074"/>
                  </a:cubicBezTo>
                  <a:cubicBezTo>
                    <a:pt x="21470" y="16839"/>
                    <a:pt x="21178" y="17981"/>
                    <a:pt x="19281" y="18916"/>
                  </a:cubicBezTo>
                  <a:cubicBezTo>
                    <a:pt x="17384" y="19850"/>
                    <a:pt x="13881" y="20577"/>
                    <a:pt x="11254" y="20993"/>
                  </a:cubicBezTo>
                  <a:cubicBezTo>
                    <a:pt x="8627" y="21408"/>
                    <a:pt x="6875" y="21512"/>
                    <a:pt x="5124" y="21512"/>
                  </a:cubicBezTo>
                  <a:cubicBezTo>
                    <a:pt x="3373" y="21512"/>
                    <a:pt x="1621" y="21408"/>
                    <a:pt x="746" y="21045"/>
                  </a:cubicBezTo>
                  <a:cubicBezTo>
                    <a:pt x="-130" y="20681"/>
                    <a:pt x="-130" y="20058"/>
                    <a:pt x="1913" y="19020"/>
                  </a:cubicBezTo>
                  <a:cubicBezTo>
                    <a:pt x="3956" y="17981"/>
                    <a:pt x="8043" y="16527"/>
                    <a:pt x="12129" y="15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9732016" y="3946743"/>
              <a:ext cx="303877" cy="223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214" fill="norm" stroke="1" extrusionOk="0">
                  <a:moveTo>
                    <a:pt x="12657" y="12477"/>
                  </a:moveTo>
                  <a:cubicBezTo>
                    <a:pt x="10515" y="9079"/>
                    <a:pt x="8373" y="5681"/>
                    <a:pt x="6945" y="3619"/>
                  </a:cubicBezTo>
                  <a:cubicBezTo>
                    <a:pt x="5517" y="1556"/>
                    <a:pt x="4803" y="827"/>
                    <a:pt x="4000" y="342"/>
                  </a:cubicBezTo>
                  <a:cubicBezTo>
                    <a:pt x="3196" y="-143"/>
                    <a:pt x="2304" y="-386"/>
                    <a:pt x="1411" y="1556"/>
                  </a:cubicBezTo>
                  <a:cubicBezTo>
                    <a:pt x="519" y="3497"/>
                    <a:pt x="-374" y="7623"/>
                    <a:pt x="162" y="11021"/>
                  </a:cubicBezTo>
                  <a:cubicBezTo>
                    <a:pt x="697" y="14418"/>
                    <a:pt x="2661" y="17088"/>
                    <a:pt x="4803" y="17816"/>
                  </a:cubicBezTo>
                  <a:cubicBezTo>
                    <a:pt x="6945" y="18544"/>
                    <a:pt x="9266" y="17331"/>
                    <a:pt x="10962" y="15753"/>
                  </a:cubicBezTo>
                  <a:cubicBezTo>
                    <a:pt x="12657" y="14176"/>
                    <a:pt x="13728" y="12234"/>
                    <a:pt x="14532" y="11749"/>
                  </a:cubicBezTo>
                  <a:cubicBezTo>
                    <a:pt x="15335" y="11263"/>
                    <a:pt x="15871" y="12234"/>
                    <a:pt x="16942" y="14054"/>
                  </a:cubicBezTo>
                  <a:cubicBezTo>
                    <a:pt x="18013" y="15875"/>
                    <a:pt x="19619" y="18544"/>
                    <a:pt x="21226" y="21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702548" y="5159924"/>
              <a:ext cx="225757" cy="35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58" fill="norm" stroke="1" extrusionOk="0">
                  <a:moveTo>
                    <a:pt x="6743" y="1831"/>
                  </a:moveTo>
                  <a:cubicBezTo>
                    <a:pt x="5543" y="1831"/>
                    <a:pt x="4343" y="1831"/>
                    <a:pt x="2903" y="1675"/>
                  </a:cubicBezTo>
                  <a:cubicBezTo>
                    <a:pt x="1463" y="1518"/>
                    <a:pt x="-217" y="1205"/>
                    <a:pt x="23" y="892"/>
                  </a:cubicBezTo>
                  <a:cubicBezTo>
                    <a:pt x="263" y="579"/>
                    <a:pt x="2423" y="266"/>
                    <a:pt x="4943" y="110"/>
                  </a:cubicBezTo>
                  <a:cubicBezTo>
                    <a:pt x="7463" y="-47"/>
                    <a:pt x="10343" y="-47"/>
                    <a:pt x="12263" y="188"/>
                  </a:cubicBezTo>
                  <a:cubicBezTo>
                    <a:pt x="14183" y="423"/>
                    <a:pt x="15143" y="892"/>
                    <a:pt x="14903" y="2301"/>
                  </a:cubicBezTo>
                  <a:cubicBezTo>
                    <a:pt x="14663" y="3710"/>
                    <a:pt x="13223" y="6057"/>
                    <a:pt x="11903" y="7779"/>
                  </a:cubicBezTo>
                  <a:cubicBezTo>
                    <a:pt x="10583" y="9501"/>
                    <a:pt x="9383" y="10596"/>
                    <a:pt x="9383" y="11144"/>
                  </a:cubicBezTo>
                  <a:cubicBezTo>
                    <a:pt x="9383" y="11692"/>
                    <a:pt x="10583" y="11692"/>
                    <a:pt x="12623" y="12083"/>
                  </a:cubicBezTo>
                  <a:cubicBezTo>
                    <a:pt x="14663" y="12475"/>
                    <a:pt x="17543" y="13257"/>
                    <a:pt x="19223" y="14040"/>
                  </a:cubicBezTo>
                  <a:cubicBezTo>
                    <a:pt x="20903" y="14823"/>
                    <a:pt x="21383" y="15605"/>
                    <a:pt x="21143" y="16388"/>
                  </a:cubicBezTo>
                  <a:cubicBezTo>
                    <a:pt x="20903" y="17170"/>
                    <a:pt x="19943" y="17953"/>
                    <a:pt x="17783" y="18814"/>
                  </a:cubicBezTo>
                  <a:cubicBezTo>
                    <a:pt x="15623" y="19675"/>
                    <a:pt x="12263" y="20614"/>
                    <a:pt x="9983" y="21083"/>
                  </a:cubicBezTo>
                  <a:cubicBezTo>
                    <a:pt x="7703" y="21553"/>
                    <a:pt x="6503" y="21553"/>
                    <a:pt x="6863" y="21240"/>
                  </a:cubicBezTo>
                  <a:cubicBezTo>
                    <a:pt x="7223" y="20927"/>
                    <a:pt x="9143" y="20301"/>
                    <a:pt x="11063" y="19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1020648" y="5396822"/>
              <a:ext cx="88808" cy="10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0883" fill="norm" stroke="1" extrusionOk="0">
                  <a:moveTo>
                    <a:pt x="12375" y="0"/>
                  </a:moveTo>
                  <a:cubicBezTo>
                    <a:pt x="9375" y="1580"/>
                    <a:pt x="6375" y="3161"/>
                    <a:pt x="4275" y="5268"/>
                  </a:cubicBezTo>
                  <a:cubicBezTo>
                    <a:pt x="2175" y="7376"/>
                    <a:pt x="975" y="10010"/>
                    <a:pt x="375" y="12644"/>
                  </a:cubicBezTo>
                  <a:cubicBezTo>
                    <a:pt x="-225" y="15278"/>
                    <a:pt x="-225" y="17912"/>
                    <a:pt x="1275" y="19493"/>
                  </a:cubicBezTo>
                  <a:cubicBezTo>
                    <a:pt x="2775" y="21073"/>
                    <a:pt x="5775" y="21600"/>
                    <a:pt x="9375" y="19493"/>
                  </a:cubicBezTo>
                  <a:cubicBezTo>
                    <a:pt x="12975" y="17385"/>
                    <a:pt x="17175" y="12644"/>
                    <a:pt x="19275" y="8956"/>
                  </a:cubicBezTo>
                  <a:cubicBezTo>
                    <a:pt x="21375" y="5268"/>
                    <a:pt x="21375" y="2634"/>
                    <a:pt x="19275" y="1580"/>
                  </a:cubicBezTo>
                  <a:cubicBezTo>
                    <a:pt x="17175" y="527"/>
                    <a:pt x="12975" y="1054"/>
                    <a:pt x="8775" y="1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1419502" y="4972590"/>
              <a:ext cx="296593" cy="64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1026" y="21600"/>
                  </a:moveTo>
                  <a:cubicBezTo>
                    <a:pt x="472" y="21259"/>
                    <a:pt x="-82" y="20917"/>
                    <a:pt x="10" y="20234"/>
                  </a:cubicBezTo>
                  <a:cubicBezTo>
                    <a:pt x="103" y="19551"/>
                    <a:pt x="841" y="18526"/>
                    <a:pt x="2595" y="16648"/>
                  </a:cubicBezTo>
                  <a:cubicBezTo>
                    <a:pt x="4349" y="14770"/>
                    <a:pt x="7118" y="12038"/>
                    <a:pt x="9887" y="9263"/>
                  </a:cubicBezTo>
                  <a:cubicBezTo>
                    <a:pt x="12656" y="6489"/>
                    <a:pt x="15426" y="3671"/>
                    <a:pt x="17087" y="2049"/>
                  </a:cubicBezTo>
                  <a:cubicBezTo>
                    <a:pt x="18749" y="427"/>
                    <a:pt x="19303" y="0"/>
                    <a:pt x="19580" y="0"/>
                  </a:cubicBezTo>
                  <a:cubicBezTo>
                    <a:pt x="19856" y="0"/>
                    <a:pt x="19856" y="427"/>
                    <a:pt x="19764" y="2049"/>
                  </a:cubicBezTo>
                  <a:cubicBezTo>
                    <a:pt x="19672" y="3671"/>
                    <a:pt x="19487" y="6489"/>
                    <a:pt x="19764" y="9092"/>
                  </a:cubicBezTo>
                  <a:cubicBezTo>
                    <a:pt x="20041" y="11696"/>
                    <a:pt x="20780" y="14087"/>
                    <a:pt x="21149" y="15496"/>
                  </a:cubicBezTo>
                  <a:cubicBezTo>
                    <a:pt x="21518" y="16904"/>
                    <a:pt x="21518" y="17331"/>
                    <a:pt x="21149" y="17673"/>
                  </a:cubicBezTo>
                  <a:cubicBezTo>
                    <a:pt x="20780" y="18014"/>
                    <a:pt x="20041" y="18270"/>
                    <a:pt x="19303" y="1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454094" y="5258819"/>
              <a:ext cx="347614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2998" y="21600"/>
                  </a:moveTo>
                  <a:cubicBezTo>
                    <a:pt x="2052" y="20618"/>
                    <a:pt x="1106" y="19636"/>
                    <a:pt x="554" y="18327"/>
                  </a:cubicBezTo>
                  <a:cubicBezTo>
                    <a:pt x="3" y="17018"/>
                    <a:pt x="-155" y="15382"/>
                    <a:pt x="160" y="14236"/>
                  </a:cubicBezTo>
                  <a:cubicBezTo>
                    <a:pt x="476" y="13091"/>
                    <a:pt x="1264" y="12436"/>
                    <a:pt x="4102" y="10636"/>
                  </a:cubicBezTo>
                  <a:cubicBezTo>
                    <a:pt x="6940" y="8836"/>
                    <a:pt x="11827" y="5891"/>
                    <a:pt x="15060" y="3927"/>
                  </a:cubicBezTo>
                  <a:cubicBezTo>
                    <a:pt x="18292" y="1964"/>
                    <a:pt x="19868" y="982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935563" y="4952145"/>
              <a:ext cx="42482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21121" y="0"/>
                  </a:moveTo>
                  <a:cubicBezTo>
                    <a:pt x="14768" y="0"/>
                    <a:pt x="8415" y="0"/>
                    <a:pt x="4603" y="393"/>
                  </a:cubicBezTo>
                  <a:cubicBezTo>
                    <a:pt x="792" y="785"/>
                    <a:pt x="-479" y="1571"/>
                    <a:pt x="156" y="3862"/>
                  </a:cubicBezTo>
                  <a:cubicBezTo>
                    <a:pt x="792" y="6153"/>
                    <a:pt x="3333" y="9949"/>
                    <a:pt x="5239" y="13156"/>
                  </a:cubicBezTo>
                  <a:cubicBezTo>
                    <a:pt x="7145" y="16364"/>
                    <a:pt x="8415" y="18982"/>
                    <a:pt x="96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2477119" y="5088893"/>
              <a:ext cx="620285" cy="43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08" fill="norm" stroke="1" extrusionOk="0">
                  <a:moveTo>
                    <a:pt x="13092" y="13403"/>
                  </a:moveTo>
                  <a:cubicBezTo>
                    <a:pt x="13092" y="11879"/>
                    <a:pt x="13092" y="10354"/>
                    <a:pt x="12874" y="9337"/>
                  </a:cubicBezTo>
                  <a:cubicBezTo>
                    <a:pt x="12655" y="8321"/>
                    <a:pt x="12218" y="7813"/>
                    <a:pt x="11168" y="8575"/>
                  </a:cubicBezTo>
                  <a:cubicBezTo>
                    <a:pt x="10119" y="9337"/>
                    <a:pt x="8457" y="11370"/>
                    <a:pt x="7539" y="12832"/>
                  </a:cubicBezTo>
                  <a:cubicBezTo>
                    <a:pt x="6621" y="14293"/>
                    <a:pt x="6446" y="15182"/>
                    <a:pt x="6359" y="15944"/>
                  </a:cubicBezTo>
                  <a:cubicBezTo>
                    <a:pt x="6271" y="16707"/>
                    <a:pt x="6271" y="17342"/>
                    <a:pt x="7189" y="17279"/>
                  </a:cubicBezTo>
                  <a:cubicBezTo>
                    <a:pt x="8108" y="17215"/>
                    <a:pt x="9944" y="16453"/>
                    <a:pt x="11125" y="15563"/>
                  </a:cubicBezTo>
                  <a:cubicBezTo>
                    <a:pt x="12305" y="14674"/>
                    <a:pt x="12830" y="13657"/>
                    <a:pt x="13311" y="13086"/>
                  </a:cubicBezTo>
                  <a:cubicBezTo>
                    <a:pt x="13792" y="12514"/>
                    <a:pt x="14229" y="12387"/>
                    <a:pt x="14579" y="12768"/>
                  </a:cubicBezTo>
                  <a:cubicBezTo>
                    <a:pt x="14929" y="13149"/>
                    <a:pt x="15191" y="14039"/>
                    <a:pt x="15628" y="14483"/>
                  </a:cubicBezTo>
                  <a:cubicBezTo>
                    <a:pt x="16065" y="14928"/>
                    <a:pt x="16678" y="14928"/>
                    <a:pt x="17334" y="14293"/>
                  </a:cubicBezTo>
                  <a:cubicBezTo>
                    <a:pt x="17989" y="13657"/>
                    <a:pt x="18689" y="12387"/>
                    <a:pt x="19214" y="10290"/>
                  </a:cubicBezTo>
                  <a:cubicBezTo>
                    <a:pt x="19738" y="8194"/>
                    <a:pt x="20088" y="5272"/>
                    <a:pt x="19738" y="3302"/>
                  </a:cubicBezTo>
                  <a:cubicBezTo>
                    <a:pt x="19389" y="1333"/>
                    <a:pt x="18339" y="316"/>
                    <a:pt x="16503" y="62"/>
                  </a:cubicBezTo>
                  <a:cubicBezTo>
                    <a:pt x="14666" y="-192"/>
                    <a:pt x="12043" y="316"/>
                    <a:pt x="9332" y="1841"/>
                  </a:cubicBezTo>
                  <a:cubicBezTo>
                    <a:pt x="6621" y="3366"/>
                    <a:pt x="3823" y="5907"/>
                    <a:pt x="2074" y="8321"/>
                  </a:cubicBezTo>
                  <a:cubicBezTo>
                    <a:pt x="325" y="10735"/>
                    <a:pt x="-375" y="13022"/>
                    <a:pt x="193" y="14801"/>
                  </a:cubicBezTo>
                  <a:cubicBezTo>
                    <a:pt x="762" y="16580"/>
                    <a:pt x="2598" y="17850"/>
                    <a:pt x="4959" y="18803"/>
                  </a:cubicBezTo>
                  <a:cubicBezTo>
                    <a:pt x="7321" y="19756"/>
                    <a:pt x="10206" y="20392"/>
                    <a:pt x="13005" y="20773"/>
                  </a:cubicBezTo>
                  <a:cubicBezTo>
                    <a:pt x="15803" y="21154"/>
                    <a:pt x="18514" y="21281"/>
                    <a:pt x="21225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3723528" y="4951828"/>
              <a:ext cx="224141" cy="47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29" fill="norm" stroke="1" extrusionOk="0">
                  <a:moveTo>
                    <a:pt x="5400" y="5559"/>
                  </a:moveTo>
                  <a:cubicBezTo>
                    <a:pt x="4418" y="7869"/>
                    <a:pt x="3436" y="10179"/>
                    <a:pt x="2823" y="12605"/>
                  </a:cubicBezTo>
                  <a:cubicBezTo>
                    <a:pt x="2209" y="15031"/>
                    <a:pt x="1964" y="17572"/>
                    <a:pt x="1595" y="19189"/>
                  </a:cubicBezTo>
                  <a:cubicBezTo>
                    <a:pt x="1227" y="20806"/>
                    <a:pt x="736" y="21499"/>
                    <a:pt x="491" y="21326"/>
                  </a:cubicBezTo>
                  <a:cubicBezTo>
                    <a:pt x="245" y="21152"/>
                    <a:pt x="245" y="20113"/>
                    <a:pt x="491" y="17745"/>
                  </a:cubicBezTo>
                  <a:cubicBezTo>
                    <a:pt x="736" y="15377"/>
                    <a:pt x="1227" y="11681"/>
                    <a:pt x="2209" y="8678"/>
                  </a:cubicBezTo>
                  <a:cubicBezTo>
                    <a:pt x="3191" y="5674"/>
                    <a:pt x="4664" y="3364"/>
                    <a:pt x="6505" y="1920"/>
                  </a:cubicBezTo>
                  <a:cubicBezTo>
                    <a:pt x="8345" y="477"/>
                    <a:pt x="10555" y="-101"/>
                    <a:pt x="12764" y="15"/>
                  </a:cubicBezTo>
                  <a:cubicBezTo>
                    <a:pt x="14973" y="130"/>
                    <a:pt x="17182" y="939"/>
                    <a:pt x="18041" y="2325"/>
                  </a:cubicBezTo>
                  <a:cubicBezTo>
                    <a:pt x="18900" y="3711"/>
                    <a:pt x="18409" y="5674"/>
                    <a:pt x="17305" y="7003"/>
                  </a:cubicBezTo>
                  <a:cubicBezTo>
                    <a:pt x="16200" y="8331"/>
                    <a:pt x="14482" y="9024"/>
                    <a:pt x="13132" y="9602"/>
                  </a:cubicBezTo>
                  <a:cubicBezTo>
                    <a:pt x="11782" y="10179"/>
                    <a:pt x="10800" y="10641"/>
                    <a:pt x="10923" y="10988"/>
                  </a:cubicBezTo>
                  <a:cubicBezTo>
                    <a:pt x="11045" y="11334"/>
                    <a:pt x="12273" y="11565"/>
                    <a:pt x="14236" y="12316"/>
                  </a:cubicBezTo>
                  <a:cubicBezTo>
                    <a:pt x="16200" y="13067"/>
                    <a:pt x="18900" y="14338"/>
                    <a:pt x="20250" y="15319"/>
                  </a:cubicBezTo>
                  <a:cubicBezTo>
                    <a:pt x="21600" y="16301"/>
                    <a:pt x="21600" y="16994"/>
                    <a:pt x="21477" y="17629"/>
                  </a:cubicBezTo>
                  <a:cubicBezTo>
                    <a:pt x="21355" y="18265"/>
                    <a:pt x="21109" y="18842"/>
                    <a:pt x="19636" y="19478"/>
                  </a:cubicBezTo>
                  <a:cubicBezTo>
                    <a:pt x="18164" y="20113"/>
                    <a:pt x="15464" y="20806"/>
                    <a:pt x="12395" y="21152"/>
                  </a:cubicBezTo>
                  <a:cubicBezTo>
                    <a:pt x="9327" y="21499"/>
                    <a:pt x="5891" y="21499"/>
                    <a:pt x="3559" y="21268"/>
                  </a:cubicBezTo>
                  <a:cubicBezTo>
                    <a:pt x="1227" y="21037"/>
                    <a:pt x="0" y="20575"/>
                    <a:pt x="0" y="20055"/>
                  </a:cubicBezTo>
                  <a:cubicBezTo>
                    <a:pt x="0" y="19535"/>
                    <a:pt x="1227" y="18958"/>
                    <a:pt x="2455" y="18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3956089" y="4949874"/>
              <a:ext cx="290382" cy="53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38" fill="norm" stroke="1" extrusionOk="0">
                  <a:moveTo>
                    <a:pt x="14779" y="3795"/>
                  </a:moveTo>
                  <a:cubicBezTo>
                    <a:pt x="14589" y="3280"/>
                    <a:pt x="14400" y="2766"/>
                    <a:pt x="14211" y="2869"/>
                  </a:cubicBezTo>
                  <a:cubicBezTo>
                    <a:pt x="14021" y="2972"/>
                    <a:pt x="13832" y="3692"/>
                    <a:pt x="13358" y="5749"/>
                  </a:cubicBezTo>
                  <a:cubicBezTo>
                    <a:pt x="12884" y="7806"/>
                    <a:pt x="12126" y="11200"/>
                    <a:pt x="11653" y="13206"/>
                  </a:cubicBezTo>
                  <a:cubicBezTo>
                    <a:pt x="11179" y="15212"/>
                    <a:pt x="10989" y="15829"/>
                    <a:pt x="10895" y="16652"/>
                  </a:cubicBezTo>
                  <a:cubicBezTo>
                    <a:pt x="10800" y="17475"/>
                    <a:pt x="10800" y="18503"/>
                    <a:pt x="10800" y="18709"/>
                  </a:cubicBezTo>
                  <a:cubicBezTo>
                    <a:pt x="10800" y="18915"/>
                    <a:pt x="10800" y="18297"/>
                    <a:pt x="11084" y="16292"/>
                  </a:cubicBezTo>
                  <a:cubicBezTo>
                    <a:pt x="11368" y="14286"/>
                    <a:pt x="11937" y="10892"/>
                    <a:pt x="12695" y="8217"/>
                  </a:cubicBezTo>
                  <a:cubicBezTo>
                    <a:pt x="13453" y="5543"/>
                    <a:pt x="14400" y="3589"/>
                    <a:pt x="15158" y="2303"/>
                  </a:cubicBezTo>
                  <a:cubicBezTo>
                    <a:pt x="15916" y="1017"/>
                    <a:pt x="16484" y="400"/>
                    <a:pt x="17242" y="143"/>
                  </a:cubicBezTo>
                  <a:cubicBezTo>
                    <a:pt x="18000" y="-114"/>
                    <a:pt x="18947" y="-11"/>
                    <a:pt x="19611" y="349"/>
                  </a:cubicBezTo>
                  <a:cubicBezTo>
                    <a:pt x="20274" y="709"/>
                    <a:pt x="20653" y="1326"/>
                    <a:pt x="20653" y="2766"/>
                  </a:cubicBezTo>
                  <a:cubicBezTo>
                    <a:pt x="20653" y="4206"/>
                    <a:pt x="20274" y="6469"/>
                    <a:pt x="19895" y="7857"/>
                  </a:cubicBezTo>
                  <a:cubicBezTo>
                    <a:pt x="19516" y="9246"/>
                    <a:pt x="19137" y="9760"/>
                    <a:pt x="19421" y="10120"/>
                  </a:cubicBezTo>
                  <a:cubicBezTo>
                    <a:pt x="19705" y="10480"/>
                    <a:pt x="20653" y="10686"/>
                    <a:pt x="21126" y="11046"/>
                  </a:cubicBezTo>
                  <a:cubicBezTo>
                    <a:pt x="21600" y="11406"/>
                    <a:pt x="21600" y="11920"/>
                    <a:pt x="21411" y="13155"/>
                  </a:cubicBezTo>
                  <a:cubicBezTo>
                    <a:pt x="21221" y="14389"/>
                    <a:pt x="20842" y="16343"/>
                    <a:pt x="20084" y="17783"/>
                  </a:cubicBezTo>
                  <a:cubicBezTo>
                    <a:pt x="19326" y="19223"/>
                    <a:pt x="18189" y="20149"/>
                    <a:pt x="16200" y="20715"/>
                  </a:cubicBezTo>
                  <a:cubicBezTo>
                    <a:pt x="14211" y="21280"/>
                    <a:pt x="11368" y="21486"/>
                    <a:pt x="8526" y="21229"/>
                  </a:cubicBezTo>
                  <a:cubicBezTo>
                    <a:pt x="5684" y="20972"/>
                    <a:pt x="2842" y="20252"/>
                    <a:pt x="0" y="19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4232095" y="5504158"/>
              <a:ext cx="13800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680"/>
                    <a:pt x="14400" y="9360"/>
                    <a:pt x="10800" y="12960"/>
                  </a:cubicBezTo>
                  <a:cubicBezTo>
                    <a:pt x="7200" y="16560"/>
                    <a:pt x="3600" y="19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5088352" y="4987924"/>
              <a:ext cx="937784" cy="57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22" fill="norm" stroke="1" extrusionOk="0">
                  <a:moveTo>
                    <a:pt x="5514" y="16863"/>
                  </a:moveTo>
                  <a:cubicBezTo>
                    <a:pt x="4986" y="16389"/>
                    <a:pt x="4458" y="15916"/>
                    <a:pt x="3841" y="15679"/>
                  </a:cubicBezTo>
                  <a:cubicBezTo>
                    <a:pt x="3225" y="15442"/>
                    <a:pt x="2521" y="15442"/>
                    <a:pt x="1875" y="16058"/>
                  </a:cubicBezTo>
                  <a:cubicBezTo>
                    <a:pt x="1229" y="16674"/>
                    <a:pt x="642" y="17905"/>
                    <a:pt x="320" y="18900"/>
                  </a:cubicBezTo>
                  <a:cubicBezTo>
                    <a:pt x="-3" y="19895"/>
                    <a:pt x="-62" y="20653"/>
                    <a:pt x="55" y="21079"/>
                  </a:cubicBezTo>
                  <a:cubicBezTo>
                    <a:pt x="173" y="21505"/>
                    <a:pt x="466" y="21600"/>
                    <a:pt x="1024" y="20984"/>
                  </a:cubicBezTo>
                  <a:cubicBezTo>
                    <a:pt x="1581" y="20368"/>
                    <a:pt x="2403" y="19042"/>
                    <a:pt x="3254" y="16674"/>
                  </a:cubicBezTo>
                  <a:cubicBezTo>
                    <a:pt x="4105" y="14305"/>
                    <a:pt x="4986" y="10895"/>
                    <a:pt x="5485" y="8100"/>
                  </a:cubicBezTo>
                  <a:cubicBezTo>
                    <a:pt x="5984" y="5305"/>
                    <a:pt x="6101" y="3126"/>
                    <a:pt x="6160" y="1800"/>
                  </a:cubicBezTo>
                  <a:cubicBezTo>
                    <a:pt x="6218" y="474"/>
                    <a:pt x="6218" y="0"/>
                    <a:pt x="6130" y="0"/>
                  </a:cubicBezTo>
                  <a:cubicBezTo>
                    <a:pt x="6042" y="0"/>
                    <a:pt x="5866" y="474"/>
                    <a:pt x="5543" y="2084"/>
                  </a:cubicBezTo>
                  <a:cubicBezTo>
                    <a:pt x="5221" y="3695"/>
                    <a:pt x="4751" y="6442"/>
                    <a:pt x="4516" y="9332"/>
                  </a:cubicBezTo>
                  <a:cubicBezTo>
                    <a:pt x="4281" y="12221"/>
                    <a:pt x="4281" y="15253"/>
                    <a:pt x="4370" y="17053"/>
                  </a:cubicBezTo>
                  <a:cubicBezTo>
                    <a:pt x="4458" y="18853"/>
                    <a:pt x="4634" y="19421"/>
                    <a:pt x="4898" y="19847"/>
                  </a:cubicBezTo>
                  <a:cubicBezTo>
                    <a:pt x="5162" y="20274"/>
                    <a:pt x="5514" y="20558"/>
                    <a:pt x="5837" y="20511"/>
                  </a:cubicBezTo>
                  <a:cubicBezTo>
                    <a:pt x="6160" y="20463"/>
                    <a:pt x="6453" y="20084"/>
                    <a:pt x="6864" y="19042"/>
                  </a:cubicBezTo>
                  <a:cubicBezTo>
                    <a:pt x="7275" y="18000"/>
                    <a:pt x="7803" y="16295"/>
                    <a:pt x="8097" y="15205"/>
                  </a:cubicBezTo>
                  <a:cubicBezTo>
                    <a:pt x="8390" y="14116"/>
                    <a:pt x="8449" y="13642"/>
                    <a:pt x="8390" y="13642"/>
                  </a:cubicBezTo>
                  <a:cubicBezTo>
                    <a:pt x="8331" y="13642"/>
                    <a:pt x="8155" y="14116"/>
                    <a:pt x="7979" y="14921"/>
                  </a:cubicBezTo>
                  <a:cubicBezTo>
                    <a:pt x="7803" y="15726"/>
                    <a:pt x="7627" y="16863"/>
                    <a:pt x="7568" y="17763"/>
                  </a:cubicBezTo>
                  <a:cubicBezTo>
                    <a:pt x="7510" y="18663"/>
                    <a:pt x="7568" y="19326"/>
                    <a:pt x="7715" y="19800"/>
                  </a:cubicBezTo>
                  <a:cubicBezTo>
                    <a:pt x="7862" y="20274"/>
                    <a:pt x="8097" y="20558"/>
                    <a:pt x="8361" y="20700"/>
                  </a:cubicBezTo>
                  <a:cubicBezTo>
                    <a:pt x="8625" y="20842"/>
                    <a:pt x="8918" y="20842"/>
                    <a:pt x="9212" y="20605"/>
                  </a:cubicBezTo>
                  <a:cubicBezTo>
                    <a:pt x="9505" y="20368"/>
                    <a:pt x="9799" y="19895"/>
                    <a:pt x="10034" y="19421"/>
                  </a:cubicBezTo>
                  <a:cubicBezTo>
                    <a:pt x="10268" y="18947"/>
                    <a:pt x="10445" y="18474"/>
                    <a:pt x="10650" y="18047"/>
                  </a:cubicBezTo>
                  <a:cubicBezTo>
                    <a:pt x="10855" y="17621"/>
                    <a:pt x="11090" y="17242"/>
                    <a:pt x="11208" y="17289"/>
                  </a:cubicBezTo>
                  <a:cubicBezTo>
                    <a:pt x="11325" y="17337"/>
                    <a:pt x="11325" y="17811"/>
                    <a:pt x="11325" y="18284"/>
                  </a:cubicBezTo>
                  <a:cubicBezTo>
                    <a:pt x="11325" y="18758"/>
                    <a:pt x="11325" y="19232"/>
                    <a:pt x="11384" y="19705"/>
                  </a:cubicBezTo>
                  <a:cubicBezTo>
                    <a:pt x="11442" y="20179"/>
                    <a:pt x="11560" y="20653"/>
                    <a:pt x="11795" y="20937"/>
                  </a:cubicBezTo>
                  <a:cubicBezTo>
                    <a:pt x="12029" y="21221"/>
                    <a:pt x="12381" y="21316"/>
                    <a:pt x="12968" y="20937"/>
                  </a:cubicBezTo>
                  <a:cubicBezTo>
                    <a:pt x="13555" y="20558"/>
                    <a:pt x="14377" y="19705"/>
                    <a:pt x="15052" y="18663"/>
                  </a:cubicBezTo>
                  <a:cubicBezTo>
                    <a:pt x="15727" y="17621"/>
                    <a:pt x="16255" y="16389"/>
                    <a:pt x="16549" y="15537"/>
                  </a:cubicBezTo>
                  <a:cubicBezTo>
                    <a:pt x="16842" y="14684"/>
                    <a:pt x="16901" y="14211"/>
                    <a:pt x="16784" y="13974"/>
                  </a:cubicBezTo>
                  <a:cubicBezTo>
                    <a:pt x="16666" y="13737"/>
                    <a:pt x="16373" y="13737"/>
                    <a:pt x="15962" y="14305"/>
                  </a:cubicBezTo>
                  <a:cubicBezTo>
                    <a:pt x="15551" y="14874"/>
                    <a:pt x="15023" y="16011"/>
                    <a:pt x="14759" y="16816"/>
                  </a:cubicBezTo>
                  <a:cubicBezTo>
                    <a:pt x="14495" y="17621"/>
                    <a:pt x="14495" y="18095"/>
                    <a:pt x="14905" y="18616"/>
                  </a:cubicBezTo>
                  <a:cubicBezTo>
                    <a:pt x="15316" y="19137"/>
                    <a:pt x="16138" y="19705"/>
                    <a:pt x="17312" y="20037"/>
                  </a:cubicBezTo>
                  <a:cubicBezTo>
                    <a:pt x="18486" y="20368"/>
                    <a:pt x="20012" y="20463"/>
                    <a:pt x="21538" y="20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6510462" y="5341770"/>
              <a:ext cx="144355" cy="27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087" fill="norm" stroke="1" extrusionOk="0">
                  <a:moveTo>
                    <a:pt x="7763" y="5890"/>
                  </a:moveTo>
                  <a:cubicBezTo>
                    <a:pt x="6247" y="10519"/>
                    <a:pt x="4731" y="15148"/>
                    <a:pt x="3405" y="17848"/>
                  </a:cubicBezTo>
                  <a:cubicBezTo>
                    <a:pt x="2079" y="20548"/>
                    <a:pt x="942" y="21319"/>
                    <a:pt x="373" y="21030"/>
                  </a:cubicBezTo>
                  <a:cubicBezTo>
                    <a:pt x="-195" y="20740"/>
                    <a:pt x="-195" y="19390"/>
                    <a:pt x="942" y="16401"/>
                  </a:cubicBezTo>
                  <a:cubicBezTo>
                    <a:pt x="2079" y="13412"/>
                    <a:pt x="4352" y="8783"/>
                    <a:pt x="6626" y="5698"/>
                  </a:cubicBezTo>
                  <a:cubicBezTo>
                    <a:pt x="8900" y="2612"/>
                    <a:pt x="11173" y="1069"/>
                    <a:pt x="13258" y="394"/>
                  </a:cubicBezTo>
                  <a:cubicBezTo>
                    <a:pt x="15342" y="-281"/>
                    <a:pt x="17237" y="-88"/>
                    <a:pt x="18563" y="973"/>
                  </a:cubicBezTo>
                  <a:cubicBezTo>
                    <a:pt x="19889" y="2033"/>
                    <a:pt x="20647" y="3962"/>
                    <a:pt x="21026" y="7048"/>
                  </a:cubicBezTo>
                  <a:cubicBezTo>
                    <a:pt x="21405" y="10133"/>
                    <a:pt x="21405" y="14376"/>
                    <a:pt x="21405" y="18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6704400" y="5407337"/>
              <a:ext cx="249424" cy="18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153" fill="norm" stroke="1" extrusionOk="0">
                  <a:moveTo>
                    <a:pt x="11476" y="6866"/>
                  </a:moveTo>
                  <a:cubicBezTo>
                    <a:pt x="12567" y="6866"/>
                    <a:pt x="13658" y="6866"/>
                    <a:pt x="14421" y="5666"/>
                  </a:cubicBezTo>
                  <a:cubicBezTo>
                    <a:pt x="15185" y="4466"/>
                    <a:pt x="15621" y="2066"/>
                    <a:pt x="15294" y="866"/>
                  </a:cubicBezTo>
                  <a:cubicBezTo>
                    <a:pt x="14967" y="-334"/>
                    <a:pt x="13876" y="-334"/>
                    <a:pt x="11803" y="1166"/>
                  </a:cubicBezTo>
                  <a:cubicBezTo>
                    <a:pt x="9730" y="2666"/>
                    <a:pt x="6676" y="5666"/>
                    <a:pt x="4494" y="8516"/>
                  </a:cubicBezTo>
                  <a:cubicBezTo>
                    <a:pt x="2312" y="11366"/>
                    <a:pt x="1003" y="14066"/>
                    <a:pt x="349" y="16166"/>
                  </a:cubicBezTo>
                  <a:cubicBezTo>
                    <a:pt x="-306" y="18266"/>
                    <a:pt x="-306" y="19766"/>
                    <a:pt x="2749" y="20516"/>
                  </a:cubicBezTo>
                  <a:cubicBezTo>
                    <a:pt x="5803" y="21266"/>
                    <a:pt x="11912" y="21266"/>
                    <a:pt x="15512" y="20966"/>
                  </a:cubicBezTo>
                  <a:cubicBezTo>
                    <a:pt x="19112" y="20666"/>
                    <a:pt x="20203" y="20066"/>
                    <a:pt x="21294" y="19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6961490" y="5419822"/>
              <a:ext cx="237673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45" y="4000"/>
                    <a:pt x="9290" y="8000"/>
                    <a:pt x="12890" y="11600"/>
                  </a:cubicBezTo>
                  <a:cubicBezTo>
                    <a:pt x="16490" y="15200"/>
                    <a:pt x="19045" y="18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6999824" y="5404489"/>
              <a:ext cx="230006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40" y="2674"/>
                    <a:pt x="12480" y="5349"/>
                    <a:pt x="8880" y="8229"/>
                  </a:cubicBezTo>
                  <a:cubicBezTo>
                    <a:pt x="5280" y="11109"/>
                    <a:pt x="2640" y="14194"/>
                    <a:pt x="1320" y="16457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7320588" y="5113149"/>
              <a:ext cx="154581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1073" y="0"/>
                  </a:moveTo>
                  <a:cubicBezTo>
                    <a:pt x="16544" y="1551"/>
                    <a:pt x="12015" y="3102"/>
                    <a:pt x="8357" y="5705"/>
                  </a:cubicBezTo>
                  <a:cubicBezTo>
                    <a:pt x="4699" y="8308"/>
                    <a:pt x="1912" y="11963"/>
                    <a:pt x="692" y="14622"/>
                  </a:cubicBezTo>
                  <a:cubicBezTo>
                    <a:pt x="-527" y="17280"/>
                    <a:pt x="-179" y="18942"/>
                    <a:pt x="2086" y="19938"/>
                  </a:cubicBezTo>
                  <a:cubicBezTo>
                    <a:pt x="4350" y="20935"/>
                    <a:pt x="8531" y="21268"/>
                    <a:pt x="127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7252830" y="5381488"/>
              <a:ext cx="33734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200"/>
                    <a:pt x="7855" y="10800"/>
                    <a:pt x="11455" y="7200"/>
                  </a:cubicBezTo>
                  <a:cubicBezTo>
                    <a:pt x="15055" y="3600"/>
                    <a:pt x="1832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7913317" y="5266485"/>
              <a:ext cx="373783" cy="29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19" fill="norm" stroke="1" extrusionOk="0">
                  <a:moveTo>
                    <a:pt x="3021" y="549"/>
                  </a:moveTo>
                  <a:cubicBezTo>
                    <a:pt x="2286" y="549"/>
                    <a:pt x="1551" y="549"/>
                    <a:pt x="964" y="2197"/>
                  </a:cubicBezTo>
                  <a:cubicBezTo>
                    <a:pt x="376" y="3844"/>
                    <a:pt x="-65" y="7139"/>
                    <a:pt x="8" y="10251"/>
                  </a:cubicBezTo>
                  <a:cubicBezTo>
                    <a:pt x="82" y="13363"/>
                    <a:pt x="670" y="16292"/>
                    <a:pt x="1184" y="18122"/>
                  </a:cubicBezTo>
                  <a:cubicBezTo>
                    <a:pt x="1698" y="19953"/>
                    <a:pt x="2139" y="20685"/>
                    <a:pt x="3094" y="20868"/>
                  </a:cubicBezTo>
                  <a:cubicBezTo>
                    <a:pt x="4049" y="21051"/>
                    <a:pt x="5519" y="20685"/>
                    <a:pt x="6474" y="19678"/>
                  </a:cubicBezTo>
                  <a:cubicBezTo>
                    <a:pt x="7429" y="18671"/>
                    <a:pt x="7870" y="17024"/>
                    <a:pt x="8017" y="16658"/>
                  </a:cubicBezTo>
                  <a:cubicBezTo>
                    <a:pt x="8164" y="16292"/>
                    <a:pt x="8017" y="17207"/>
                    <a:pt x="8090" y="18122"/>
                  </a:cubicBezTo>
                  <a:cubicBezTo>
                    <a:pt x="8164" y="19037"/>
                    <a:pt x="8457" y="19953"/>
                    <a:pt x="9119" y="20593"/>
                  </a:cubicBezTo>
                  <a:cubicBezTo>
                    <a:pt x="9780" y="21234"/>
                    <a:pt x="10808" y="21600"/>
                    <a:pt x="12131" y="21051"/>
                  </a:cubicBezTo>
                  <a:cubicBezTo>
                    <a:pt x="13453" y="20502"/>
                    <a:pt x="15070" y="19037"/>
                    <a:pt x="16686" y="16017"/>
                  </a:cubicBezTo>
                  <a:cubicBezTo>
                    <a:pt x="18302" y="12997"/>
                    <a:pt x="19919" y="8420"/>
                    <a:pt x="20727" y="5583"/>
                  </a:cubicBezTo>
                  <a:cubicBezTo>
                    <a:pt x="21535" y="2746"/>
                    <a:pt x="21535" y="1647"/>
                    <a:pt x="21462" y="1007"/>
                  </a:cubicBezTo>
                  <a:cubicBezTo>
                    <a:pt x="21388" y="366"/>
                    <a:pt x="21241" y="183"/>
                    <a:pt x="210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8356854" y="5386687"/>
              <a:ext cx="145672" cy="18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98" fill="norm" stroke="1" extrusionOk="0">
                  <a:moveTo>
                    <a:pt x="0" y="8163"/>
                  </a:moveTo>
                  <a:cubicBezTo>
                    <a:pt x="2235" y="7871"/>
                    <a:pt x="4469" y="7579"/>
                    <a:pt x="6331" y="6849"/>
                  </a:cubicBezTo>
                  <a:cubicBezTo>
                    <a:pt x="8194" y="6120"/>
                    <a:pt x="9683" y="4952"/>
                    <a:pt x="10614" y="3639"/>
                  </a:cubicBezTo>
                  <a:cubicBezTo>
                    <a:pt x="11545" y="2325"/>
                    <a:pt x="11918" y="866"/>
                    <a:pt x="11173" y="282"/>
                  </a:cubicBezTo>
                  <a:cubicBezTo>
                    <a:pt x="10428" y="-302"/>
                    <a:pt x="8566" y="-10"/>
                    <a:pt x="6331" y="1449"/>
                  </a:cubicBezTo>
                  <a:cubicBezTo>
                    <a:pt x="4097" y="2909"/>
                    <a:pt x="1490" y="5536"/>
                    <a:pt x="559" y="8747"/>
                  </a:cubicBezTo>
                  <a:cubicBezTo>
                    <a:pt x="-372" y="11957"/>
                    <a:pt x="373" y="15752"/>
                    <a:pt x="4097" y="17941"/>
                  </a:cubicBezTo>
                  <a:cubicBezTo>
                    <a:pt x="7821" y="20130"/>
                    <a:pt x="14525" y="20714"/>
                    <a:pt x="21228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8650804" y="5048901"/>
              <a:ext cx="242730" cy="524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10" fill="norm" stroke="1" extrusionOk="0">
                  <a:moveTo>
                    <a:pt x="11129" y="16477"/>
                  </a:moveTo>
                  <a:cubicBezTo>
                    <a:pt x="11129" y="15953"/>
                    <a:pt x="11129" y="15428"/>
                    <a:pt x="10350" y="15219"/>
                  </a:cubicBezTo>
                  <a:cubicBezTo>
                    <a:pt x="9571" y="15009"/>
                    <a:pt x="8012" y="15114"/>
                    <a:pt x="6230" y="15691"/>
                  </a:cubicBezTo>
                  <a:cubicBezTo>
                    <a:pt x="4449" y="16267"/>
                    <a:pt x="2445" y="17316"/>
                    <a:pt x="1220" y="18102"/>
                  </a:cubicBezTo>
                  <a:cubicBezTo>
                    <a:pt x="-5" y="18889"/>
                    <a:pt x="-450" y="19413"/>
                    <a:pt x="552" y="19990"/>
                  </a:cubicBezTo>
                  <a:cubicBezTo>
                    <a:pt x="1554" y="20566"/>
                    <a:pt x="4004" y="21195"/>
                    <a:pt x="6230" y="21091"/>
                  </a:cubicBezTo>
                  <a:cubicBezTo>
                    <a:pt x="8457" y="20986"/>
                    <a:pt x="10461" y="20147"/>
                    <a:pt x="12465" y="18312"/>
                  </a:cubicBezTo>
                  <a:cubicBezTo>
                    <a:pt x="14470" y="16477"/>
                    <a:pt x="16474" y="13646"/>
                    <a:pt x="17810" y="10658"/>
                  </a:cubicBezTo>
                  <a:cubicBezTo>
                    <a:pt x="19146" y="7669"/>
                    <a:pt x="19814" y="4524"/>
                    <a:pt x="20148" y="2636"/>
                  </a:cubicBezTo>
                  <a:cubicBezTo>
                    <a:pt x="20482" y="749"/>
                    <a:pt x="20482" y="120"/>
                    <a:pt x="20148" y="15"/>
                  </a:cubicBezTo>
                  <a:cubicBezTo>
                    <a:pt x="19814" y="-90"/>
                    <a:pt x="19146" y="329"/>
                    <a:pt x="18367" y="2531"/>
                  </a:cubicBezTo>
                  <a:cubicBezTo>
                    <a:pt x="17587" y="4733"/>
                    <a:pt x="16696" y="8718"/>
                    <a:pt x="16696" y="11968"/>
                  </a:cubicBezTo>
                  <a:cubicBezTo>
                    <a:pt x="16696" y="15219"/>
                    <a:pt x="17587" y="17735"/>
                    <a:pt x="18478" y="19203"/>
                  </a:cubicBezTo>
                  <a:cubicBezTo>
                    <a:pt x="19369" y="20671"/>
                    <a:pt x="20259" y="21091"/>
                    <a:pt x="2115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9000869" y="5511824"/>
              <a:ext cx="46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2744728" y="6194173"/>
              <a:ext cx="65168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4" y="20160"/>
                    <a:pt x="6607" y="18720"/>
                    <a:pt x="9614" y="17280"/>
                  </a:cubicBezTo>
                  <a:cubicBezTo>
                    <a:pt x="12621" y="15840"/>
                    <a:pt x="15332" y="14400"/>
                    <a:pt x="17280" y="11520"/>
                  </a:cubicBezTo>
                  <a:cubicBezTo>
                    <a:pt x="19228" y="8640"/>
                    <a:pt x="2041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3214961" y="6091949"/>
              <a:ext cx="194559" cy="25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440" fill="norm" stroke="1" extrusionOk="0">
                  <a:moveTo>
                    <a:pt x="3877" y="873"/>
                  </a:moveTo>
                  <a:cubicBezTo>
                    <a:pt x="1938" y="436"/>
                    <a:pt x="0" y="0"/>
                    <a:pt x="0" y="0"/>
                  </a:cubicBezTo>
                  <a:cubicBezTo>
                    <a:pt x="0" y="0"/>
                    <a:pt x="1938" y="436"/>
                    <a:pt x="5400" y="1527"/>
                  </a:cubicBezTo>
                  <a:cubicBezTo>
                    <a:pt x="8862" y="2618"/>
                    <a:pt x="13846" y="4364"/>
                    <a:pt x="17031" y="6436"/>
                  </a:cubicBezTo>
                  <a:cubicBezTo>
                    <a:pt x="20215" y="8509"/>
                    <a:pt x="21600" y="10909"/>
                    <a:pt x="20908" y="13091"/>
                  </a:cubicBezTo>
                  <a:cubicBezTo>
                    <a:pt x="20215" y="15273"/>
                    <a:pt x="17446" y="17236"/>
                    <a:pt x="15508" y="18655"/>
                  </a:cubicBezTo>
                  <a:cubicBezTo>
                    <a:pt x="13569" y="20073"/>
                    <a:pt x="12462" y="20945"/>
                    <a:pt x="12600" y="21273"/>
                  </a:cubicBezTo>
                  <a:cubicBezTo>
                    <a:pt x="12738" y="21600"/>
                    <a:pt x="14123" y="21382"/>
                    <a:pt x="15508" y="21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3860182" y="5905025"/>
              <a:ext cx="249245" cy="448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395" fill="norm" stroke="1" extrusionOk="0">
                  <a:moveTo>
                    <a:pt x="21066" y="1726"/>
                  </a:moveTo>
                  <a:cubicBezTo>
                    <a:pt x="20850" y="1115"/>
                    <a:pt x="20634" y="505"/>
                    <a:pt x="19878" y="200"/>
                  </a:cubicBezTo>
                  <a:cubicBezTo>
                    <a:pt x="19122" y="-105"/>
                    <a:pt x="17826" y="-105"/>
                    <a:pt x="15882" y="505"/>
                  </a:cubicBezTo>
                  <a:cubicBezTo>
                    <a:pt x="13938" y="1115"/>
                    <a:pt x="11346" y="2336"/>
                    <a:pt x="8430" y="4471"/>
                  </a:cubicBezTo>
                  <a:cubicBezTo>
                    <a:pt x="5514" y="6607"/>
                    <a:pt x="2274" y="9658"/>
                    <a:pt x="870" y="12342"/>
                  </a:cubicBezTo>
                  <a:cubicBezTo>
                    <a:pt x="-534" y="15027"/>
                    <a:pt x="-102" y="17346"/>
                    <a:pt x="1194" y="18810"/>
                  </a:cubicBezTo>
                  <a:cubicBezTo>
                    <a:pt x="2490" y="20275"/>
                    <a:pt x="4650" y="20885"/>
                    <a:pt x="6270" y="21190"/>
                  </a:cubicBezTo>
                  <a:cubicBezTo>
                    <a:pt x="7890" y="21495"/>
                    <a:pt x="8970" y="21495"/>
                    <a:pt x="10050" y="20946"/>
                  </a:cubicBezTo>
                  <a:cubicBezTo>
                    <a:pt x="11130" y="20397"/>
                    <a:pt x="12210" y="19298"/>
                    <a:pt x="10590" y="17956"/>
                  </a:cubicBezTo>
                  <a:cubicBezTo>
                    <a:pt x="8970" y="16614"/>
                    <a:pt x="4650" y="15027"/>
                    <a:pt x="330" y="13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4824195" y="5910180"/>
              <a:ext cx="325640" cy="513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00" fill="norm" stroke="1" extrusionOk="0">
                  <a:moveTo>
                    <a:pt x="15959" y="5120"/>
                  </a:moveTo>
                  <a:cubicBezTo>
                    <a:pt x="15457" y="4695"/>
                    <a:pt x="14955" y="4269"/>
                    <a:pt x="14285" y="4003"/>
                  </a:cubicBezTo>
                  <a:cubicBezTo>
                    <a:pt x="13615" y="3737"/>
                    <a:pt x="12778" y="3631"/>
                    <a:pt x="11020" y="4216"/>
                  </a:cubicBezTo>
                  <a:cubicBezTo>
                    <a:pt x="9262" y="4801"/>
                    <a:pt x="6583" y="6078"/>
                    <a:pt x="4573" y="8046"/>
                  </a:cubicBezTo>
                  <a:cubicBezTo>
                    <a:pt x="2564" y="10015"/>
                    <a:pt x="1225" y="12675"/>
                    <a:pt x="555" y="14431"/>
                  </a:cubicBezTo>
                  <a:cubicBezTo>
                    <a:pt x="-115" y="16186"/>
                    <a:pt x="-115" y="17037"/>
                    <a:pt x="220" y="17623"/>
                  </a:cubicBezTo>
                  <a:cubicBezTo>
                    <a:pt x="555" y="18208"/>
                    <a:pt x="1225" y="18527"/>
                    <a:pt x="2815" y="18634"/>
                  </a:cubicBezTo>
                  <a:cubicBezTo>
                    <a:pt x="4406" y="18740"/>
                    <a:pt x="6918" y="18634"/>
                    <a:pt x="9848" y="17676"/>
                  </a:cubicBezTo>
                  <a:cubicBezTo>
                    <a:pt x="12778" y="16718"/>
                    <a:pt x="16127" y="14909"/>
                    <a:pt x="18304" y="12515"/>
                  </a:cubicBezTo>
                  <a:cubicBezTo>
                    <a:pt x="20480" y="10121"/>
                    <a:pt x="21485" y="7142"/>
                    <a:pt x="21318" y="4907"/>
                  </a:cubicBezTo>
                  <a:cubicBezTo>
                    <a:pt x="21150" y="2673"/>
                    <a:pt x="19811" y="1183"/>
                    <a:pt x="17634" y="492"/>
                  </a:cubicBezTo>
                  <a:cubicBezTo>
                    <a:pt x="15457" y="-200"/>
                    <a:pt x="12443" y="-94"/>
                    <a:pt x="10266" y="385"/>
                  </a:cubicBezTo>
                  <a:cubicBezTo>
                    <a:pt x="8090" y="864"/>
                    <a:pt x="6750" y="1715"/>
                    <a:pt x="6750" y="3099"/>
                  </a:cubicBezTo>
                  <a:cubicBezTo>
                    <a:pt x="6750" y="4482"/>
                    <a:pt x="8090" y="6397"/>
                    <a:pt x="10099" y="8578"/>
                  </a:cubicBezTo>
                  <a:cubicBezTo>
                    <a:pt x="12108" y="10760"/>
                    <a:pt x="14787" y="13207"/>
                    <a:pt x="16294" y="15388"/>
                  </a:cubicBezTo>
                  <a:cubicBezTo>
                    <a:pt x="17801" y="17569"/>
                    <a:pt x="18136" y="19485"/>
                    <a:pt x="18471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5251785" y="6245055"/>
              <a:ext cx="113011" cy="19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231" fill="norm" stroke="1" extrusionOk="0">
                  <a:moveTo>
                    <a:pt x="18720" y="2794"/>
                  </a:moveTo>
                  <a:cubicBezTo>
                    <a:pt x="16320" y="1963"/>
                    <a:pt x="13920" y="1133"/>
                    <a:pt x="10800" y="579"/>
                  </a:cubicBezTo>
                  <a:cubicBezTo>
                    <a:pt x="7680" y="25"/>
                    <a:pt x="3840" y="-252"/>
                    <a:pt x="1920" y="302"/>
                  </a:cubicBezTo>
                  <a:cubicBezTo>
                    <a:pt x="0" y="856"/>
                    <a:pt x="0" y="2240"/>
                    <a:pt x="1680" y="4040"/>
                  </a:cubicBezTo>
                  <a:cubicBezTo>
                    <a:pt x="3360" y="5840"/>
                    <a:pt x="6720" y="8056"/>
                    <a:pt x="10320" y="10133"/>
                  </a:cubicBezTo>
                  <a:cubicBezTo>
                    <a:pt x="13920" y="12210"/>
                    <a:pt x="17760" y="14148"/>
                    <a:pt x="19680" y="15810"/>
                  </a:cubicBezTo>
                  <a:cubicBezTo>
                    <a:pt x="21600" y="17471"/>
                    <a:pt x="21600" y="18856"/>
                    <a:pt x="20400" y="19825"/>
                  </a:cubicBezTo>
                  <a:cubicBezTo>
                    <a:pt x="19200" y="20794"/>
                    <a:pt x="16800" y="21348"/>
                    <a:pt x="13200" y="21210"/>
                  </a:cubicBezTo>
                  <a:cubicBezTo>
                    <a:pt x="9600" y="21071"/>
                    <a:pt x="4800" y="20240"/>
                    <a:pt x="0" y="19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2689694" y="6749132"/>
              <a:ext cx="237258" cy="38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292" fill="norm" stroke="1" extrusionOk="0">
                  <a:moveTo>
                    <a:pt x="11717" y="3697"/>
                  </a:moveTo>
                  <a:cubicBezTo>
                    <a:pt x="11717" y="2982"/>
                    <a:pt x="11717" y="2267"/>
                    <a:pt x="11262" y="1695"/>
                  </a:cubicBezTo>
                  <a:cubicBezTo>
                    <a:pt x="10808" y="1122"/>
                    <a:pt x="9898" y="693"/>
                    <a:pt x="8307" y="979"/>
                  </a:cubicBezTo>
                  <a:cubicBezTo>
                    <a:pt x="6715" y="1265"/>
                    <a:pt x="4441" y="2267"/>
                    <a:pt x="2736" y="4556"/>
                  </a:cubicBezTo>
                  <a:cubicBezTo>
                    <a:pt x="1031" y="6844"/>
                    <a:pt x="-106" y="10420"/>
                    <a:pt x="8" y="12924"/>
                  </a:cubicBezTo>
                  <a:cubicBezTo>
                    <a:pt x="121" y="15427"/>
                    <a:pt x="1486" y="16858"/>
                    <a:pt x="4669" y="16715"/>
                  </a:cubicBezTo>
                  <a:cubicBezTo>
                    <a:pt x="7852" y="16571"/>
                    <a:pt x="12854" y="14855"/>
                    <a:pt x="16265" y="12423"/>
                  </a:cubicBezTo>
                  <a:cubicBezTo>
                    <a:pt x="19675" y="9991"/>
                    <a:pt x="21494" y="6844"/>
                    <a:pt x="21039" y="4484"/>
                  </a:cubicBezTo>
                  <a:cubicBezTo>
                    <a:pt x="20585" y="2124"/>
                    <a:pt x="17856" y="550"/>
                    <a:pt x="14559" y="121"/>
                  </a:cubicBezTo>
                  <a:cubicBezTo>
                    <a:pt x="11262" y="-308"/>
                    <a:pt x="7397" y="407"/>
                    <a:pt x="4669" y="2195"/>
                  </a:cubicBezTo>
                  <a:cubicBezTo>
                    <a:pt x="1940" y="3983"/>
                    <a:pt x="349" y="6844"/>
                    <a:pt x="462" y="8775"/>
                  </a:cubicBezTo>
                  <a:cubicBezTo>
                    <a:pt x="576" y="10707"/>
                    <a:pt x="2395" y="11708"/>
                    <a:pt x="4896" y="12781"/>
                  </a:cubicBezTo>
                  <a:cubicBezTo>
                    <a:pt x="7397" y="13854"/>
                    <a:pt x="10580" y="14998"/>
                    <a:pt x="12740" y="16428"/>
                  </a:cubicBezTo>
                  <a:cubicBezTo>
                    <a:pt x="14900" y="17859"/>
                    <a:pt x="16037" y="19575"/>
                    <a:pt x="17174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3047788" y="6799853"/>
              <a:ext cx="18948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2769"/>
                    <a:pt x="-1582" y="5538"/>
                    <a:pt x="1118" y="9138"/>
                  </a:cubicBezTo>
                  <a:cubicBezTo>
                    <a:pt x="3818" y="12738"/>
                    <a:pt x="11918" y="17169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3105070" y="7098860"/>
              <a:ext cx="11500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3413840" y="6739775"/>
              <a:ext cx="327578" cy="39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18" fill="norm" stroke="1" extrusionOk="0">
                  <a:moveTo>
                    <a:pt x="11416" y="2840"/>
                  </a:moveTo>
                  <a:cubicBezTo>
                    <a:pt x="10244" y="2701"/>
                    <a:pt x="9072" y="2563"/>
                    <a:pt x="7900" y="3117"/>
                  </a:cubicBezTo>
                  <a:cubicBezTo>
                    <a:pt x="6728" y="3670"/>
                    <a:pt x="5556" y="4917"/>
                    <a:pt x="4216" y="7132"/>
                  </a:cubicBezTo>
                  <a:cubicBezTo>
                    <a:pt x="2877" y="9347"/>
                    <a:pt x="1370" y="12532"/>
                    <a:pt x="616" y="14817"/>
                  </a:cubicBezTo>
                  <a:cubicBezTo>
                    <a:pt x="-137" y="17101"/>
                    <a:pt x="-137" y="18486"/>
                    <a:pt x="282" y="19524"/>
                  </a:cubicBezTo>
                  <a:cubicBezTo>
                    <a:pt x="700" y="20563"/>
                    <a:pt x="1537" y="21255"/>
                    <a:pt x="3044" y="21394"/>
                  </a:cubicBezTo>
                  <a:cubicBezTo>
                    <a:pt x="4551" y="21532"/>
                    <a:pt x="6728" y="21117"/>
                    <a:pt x="9072" y="19594"/>
                  </a:cubicBezTo>
                  <a:cubicBezTo>
                    <a:pt x="11416" y="18070"/>
                    <a:pt x="13928" y="15440"/>
                    <a:pt x="15603" y="12878"/>
                  </a:cubicBezTo>
                  <a:cubicBezTo>
                    <a:pt x="17277" y="10317"/>
                    <a:pt x="18114" y="7824"/>
                    <a:pt x="18282" y="5817"/>
                  </a:cubicBezTo>
                  <a:cubicBezTo>
                    <a:pt x="18449" y="3809"/>
                    <a:pt x="17947" y="2286"/>
                    <a:pt x="17193" y="1386"/>
                  </a:cubicBezTo>
                  <a:cubicBezTo>
                    <a:pt x="16440" y="486"/>
                    <a:pt x="15435" y="209"/>
                    <a:pt x="14430" y="70"/>
                  </a:cubicBezTo>
                  <a:cubicBezTo>
                    <a:pt x="13426" y="-68"/>
                    <a:pt x="12421" y="-68"/>
                    <a:pt x="11249" y="694"/>
                  </a:cubicBezTo>
                  <a:cubicBezTo>
                    <a:pt x="10077" y="1455"/>
                    <a:pt x="8737" y="2978"/>
                    <a:pt x="8068" y="4570"/>
                  </a:cubicBezTo>
                  <a:cubicBezTo>
                    <a:pt x="7398" y="6163"/>
                    <a:pt x="7398" y="7824"/>
                    <a:pt x="8068" y="9486"/>
                  </a:cubicBezTo>
                  <a:cubicBezTo>
                    <a:pt x="8737" y="11147"/>
                    <a:pt x="10077" y="12809"/>
                    <a:pt x="12421" y="14124"/>
                  </a:cubicBezTo>
                  <a:cubicBezTo>
                    <a:pt x="14765" y="15440"/>
                    <a:pt x="18114" y="16409"/>
                    <a:pt x="21463" y="17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3856420" y="6817359"/>
              <a:ext cx="360342" cy="31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6646"/>
                  </a:moveTo>
                  <a:cubicBezTo>
                    <a:pt x="460" y="4904"/>
                    <a:pt x="919" y="3162"/>
                    <a:pt x="2298" y="1855"/>
                  </a:cubicBezTo>
                  <a:cubicBezTo>
                    <a:pt x="3677" y="549"/>
                    <a:pt x="5974" y="-322"/>
                    <a:pt x="7583" y="113"/>
                  </a:cubicBezTo>
                  <a:cubicBezTo>
                    <a:pt x="9191" y="549"/>
                    <a:pt x="10111" y="2291"/>
                    <a:pt x="10187" y="4904"/>
                  </a:cubicBezTo>
                  <a:cubicBezTo>
                    <a:pt x="10264" y="7517"/>
                    <a:pt x="9498" y="11001"/>
                    <a:pt x="8426" y="13526"/>
                  </a:cubicBezTo>
                  <a:cubicBezTo>
                    <a:pt x="7353" y="16052"/>
                    <a:pt x="5974" y="17620"/>
                    <a:pt x="5055" y="18752"/>
                  </a:cubicBezTo>
                  <a:cubicBezTo>
                    <a:pt x="4136" y="19884"/>
                    <a:pt x="3677" y="20581"/>
                    <a:pt x="3830" y="20930"/>
                  </a:cubicBezTo>
                  <a:cubicBezTo>
                    <a:pt x="3983" y="21278"/>
                    <a:pt x="4749" y="21278"/>
                    <a:pt x="7353" y="20930"/>
                  </a:cubicBezTo>
                  <a:cubicBezTo>
                    <a:pt x="9957" y="20581"/>
                    <a:pt x="14400" y="19884"/>
                    <a:pt x="17081" y="19449"/>
                  </a:cubicBezTo>
                  <a:cubicBezTo>
                    <a:pt x="19762" y="19013"/>
                    <a:pt x="20681" y="18839"/>
                    <a:pt x="21600" y="18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4209094" y="7106527"/>
              <a:ext cx="115004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4621081" y="6807520"/>
              <a:ext cx="311041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fill="norm" stroke="1" extrusionOk="0">
                  <a:moveTo>
                    <a:pt x="13096" y="6231"/>
                  </a:moveTo>
                  <a:cubicBezTo>
                    <a:pt x="13442" y="5538"/>
                    <a:pt x="13788" y="4846"/>
                    <a:pt x="13701" y="4154"/>
                  </a:cubicBezTo>
                  <a:cubicBezTo>
                    <a:pt x="13615" y="3462"/>
                    <a:pt x="13096" y="2769"/>
                    <a:pt x="11541" y="2769"/>
                  </a:cubicBezTo>
                  <a:cubicBezTo>
                    <a:pt x="9986" y="2769"/>
                    <a:pt x="7394" y="3462"/>
                    <a:pt x="5148" y="5469"/>
                  </a:cubicBezTo>
                  <a:cubicBezTo>
                    <a:pt x="2901" y="7477"/>
                    <a:pt x="1000" y="10800"/>
                    <a:pt x="309" y="13292"/>
                  </a:cubicBezTo>
                  <a:cubicBezTo>
                    <a:pt x="-382" y="15785"/>
                    <a:pt x="136" y="17446"/>
                    <a:pt x="1346" y="18346"/>
                  </a:cubicBezTo>
                  <a:cubicBezTo>
                    <a:pt x="2556" y="19246"/>
                    <a:pt x="4456" y="19385"/>
                    <a:pt x="7394" y="18000"/>
                  </a:cubicBezTo>
                  <a:cubicBezTo>
                    <a:pt x="10332" y="16615"/>
                    <a:pt x="14306" y="13708"/>
                    <a:pt x="16812" y="11077"/>
                  </a:cubicBezTo>
                  <a:cubicBezTo>
                    <a:pt x="19317" y="8446"/>
                    <a:pt x="20354" y="6092"/>
                    <a:pt x="20786" y="4431"/>
                  </a:cubicBezTo>
                  <a:cubicBezTo>
                    <a:pt x="21218" y="2769"/>
                    <a:pt x="21045" y="1800"/>
                    <a:pt x="20527" y="1108"/>
                  </a:cubicBezTo>
                  <a:cubicBezTo>
                    <a:pt x="20008" y="415"/>
                    <a:pt x="19144" y="0"/>
                    <a:pt x="17589" y="0"/>
                  </a:cubicBezTo>
                  <a:cubicBezTo>
                    <a:pt x="16034" y="0"/>
                    <a:pt x="13788" y="415"/>
                    <a:pt x="12319" y="1869"/>
                  </a:cubicBezTo>
                  <a:cubicBezTo>
                    <a:pt x="10850" y="3323"/>
                    <a:pt x="10159" y="5815"/>
                    <a:pt x="9986" y="7892"/>
                  </a:cubicBezTo>
                  <a:cubicBezTo>
                    <a:pt x="9813" y="9969"/>
                    <a:pt x="10159" y="11631"/>
                    <a:pt x="11973" y="13846"/>
                  </a:cubicBezTo>
                  <a:cubicBezTo>
                    <a:pt x="13788" y="16062"/>
                    <a:pt x="17071" y="18831"/>
                    <a:pt x="203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5090781" y="6875047"/>
              <a:ext cx="180977" cy="35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34" fill="norm" stroke="1" extrusionOk="0">
                  <a:moveTo>
                    <a:pt x="900" y="1022"/>
                  </a:moveTo>
                  <a:cubicBezTo>
                    <a:pt x="2100" y="556"/>
                    <a:pt x="3300" y="89"/>
                    <a:pt x="5400" y="12"/>
                  </a:cubicBezTo>
                  <a:cubicBezTo>
                    <a:pt x="7500" y="-66"/>
                    <a:pt x="10500" y="245"/>
                    <a:pt x="12600" y="633"/>
                  </a:cubicBezTo>
                  <a:cubicBezTo>
                    <a:pt x="14700" y="1022"/>
                    <a:pt x="15900" y="1488"/>
                    <a:pt x="16500" y="2110"/>
                  </a:cubicBezTo>
                  <a:cubicBezTo>
                    <a:pt x="17100" y="2731"/>
                    <a:pt x="17100" y="3508"/>
                    <a:pt x="16500" y="4130"/>
                  </a:cubicBezTo>
                  <a:cubicBezTo>
                    <a:pt x="15900" y="4751"/>
                    <a:pt x="14700" y="5217"/>
                    <a:pt x="13500" y="5684"/>
                  </a:cubicBezTo>
                  <a:cubicBezTo>
                    <a:pt x="12300" y="6150"/>
                    <a:pt x="11100" y="6616"/>
                    <a:pt x="10950" y="7160"/>
                  </a:cubicBezTo>
                  <a:cubicBezTo>
                    <a:pt x="10800" y="7704"/>
                    <a:pt x="11700" y="8325"/>
                    <a:pt x="13650" y="9335"/>
                  </a:cubicBezTo>
                  <a:cubicBezTo>
                    <a:pt x="15600" y="10346"/>
                    <a:pt x="18600" y="11744"/>
                    <a:pt x="20100" y="12832"/>
                  </a:cubicBezTo>
                  <a:cubicBezTo>
                    <a:pt x="21600" y="13920"/>
                    <a:pt x="21600" y="14697"/>
                    <a:pt x="20250" y="15629"/>
                  </a:cubicBezTo>
                  <a:cubicBezTo>
                    <a:pt x="18900" y="16561"/>
                    <a:pt x="16200" y="17649"/>
                    <a:pt x="12600" y="18659"/>
                  </a:cubicBezTo>
                  <a:cubicBezTo>
                    <a:pt x="9000" y="19669"/>
                    <a:pt x="4500" y="20602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830220" y="7850210"/>
              <a:ext cx="258472" cy="44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08" fill="norm" stroke="1" extrusionOk="0">
                  <a:moveTo>
                    <a:pt x="16971" y="0"/>
                  </a:moveTo>
                  <a:cubicBezTo>
                    <a:pt x="12947" y="4197"/>
                    <a:pt x="8924" y="8393"/>
                    <a:pt x="6065" y="11602"/>
                  </a:cubicBezTo>
                  <a:cubicBezTo>
                    <a:pt x="3206" y="14811"/>
                    <a:pt x="1512" y="17033"/>
                    <a:pt x="665" y="18453"/>
                  </a:cubicBezTo>
                  <a:cubicBezTo>
                    <a:pt x="-182" y="19872"/>
                    <a:pt x="-182" y="20489"/>
                    <a:pt x="453" y="20921"/>
                  </a:cubicBezTo>
                  <a:cubicBezTo>
                    <a:pt x="1089" y="21353"/>
                    <a:pt x="2359" y="21600"/>
                    <a:pt x="4794" y="21477"/>
                  </a:cubicBezTo>
                  <a:cubicBezTo>
                    <a:pt x="7230" y="21353"/>
                    <a:pt x="10830" y="20859"/>
                    <a:pt x="13794" y="20181"/>
                  </a:cubicBezTo>
                  <a:cubicBezTo>
                    <a:pt x="16759" y="19502"/>
                    <a:pt x="19089" y="18638"/>
                    <a:pt x="21418" y="17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1062076" y="8149217"/>
              <a:ext cx="1894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1918" y="0"/>
                  </a:moveTo>
                  <a:cubicBezTo>
                    <a:pt x="9218" y="4526"/>
                    <a:pt x="6518" y="9051"/>
                    <a:pt x="3818" y="12343"/>
                  </a:cubicBezTo>
                  <a:cubicBezTo>
                    <a:pt x="1118" y="15634"/>
                    <a:pt x="-1582" y="17691"/>
                    <a:pt x="1118" y="19029"/>
                  </a:cubicBezTo>
                  <a:cubicBezTo>
                    <a:pt x="3818" y="20366"/>
                    <a:pt x="11918" y="20983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1267085" y="8218219"/>
              <a:ext cx="33723" cy="6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0626" fill="norm" stroke="1" extrusionOk="0">
                  <a:moveTo>
                    <a:pt x="17272" y="12462"/>
                  </a:moveTo>
                  <a:cubicBezTo>
                    <a:pt x="9558" y="13292"/>
                    <a:pt x="1844" y="14123"/>
                    <a:pt x="301" y="16200"/>
                  </a:cubicBezTo>
                  <a:cubicBezTo>
                    <a:pt x="-1242" y="18277"/>
                    <a:pt x="3387" y="21600"/>
                    <a:pt x="8787" y="20354"/>
                  </a:cubicBezTo>
                  <a:cubicBezTo>
                    <a:pt x="14187" y="19108"/>
                    <a:pt x="20358" y="13292"/>
                    <a:pt x="20358" y="9138"/>
                  </a:cubicBezTo>
                  <a:cubicBezTo>
                    <a:pt x="20358" y="4985"/>
                    <a:pt x="14187" y="2492"/>
                    <a:pt x="8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1928385" y="7807090"/>
              <a:ext cx="336760" cy="51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79" fill="norm" stroke="1" extrusionOk="0">
                  <a:moveTo>
                    <a:pt x="14149" y="1813"/>
                  </a:moveTo>
                  <a:cubicBezTo>
                    <a:pt x="13669" y="1276"/>
                    <a:pt x="13189" y="739"/>
                    <a:pt x="12549" y="470"/>
                  </a:cubicBezTo>
                  <a:cubicBezTo>
                    <a:pt x="11909" y="201"/>
                    <a:pt x="11109" y="201"/>
                    <a:pt x="9509" y="1222"/>
                  </a:cubicBezTo>
                  <a:cubicBezTo>
                    <a:pt x="7909" y="2243"/>
                    <a:pt x="5509" y="4285"/>
                    <a:pt x="3669" y="6757"/>
                  </a:cubicBezTo>
                  <a:cubicBezTo>
                    <a:pt x="1829" y="9228"/>
                    <a:pt x="549" y="12130"/>
                    <a:pt x="149" y="14118"/>
                  </a:cubicBezTo>
                  <a:cubicBezTo>
                    <a:pt x="-251" y="16106"/>
                    <a:pt x="229" y="17180"/>
                    <a:pt x="709" y="17933"/>
                  </a:cubicBezTo>
                  <a:cubicBezTo>
                    <a:pt x="1189" y="18685"/>
                    <a:pt x="1669" y="19115"/>
                    <a:pt x="2949" y="19330"/>
                  </a:cubicBezTo>
                  <a:cubicBezTo>
                    <a:pt x="4229" y="19545"/>
                    <a:pt x="6309" y="19545"/>
                    <a:pt x="8949" y="18792"/>
                  </a:cubicBezTo>
                  <a:cubicBezTo>
                    <a:pt x="11589" y="18040"/>
                    <a:pt x="14789" y="16536"/>
                    <a:pt x="17029" y="14601"/>
                  </a:cubicBezTo>
                  <a:cubicBezTo>
                    <a:pt x="19269" y="12667"/>
                    <a:pt x="20549" y="10303"/>
                    <a:pt x="20949" y="8046"/>
                  </a:cubicBezTo>
                  <a:cubicBezTo>
                    <a:pt x="21349" y="5789"/>
                    <a:pt x="20869" y="3640"/>
                    <a:pt x="19349" y="2243"/>
                  </a:cubicBezTo>
                  <a:cubicBezTo>
                    <a:pt x="17829" y="846"/>
                    <a:pt x="15269" y="201"/>
                    <a:pt x="13109" y="40"/>
                  </a:cubicBezTo>
                  <a:cubicBezTo>
                    <a:pt x="10949" y="-121"/>
                    <a:pt x="9189" y="201"/>
                    <a:pt x="7989" y="1061"/>
                  </a:cubicBezTo>
                  <a:cubicBezTo>
                    <a:pt x="6789" y="1921"/>
                    <a:pt x="6149" y="3318"/>
                    <a:pt x="7349" y="5198"/>
                  </a:cubicBezTo>
                  <a:cubicBezTo>
                    <a:pt x="8549" y="7079"/>
                    <a:pt x="11589" y="9443"/>
                    <a:pt x="13749" y="11969"/>
                  </a:cubicBezTo>
                  <a:cubicBezTo>
                    <a:pt x="15909" y="14494"/>
                    <a:pt x="17189" y="17180"/>
                    <a:pt x="17989" y="18792"/>
                  </a:cubicBezTo>
                  <a:cubicBezTo>
                    <a:pt x="18789" y="20404"/>
                    <a:pt x="19109" y="20942"/>
                    <a:pt x="19429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2384955" y="8034215"/>
              <a:ext cx="19877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3261" y="0"/>
                  </a:moveTo>
                  <a:cubicBezTo>
                    <a:pt x="2430" y="1152"/>
                    <a:pt x="1600" y="2304"/>
                    <a:pt x="1046" y="4464"/>
                  </a:cubicBezTo>
                  <a:cubicBezTo>
                    <a:pt x="492" y="6624"/>
                    <a:pt x="215" y="9792"/>
                    <a:pt x="76" y="12240"/>
                  </a:cubicBezTo>
                  <a:cubicBezTo>
                    <a:pt x="-62" y="14688"/>
                    <a:pt x="-62" y="16416"/>
                    <a:pt x="492" y="17712"/>
                  </a:cubicBezTo>
                  <a:cubicBezTo>
                    <a:pt x="1046" y="19008"/>
                    <a:pt x="2153" y="19872"/>
                    <a:pt x="4369" y="18288"/>
                  </a:cubicBezTo>
                  <a:cubicBezTo>
                    <a:pt x="6584" y="16704"/>
                    <a:pt x="9907" y="12672"/>
                    <a:pt x="12123" y="9360"/>
                  </a:cubicBezTo>
                  <a:cubicBezTo>
                    <a:pt x="14338" y="6048"/>
                    <a:pt x="15446" y="3456"/>
                    <a:pt x="16000" y="3024"/>
                  </a:cubicBezTo>
                  <a:cubicBezTo>
                    <a:pt x="16553" y="2592"/>
                    <a:pt x="16553" y="4320"/>
                    <a:pt x="16553" y="6768"/>
                  </a:cubicBezTo>
                  <a:cubicBezTo>
                    <a:pt x="16553" y="9216"/>
                    <a:pt x="16553" y="12384"/>
                    <a:pt x="16553" y="14688"/>
                  </a:cubicBezTo>
                  <a:cubicBezTo>
                    <a:pt x="16553" y="16992"/>
                    <a:pt x="16553" y="18432"/>
                    <a:pt x="17384" y="19440"/>
                  </a:cubicBezTo>
                  <a:cubicBezTo>
                    <a:pt x="18215" y="20448"/>
                    <a:pt x="19876" y="21024"/>
                    <a:pt x="215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2660393" y="8072549"/>
              <a:ext cx="1" cy="138004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2683393" y="7965213"/>
              <a:ext cx="23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2775395" y="8027972"/>
              <a:ext cx="152197" cy="57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9" fill="norm" stroke="1" extrusionOk="0">
                  <a:moveTo>
                    <a:pt x="0" y="1103"/>
                  </a:moveTo>
                  <a:cubicBezTo>
                    <a:pt x="4680" y="717"/>
                    <a:pt x="9360" y="332"/>
                    <a:pt x="12780" y="139"/>
                  </a:cubicBezTo>
                  <a:cubicBezTo>
                    <a:pt x="16200" y="-54"/>
                    <a:pt x="18360" y="-54"/>
                    <a:pt x="19080" y="187"/>
                  </a:cubicBezTo>
                  <a:cubicBezTo>
                    <a:pt x="19800" y="428"/>
                    <a:pt x="19080" y="910"/>
                    <a:pt x="16920" y="1778"/>
                  </a:cubicBezTo>
                  <a:cubicBezTo>
                    <a:pt x="14760" y="2646"/>
                    <a:pt x="11160" y="3900"/>
                    <a:pt x="9180" y="5057"/>
                  </a:cubicBezTo>
                  <a:cubicBezTo>
                    <a:pt x="7200" y="6214"/>
                    <a:pt x="6840" y="7275"/>
                    <a:pt x="8820" y="8769"/>
                  </a:cubicBezTo>
                  <a:cubicBezTo>
                    <a:pt x="10800" y="10264"/>
                    <a:pt x="15120" y="12192"/>
                    <a:pt x="17820" y="14025"/>
                  </a:cubicBezTo>
                  <a:cubicBezTo>
                    <a:pt x="20520" y="15857"/>
                    <a:pt x="21600" y="17592"/>
                    <a:pt x="21420" y="18750"/>
                  </a:cubicBezTo>
                  <a:cubicBezTo>
                    <a:pt x="21240" y="19907"/>
                    <a:pt x="19800" y="20485"/>
                    <a:pt x="18000" y="20871"/>
                  </a:cubicBezTo>
                  <a:cubicBezTo>
                    <a:pt x="16200" y="21257"/>
                    <a:pt x="14040" y="21450"/>
                    <a:pt x="11880" y="21498"/>
                  </a:cubicBezTo>
                  <a:cubicBezTo>
                    <a:pt x="9720" y="21546"/>
                    <a:pt x="7560" y="21450"/>
                    <a:pt x="5580" y="20967"/>
                  </a:cubicBezTo>
                  <a:cubicBezTo>
                    <a:pt x="3600" y="20485"/>
                    <a:pt x="1800" y="19617"/>
                    <a:pt x="900" y="18894"/>
                  </a:cubicBezTo>
                  <a:cubicBezTo>
                    <a:pt x="0" y="18171"/>
                    <a:pt x="0" y="17592"/>
                    <a:pt x="1800" y="17207"/>
                  </a:cubicBezTo>
                  <a:cubicBezTo>
                    <a:pt x="3600" y="16821"/>
                    <a:pt x="7200" y="16628"/>
                    <a:pt x="10800" y="16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3135737" y="8317888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4" name="Drawing"/>
          <p:cNvGrpSpPr/>
          <p:nvPr/>
        </p:nvGrpSpPr>
        <p:grpSpPr>
          <a:xfrm>
            <a:off x="0" y="779063"/>
            <a:ext cx="12674990" cy="8597482"/>
            <a:chOff x="0" y="0"/>
            <a:chExt cx="12674989" cy="8597481"/>
          </a:xfrm>
        </p:grpSpPr>
        <p:sp>
          <p:nvSpPr>
            <p:cNvPr id="1608" name="Line"/>
            <p:cNvSpPr/>
            <p:nvPr/>
          </p:nvSpPr>
          <p:spPr>
            <a:xfrm>
              <a:off x="1756316" y="124960"/>
              <a:ext cx="207715" cy="77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076" fill="norm" stroke="1" extrusionOk="0">
                  <a:moveTo>
                    <a:pt x="3888" y="8798"/>
                  </a:moveTo>
                  <a:cubicBezTo>
                    <a:pt x="4152" y="10818"/>
                    <a:pt x="4415" y="12839"/>
                    <a:pt x="4942" y="14999"/>
                  </a:cubicBezTo>
                  <a:cubicBezTo>
                    <a:pt x="5469" y="17159"/>
                    <a:pt x="6259" y="19458"/>
                    <a:pt x="6786" y="20469"/>
                  </a:cubicBezTo>
                  <a:cubicBezTo>
                    <a:pt x="7313" y="21479"/>
                    <a:pt x="7576" y="21200"/>
                    <a:pt x="7049" y="19842"/>
                  </a:cubicBezTo>
                  <a:cubicBezTo>
                    <a:pt x="6522" y="18483"/>
                    <a:pt x="5205" y="16044"/>
                    <a:pt x="3888" y="13431"/>
                  </a:cubicBezTo>
                  <a:cubicBezTo>
                    <a:pt x="2571" y="10818"/>
                    <a:pt x="1254" y="8031"/>
                    <a:pt x="596" y="6045"/>
                  </a:cubicBezTo>
                  <a:cubicBezTo>
                    <a:pt x="-63" y="4060"/>
                    <a:pt x="-63" y="2875"/>
                    <a:pt x="69" y="2004"/>
                  </a:cubicBezTo>
                  <a:cubicBezTo>
                    <a:pt x="200" y="1133"/>
                    <a:pt x="464" y="576"/>
                    <a:pt x="1386" y="262"/>
                  </a:cubicBezTo>
                  <a:cubicBezTo>
                    <a:pt x="2308" y="-51"/>
                    <a:pt x="3888" y="-121"/>
                    <a:pt x="6259" y="262"/>
                  </a:cubicBezTo>
                  <a:cubicBezTo>
                    <a:pt x="8630" y="645"/>
                    <a:pt x="11791" y="1482"/>
                    <a:pt x="14952" y="2840"/>
                  </a:cubicBezTo>
                  <a:cubicBezTo>
                    <a:pt x="18113" y="4199"/>
                    <a:pt x="21274" y="6080"/>
                    <a:pt x="21405" y="7892"/>
                  </a:cubicBezTo>
                  <a:cubicBezTo>
                    <a:pt x="21537" y="9704"/>
                    <a:pt x="18639" y="11445"/>
                    <a:pt x="16664" y="12421"/>
                  </a:cubicBezTo>
                  <a:cubicBezTo>
                    <a:pt x="14688" y="13396"/>
                    <a:pt x="13635" y="13605"/>
                    <a:pt x="12317" y="13814"/>
                  </a:cubicBezTo>
                  <a:cubicBezTo>
                    <a:pt x="11000" y="14024"/>
                    <a:pt x="9420" y="14233"/>
                    <a:pt x="8235" y="14198"/>
                  </a:cubicBezTo>
                  <a:cubicBezTo>
                    <a:pt x="7049" y="14163"/>
                    <a:pt x="6259" y="13884"/>
                    <a:pt x="5469" y="13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1989436" y="508965"/>
              <a:ext cx="279949" cy="30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359" fill="norm" stroke="1" extrusionOk="0">
                  <a:moveTo>
                    <a:pt x="1481" y="12748"/>
                  </a:moveTo>
                  <a:cubicBezTo>
                    <a:pt x="695" y="11331"/>
                    <a:pt x="-90" y="9915"/>
                    <a:pt x="8" y="9118"/>
                  </a:cubicBezTo>
                  <a:cubicBezTo>
                    <a:pt x="106" y="8321"/>
                    <a:pt x="1088" y="8144"/>
                    <a:pt x="2757" y="8764"/>
                  </a:cubicBezTo>
                  <a:cubicBezTo>
                    <a:pt x="4426" y="9384"/>
                    <a:pt x="6783" y="10800"/>
                    <a:pt x="8059" y="12393"/>
                  </a:cubicBezTo>
                  <a:cubicBezTo>
                    <a:pt x="9335" y="13987"/>
                    <a:pt x="9532" y="15757"/>
                    <a:pt x="9237" y="17262"/>
                  </a:cubicBezTo>
                  <a:cubicBezTo>
                    <a:pt x="8943" y="18767"/>
                    <a:pt x="8157" y="20007"/>
                    <a:pt x="7175" y="20715"/>
                  </a:cubicBezTo>
                  <a:cubicBezTo>
                    <a:pt x="6194" y="21423"/>
                    <a:pt x="5015" y="21600"/>
                    <a:pt x="4132" y="20980"/>
                  </a:cubicBezTo>
                  <a:cubicBezTo>
                    <a:pt x="3248" y="20361"/>
                    <a:pt x="2659" y="18944"/>
                    <a:pt x="3150" y="16731"/>
                  </a:cubicBezTo>
                  <a:cubicBezTo>
                    <a:pt x="3641" y="14518"/>
                    <a:pt x="5212" y="11508"/>
                    <a:pt x="8452" y="8587"/>
                  </a:cubicBezTo>
                  <a:cubicBezTo>
                    <a:pt x="11692" y="5666"/>
                    <a:pt x="16601" y="2833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2338206" y="320950"/>
              <a:ext cx="138184" cy="48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297" fill="norm" stroke="1" extrusionOk="0">
                  <a:moveTo>
                    <a:pt x="20856" y="2179"/>
                  </a:moveTo>
                  <a:cubicBezTo>
                    <a:pt x="20470" y="1400"/>
                    <a:pt x="20085" y="620"/>
                    <a:pt x="18927" y="231"/>
                  </a:cubicBezTo>
                  <a:cubicBezTo>
                    <a:pt x="17770" y="-159"/>
                    <a:pt x="15842" y="-159"/>
                    <a:pt x="12563" y="1066"/>
                  </a:cubicBezTo>
                  <a:cubicBezTo>
                    <a:pt x="9285" y="2290"/>
                    <a:pt x="4656" y="4740"/>
                    <a:pt x="2149" y="7523"/>
                  </a:cubicBezTo>
                  <a:cubicBezTo>
                    <a:pt x="-358" y="10307"/>
                    <a:pt x="-744" y="13425"/>
                    <a:pt x="1377" y="15818"/>
                  </a:cubicBezTo>
                  <a:cubicBezTo>
                    <a:pt x="3499" y="18212"/>
                    <a:pt x="8127" y="19882"/>
                    <a:pt x="11406" y="20662"/>
                  </a:cubicBezTo>
                  <a:cubicBezTo>
                    <a:pt x="14685" y="21441"/>
                    <a:pt x="16613" y="21330"/>
                    <a:pt x="18542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2622627" y="323756"/>
              <a:ext cx="160436" cy="36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69" fill="norm" stroke="1" extrusionOk="0">
                  <a:moveTo>
                    <a:pt x="4038" y="1884"/>
                  </a:moveTo>
                  <a:cubicBezTo>
                    <a:pt x="2667" y="6566"/>
                    <a:pt x="1295" y="11249"/>
                    <a:pt x="610" y="13892"/>
                  </a:cubicBezTo>
                  <a:cubicBezTo>
                    <a:pt x="-76" y="16535"/>
                    <a:pt x="-76" y="17140"/>
                    <a:pt x="95" y="14949"/>
                  </a:cubicBezTo>
                  <a:cubicBezTo>
                    <a:pt x="267" y="12759"/>
                    <a:pt x="610" y="7775"/>
                    <a:pt x="1124" y="4678"/>
                  </a:cubicBezTo>
                  <a:cubicBezTo>
                    <a:pt x="1638" y="1582"/>
                    <a:pt x="2324" y="373"/>
                    <a:pt x="3181" y="71"/>
                  </a:cubicBezTo>
                  <a:cubicBezTo>
                    <a:pt x="4038" y="-231"/>
                    <a:pt x="5067" y="373"/>
                    <a:pt x="7124" y="2941"/>
                  </a:cubicBezTo>
                  <a:cubicBezTo>
                    <a:pt x="9181" y="5509"/>
                    <a:pt x="12267" y="10040"/>
                    <a:pt x="14838" y="13439"/>
                  </a:cubicBezTo>
                  <a:cubicBezTo>
                    <a:pt x="17410" y="16838"/>
                    <a:pt x="19467" y="19103"/>
                    <a:pt x="21524" y="21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2622059" y="485964"/>
              <a:ext cx="18400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500" y="13846"/>
                  </a:cubicBezTo>
                  <a:cubicBezTo>
                    <a:pt x="3000" y="11631"/>
                    <a:pt x="6000" y="9969"/>
                    <a:pt x="9600" y="7754"/>
                  </a:cubicBezTo>
                  <a:cubicBezTo>
                    <a:pt x="13200" y="5538"/>
                    <a:pt x="17400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2583724" y="581695"/>
              <a:ext cx="69003" cy="249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323"/>
                  </a:moveTo>
                  <a:cubicBezTo>
                    <a:pt x="1600" y="1221"/>
                    <a:pt x="3200" y="119"/>
                    <a:pt x="5200" y="9"/>
                  </a:cubicBezTo>
                  <a:cubicBezTo>
                    <a:pt x="7200" y="-101"/>
                    <a:pt x="9600" y="781"/>
                    <a:pt x="11600" y="3646"/>
                  </a:cubicBezTo>
                  <a:cubicBezTo>
                    <a:pt x="13600" y="6511"/>
                    <a:pt x="15200" y="11360"/>
                    <a:pt x="15600" y="14336"/>
                  </a:cubicBezTo>
                  <a:cubicBezTo>
                    <a:pt x="16000" y="17311"/>
                    <a:pt x="15200" y="18413"/>
                    <a:pt x="16000" y="19295"/>
                  </a:cubicBezTo>
                  <a:cubicBezTo>
                    <a:pt x="16800" y="20177"/>
                    <a:pt x="19200" y="20838"/>
                    <a:pt x="216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3052041" y="-1"/>
              <a:ext cx="83697" cy="1151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02" fill="norm" stroke="1" extrusionOk="0">
                  <a:moveTo>
                    <a:pt x="3763" y="2324"/>
                  </a:moveTo>
                  <a:cubicBezTo>
                    <a:pt x="2454" y="1615"/>
                    <a:pt x="1145" y="906"/>
                    <a:pt x="491" y="433"/>
                  </a:cubicBezTo>
                  <a:cubicBezTo>
                    <a:pt x="-164" y="-40"/>
                    <a:pt x="-164" y="-276"/>
                    <a:pt x="491" y="528"/>
                  </a:cubicBezTo>
                  <a:cubicBezTo>
                    <a:pt x="1145" y="1331"/>
                    <a:pt x="2454" y="3174"/>
                    <a:pt x="4091" y="4852"/>
                  </a:cubicBezTo>
                  <a:cubicBezTo>
                    <a:pt x="5727" y="6530"/>
                    <a:pt x="7691" y="8043"/>
                    <a:pt x="9000" y="9626"/>
                  </a:cubicBezTo>
                  <a:cubicBezTo>
                    <a:pt x="10309" y="11209"/>
                    <a:pt x="10963" y="12864"/>
                    <a:pt x="11618" y="14612"/>
                  </a:cubicBezTo>
                  <a:cubicBezTo>
                    <a:pt x="12272" y="16361"/>
                    <a:pt x="12927" y="18205"/>
                    <a:pt x="13254" y="19244"/>
                  </a:cubicBezTo>
                  <a:cubicBezTo>
                    <a:pt x="13581" y="20284"/>
                    <a:pt x="13581" y="20520"/>
                    <a:pt x="13581" y="20780"/>
                  </a:cubicBezTo>
                  <a:cubicBezTo>
                    <a:pt x="13581" y="21040"/>
                    <a:pt x="13581" y="21324"/>
                    <a:pt x="14891" y="21300"/>
                  </a:cubicBezTo>
                  <a:cubicBezTo>
                    <a:pt x="16200" y="21277"/>
                    <a:pt x="18818" y="20946"/>
                    <a:pt x="21436" y="20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3253295" y="254490"/>
              <a:ext cx="155574" cy="61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480" fill="norm" stroke="1" extrusionOk="0">
                  <a:moveTo>
                    <a:pt x="2787" y="3264"/>
                  </a:moveTo>
                  <a:cubicBezTo>
                    <a:pt x="2439" y="6656"/>
                    <a:pt x="2090" y="10048"/>
                    <a:pt x="2439" y="12860"/>
                  </a:cubicBezTo>
                  <a:cubicBezTo>
                    <a:pt x="2787" y="15671"/>
                    <a:pt x="3832" y="17902"/>
                    <a:pt x="4529" y="19375"/>
                  </a:cubicBezTo>
                  <a:cubicBezTo>
                    <a:pt x="5226" y="20848"/>
                    <a:pt x="5574" y="21562"/>
                    <a:pt x="5400" y="21473"/>
                  </a:cubicBezTo>
                  <a:cubicBezTo>
                    <a:pt x="5226" y="21383"/>
                    <a:pt x="4529" y="20491"/>
                    <a:pt x="3658" y="18215"/>
                  </a:cubicBezTo>
                  <a:cubicBezTo>
                    <a:pt x="2787" y="15939"/>
                    <a:pt x="1742" y="12279"/>
                    <a:pt x="1045" y="9379"/>
                  </a:cubicBezTo>
                  <a:cubicBezTo>
                    <a:pt x="348" y="6478"/>
                    <a:pt x="0" y="4336"/>
                    <a:pt x="0" y="2952"/>
                  </a:cubicBezTo>
                  <a:cubicBezTo>
                    <a:pt x="0" y="1569"/>
                    <a:pt x="348" y="944"/>
                    <a:pt x="1394" y="542"/>
                  </a:cubicBezTo>
                  <a:cubicBezTo>
                    <a:pt x="2439" y="141"/>
                    <a:pt x="4181" y="-38"/>
                    <a:pt x="5923" y="7"/>
                  </a:cubicBezTo>
                  <a:cubicBezTo>
                    <a:pt x="7665" y="51"/>
                    <a:pt x="9406" y="319"/>
                    <a:pt x="11323" y="1301"/>
                  </a:cubicBezTo>
                  <a:cubicBezTo>
                    <a:pt x="13239" y="2283"/>
                    <a:pt x="15329" y="3979"/>
                    <a:pt x="15852" y="5541"/>
                  </a:cubicBezTo>
                  <a:cubicBezTo>
                    <a:pt x="16374" y="7102"/>
                    <a:pt x="15329" y="8531"/>
                    <a:pt x="14284" y="9468"/>
                  </a:cubicBezTo>
                  <a:cubicBezTo>
                    <a:pt x="13239" y="10405"/>
                    <a:pt x="12194" y="10851"/>
                    <a:pt x="11323" y="11298"/>
                  </a:cubicBezTo>
                  <a:cubicBezTo>
                    <a:pt x="10452" y="11744"/>
                    <a:pt x="9755" y="12190"/>
                    <a:pt x="10277" y="12502"/>
                  </a:cubicBezTo>
                  <a:cubicBezTo>
                    <a:pt x="10800" y="12815"/>
                    <a:pt x="12542" y="12993"/>
                    <a:pt x="14632" y="13886"/>
                  </a:cubicBezTo>
                  <a:cubicBezTo>
                    <a:pt x="16723" y="14779"/>
                    <a:pt x="19161" y="16385"/>
                    <a:pt x="20381" y="17545"/>
                  </a:cubicBezTo>
                  <a:cubicBezTo>
                    <a:pt x="21600" y="18706"/>
                    <a:pt x="21600" y="19420"/>
                    <a:pt x="19510" y="19955"/>
                  </a:cubicBezTo>
                  <a:cubicBezTo>
                    <a:pt x="17419" y="20491"/>
                    <a:pt x="13239" y="20848"/>
                    <a:pt x="9929" y="19911"/>
                  </a:cubicBezTo>
                  <a:cubicBezTo>
                    <a:pt x="6619" y="18974"/>
                    <a:pt x="4181" y="16742"/>
                    <a:pt x="1742" y="14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3381076" y="166805"/>
              <a:ext cx="238545" cy="671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28" fill="norm" stroke="1" extrusionOk="0">
                  <a:moveTo>
                    <a:pt x="0" y="154"/>
                  </a:moveTo>
                  <a:cubicBezTo>
                    <a:pt x="1364" y="-9"/>
                    <a:pt x="2728" y="-172"/>
                    <a:pt x="5343" y="399"/>
                  </a:cubicBezTo>
                  <a:cubicBezTo>
                    <a:pt x="7958" y="969"/>
                    <a:pt x="11823" y="2273"/>
                    <a:pt x="15006" y="4189"/>
                  </a:cubicBezTo>
                  <a:cubicBezTo>
                    <a:pt x="18189" y="6104"/>
                    <a:pt x="20691" y="8631"/>
                    <a:pt x="21145" y="11117"/>
                  </a:cubicBezTo>
                  <a:cubicBezTo>
                    <a:pt x="21600" y="13603"/>
                    <a:pt x="20008" y="16048"/>
                    <a:pt x="17621" y="17760"/>
                  </a:cubicBezTo>
                  <a:cubicBezTo>
                    <a:pt x="15234" y="19472"/>
                    <a:pt x="12051" y="20450"/>
                    <a:pt x="8867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4009757" y="554286"/>
              <a:ext cx="222339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745" y="11375"/>
                    <a:pt x="1490" y="2735"/>
                    <a:pt x="5090" y="575"/>
                  </a:cubicBezTo>
                  <a:cubicBezTo>
                    <a:pt x="8690" y="-1585"/>
                    <a:pt x="1514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4055758" y="715970"/>
              <a:ext cx="230006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3360" y="18900"/>
                    <a:pt x="6720" y="21600"/>
                    <a:pt x="10320" y="18900"/>
                  </a:cubicBezTo>
                  <a:cubicBezTo>
                    <a:pt x="13920" y="16200"/>
                    <a:pt x="17760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5114220" y="120053"/>
              <a:ext cx="240497" cy="76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541" fill="norm" stroke="1" extrusionOk="0">
                  <a:moveTo>
                    <a:pt x="5306" y="12077"/>
                  </a:moveTo>
                  <a:cubicBezTo>
                    <a:pt x="5083" y="13811"/>
                    <a:pt x="4861" y="15545"/>
                    <a:pt x="4972" y="16954"/>
                  </a:cubicBezTo>
                  <a:cubicBezTo>
                    <a:pt x="5083" y="18362"/>
                    <a:pt x="5529" y="19446"/>
                    <a:pt x="5751" y="20241"/>
                  </a:cubicBezTo>
                  <a:cubicBezTo>
                    <a:pt x="5974" y="21035"/>
                    <a:pt x="5974" y="21541"/>
                    <a:pt x="5751" y="21541"/>
                  </a:cubicBezTo>
                  <a:cubicBezTo>
                    <a:pt x="5529" y="21541"/>
                    <a:pt x="5083" y="21035"/>
                    <a:pt x="4638" y="19446"/>
                  </a:cubicBezTo>
                  <a:cubicBezTo>
                    <a:pt x="4193" y="17857"/>
                    <a:pt x="3747" y="15184"/>
                    <a:pt x="3302" y="12547"/>
                  </a:cubicBezTo>
                  <a:cubicBezTo>
                    <a:pt x="2857" y="9910"/>
                    <a:pt x="2411" y="7310"/>
                    <a:pt x="2300" y="5287"/>
                  </a:cubicBezTo>
                  <a:cubicBezTo>
                    <a:pt x="2188" y="3264"/>
                    <a:pt x="2411" y="1819"/>
                    <a:pt x="3079" y="988"/>
                  </a:cubicBezTo>
                  <a:cubicBezTo>
                    <a:pt x="3747" y="158"/>
                    <a:pt x="4861" y="-59"/>
                    <a:pt x="6865" y="13"/>
                  </a:cubicBezTo>
                  <a:cubicBezTo>
                    <a:pt x="8869" y="85"/>
                    <a:pt x="11764" y="447"/>
                    <a:pt x="14659" y="1494"/>
                  </a:cubicBezTo>
                  <a:cubicBezTo>
                    <a:pt x="17553" y="2542"/>
                    <a:pt x="20448" y="4275"/>
                    <a:pt x="20894" y="6009"/>
                  </a:cubicBezTo>
                  <a:cubicBezTo>
                    <a:pt x="21339" y="7743"/>
                    <a:pt x="19335" y="9477"/>
                    <a:pt x="15995" y="10741"/>
                  </a:cubicBezTo>
                  <a:cubicBezTo>
                    <a:pt x="12654" y="12005"/>
                    <a:pt x="7978" y="12800"/>
                    <a:pt x="4972" y="13197"/>
                  </a:cubicBezTo>
                  <a:cubicBezTo>
                    <a:pt x="1966" y="13595"/>
                    <a:pt x="630" y="13595"/>
                    <a:pt x="184" y="13378"/>
                  </a:cubicBezTo>
                  <a:cubicBezTo>
                    <a:pt x="-261" y="13161"/>
                    <a:pt x="184" y="12728"/>
                    <a:pt x="630" y="12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5359120" y="485964"/>
              <a:ext cx="214673" cy="334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0" y="4909"/>
                  </a:moveTo>
                  <a:cubicBezTo>
                    <a:pt x="1286" y="4745"/>
                    <a:pt x="2571" y="4582"/>
                    <a:pt x="4757" y="6300"/>
                  </a:cubicBezTo>
                  <a:cubicBezTo>
                    <a:pt x="6943" y="8018"/>
                    <a:pt x="10029" y="11618"/>
                    <a:pt x="11443" y="14318"/>
                  </a:cubicBezTo>
                  <a:cubicBezTo>
                    <a:pt x="12857" y="17018"/>
                    <a:pt x="12600" y="18818"/>
                    <a:pt x="11829" y="19964"/>
                  </a:cubicBezTo>
                  <a:cubicBezTo>
                    <a:pt x="11057" y="21109"/>
                    <a:pt x="9771" y="21600"/>
                    <a:pt x="8743" y="21355"/>
                  </a:cubicBezTo>
                  <a:cubicBezTo>
                    <a:pt x="7714" y="21109"/>
                    <a:pt x="6943" y="20127"/>
                    <a:pt x="6429" y="17182"/>
                  </a:cubicBezTo>
                  <a:cubicBezTo>
                    <a:pt x="5914" y="14236"/>
                    <a:pt x="5657" y="9327"/>
                    <a:pt x="6686" y="6218"/>
                  </a:cubicBezTo>
                  <a:cubicBezTo>
                    <a:pt x="7714" y="3109"/>
                    <a:pt x="10029" y="1800"/>
                    <a:pt x="12729" y="1064"/>
                  </a:cubicBezTo>
                  <a:cubicBezTo>
                    <a:pt x="15429" y="327"/>
                    <a:pt x="18514" y="1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5685331" y="293001"/>
              <a:ext cx="202802" cy="55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52" fill="norm" stroke="1" extrusionOk="0">
                  <a:moveTo>
                    <a:pt x="20903" y="2428"/>
                  </a:moveTo>
                  <a:cubicBezTo>
                    <a:pt x="20376" y="1635"/>
                    <a:pt x="19849" y="843"/>
                    <a:pt x="18927" y="397"/>
                  </a:cubicBezTo>
                  <a:cubicBezTo>
                    <a:pt x="18005" y="-49"/>
                    <a:pt x="16688" y="-148"/>
                    <a:pt x="14844" y="248"/>
                  </a:cubicBezTo>
                  <a:cubicBezTo>
                    <a:pt x="13001" y="645"/>
                    <a:pt x="10630" y="1536"/>
                    <a:pt x="8127" y="3469"/>
                  </a:cubicBezTo>
                  <a:cubicBezTo>
                    <a:pt x="5625" y="5401"/>
                    <a:pt x="2991" y="8373"/>
                    <a:pt x="1410" y="11147"/>
                  </a:cubicBezTo>
                  <a:cubicBezTo>
                    <a:pt x="-170" y="13922"/>
                    <a:pt x="-697" y="16498"/>
                    <a:pt x="1279" y="18182"/>
                  </a:cubicBezTo>
                  <a:cubicBezTo>
                    <a:pt x="3254" y="19867"/>
                    <a:pt x="7732" y="20659"/>
                    <a:pt x="1221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6004735" y="336356"/>
              <a:ext cx="220739" cy="494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49" fill="norm" stroke="1" extrusionOk="0">
                  <a:moveTo>
                    <a:pt x="6548" y="4514"/>
                  </a:moveTo>
                  <a:cubicBezTo>
                    <a:pt x="5804" y="8077"/>
                    <a:pt x="5059" y="11640"/>
                    <a:pt x="4314" y="14034"/>
                  </a:cubicBezTo>
                  <a:cubicBezTo>
                    <a:pt x="3569" y="16427"/>
                    <a:pt x="2824" y="17652"/>
                    <a:pt x="2079" y="18543"/>
                  </a:cubicBezTo>
                  <a:cubicBezTo>
                    <a:pt x="1335" y="19434"/>
                    <a:pt x="590" y="19990"/>
                    <a:pt x="217" y="19935"/>
                  </a:cubicBezTo>
                  <a:cubicBezTo>
                    <a:pt x="-155" y="19879"/>
                    <a:pt x="-155" y="19211"/>
                    <a:pt x="1086" y="17095"/>
                  </a:cubicBezTo>
                  <a:cubicBezTo>
                    <a:pt x="2328" y="14980"/>
                    <a:pt x="4811" y="11417"/>
                    <a:pt x="6673" y="8467"/>
                  </a:cubicBezTo>
                  <a:cubicBezTo>
                    <a:pt x="8535" y="5516"/>
                    <a:pt x="9776" y="3178"/>
                    <a:pt x="10769" y="1786"/>
                  </a:cubicBezTo>
                  <a:cubicBezTo>
                    <a:pt x="11762" y="394"/>
                    <a:pt x="12507" y="-51"/>
                    <a:pt x="13128" y="5"/>
                  </a:cubicBezTo>
                  <a:cubicBezTo>
                    <a:pt x="13748" y="60"/>
                    <a:pt x="14245" y="617"/>
                    <a:pt x="15362" y="3122"/>
                  </a:cubicBezTo>
                  <a:cubicBezTo>
                    <a:pt x="16479" y="5627"/>
                    <a:pt x="18217" y="10081"/>
                    <a:pt x="19335" y="13477"/>
                  </a:cubicBezTo>
                  <a:cubicBezTo>
                    <a:pt x="20452" y="16873"/>
                    <a:pt x="20948" y="19211"/>
                    <a:pt x="21445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6102804" y="639301"/>
              <a:ext cx="199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08" y="16800"/>
                    <a:pt x="2215" y="12000"/>
                    <a:pt x="5815" y="8400"/>
                  </a:cubicBezTo>
                  <a:cubicBezTo>
                    <a:pt x="9415" y="4800"/>
                    <a:pt x="1550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6481980" y="354232"/>
              <a:ext cx="170703" cy="47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81" fill="norm" stroke="1" extrusionOk="0">
                  <a:moveTo>
                    <a:pt x="6145" y="5548"/>
                  </a:moveTo>
                  <a:cubicBezTo>
                    <a:pt x="5206" y="7605"/>
                    <a:pt x="4267" y="9663"/>
                    <a:pt x="3954" y="12063"/>
                  </a:cubicBezTo>
                  <a:cubicBezTo>
                    <a:pt x="3641" y="14463"/>
                    <a:pt x="3954" y="17205"/>
                    <a:pt x="4110" y="18920"/>
                  </a:cubicBezTo>
                  <a:cubicBezTo>
                    <a:pt x="4267" y="20634"/>
                    <a:pt x="4267" y="21320"/>
                    <a:pt x="3797" y="21377"/>
                  </a:cubicBezTo>
                  <a:cubicBezTo>
                    <a:pt x="3328" y="21434"/>
                    <a:pt x="2388" y="20863"/>
                    <a:pt x="1606" y="18577"/>
                  </a:cubicBezTo>
                  <a:cubicBezTo>
                    <a:pt x="823" y="16291"/>
                    <a:pt x="197" y="12291"/>
                    <a:pt x="41" y="9320"/>
                  </a:cubicBezTo>
                  <a:cubicBezTo>
                    <a:pt x="-116" y="6348"/>
                    <a:pt x="197" y="4405"/>
                    <a:pt x="667" y="3034"/>
                  </a:cubicBezTo>
                  <a:cubicBezTo>
                    <a:pt x="1136" y="1663"/>
                    <a:pt x="1762" y="863"/>
                    <a:pt x="2858" y="405"/>
                  </a:cubicBezTo>
                  <a:cubicBezTo>
                    <a:pt x="3954" y="-52"/>
                    <a:pt x="5519" y="-166"/>
                    <a:pt x="7397" y="291"/>
                  </a:cubicBezTo>
                  <a:cubicBezTo>
                    <a:pt x="9275" y="748"/>
                    <a:pt x="11467" y="1777"/>
                    <a:pt x="14127" y="3948"/>
                  </a:cubicBezTo>
                  <a:cubicBezTo>
                    <a:pt x="16788" y="6120"/>
                    <a:pt x="19919" y="9434"/>
                    <a:pt x="20701" y="12005"/>
                  </a:cubicBezTo>
                  <a:cubicBezTo>
                    <a:pt x="21484" y="14577"/>
                    <a:pt x="19919" y="16405"/>
                    <a:pt x="18354" y="18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6899475" y="242848"/>
              <a:ext cx="206060" cy="60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21" fill="norm" stroke="1" extrusionOk="0">
                  <a:moveTo>
                    <a:pt x="850" y="21521"/>
                  </a:moveTo>
                  <a:cubicBezTo>
                    <a:pt x="329" y="19060"/>
                    <a:pt x="-191" y="16599"/>
                    <a:pt x="69" y="13729"/>
                  </a:cubicBezTo>
                  <a:cubicBezTo>
                    <a:pt x="329" y="10858"/>
                    <a:pt x="1370" y="7577"/>
                    <a:pt x="2542" y="5389"/>
                  </a:cubicBezTo>
                  <a:cubicBezTo>
                    <a:pt x="3713" y="3202"/>
                    <a:pt x="5014" y="2108"/>
                    <a:pt x="6055" y="1379"/>
                  </a:cubicBezTo>
                  <a:cubicBezTo>
                    <a:pt x="7096" y="650"/>
                    <a:pt x="7876" y="286"/>
                    <a:pt x="8917" y="103"/>
                  </a:cubicBezTo>
                  <a:cubicBezTo>
                    <a:pt x="9958" y="-79"/>
                    <a:pt x="11260" y="-79"/>
                    <a:pt x="12691" y="605"/>
                  </a:cubicBezTo>
                  <a:cubicBezTo>
                    <a:pt x="14122" y="1288"/>
                    <a:pt x="15684" y="2655"/>
                    <a:pt x="15293" y="4205"/>
                  </a:cubicBezTo>
                  <a:cubicBezTo>
                    <a:pt x="14903" y="5754"/>
                    <a:pt x="12561" y="7486"/>
                    <a:pt x="10999" y="8579"/>
                  </a:cubicBezTo>
                  <a:cubicBezTo>
                    <a:pt x="9438" y="9673"/>
                    <a:pt x="8657" y="10129"/>
                    <a:pt x="8917" y="10539"/>
                  </a:cubicBezTo>
                  <a:cubicBezTo>
                    <a:pt x="9178" y="10949"/>
                    <a:pt x="10479" y="11313"/>
                    <a:pt x="12561" y="11951"/>
                  </a:cubicBezTo>
                  <a:cubicBezTo>
                    <a:pt x="14643" y="12589"/>
                    <a:pt x="17505" y="13501"/>
                    <a:pt x="19197" y="14321"/>
                  </a:cubicBezTo>
                  <a:cubicBezTo>
                    <a:pt x="20889" y="15141"/>
                    <a:pt x="21409" y="15870"/>
                    <a:pt x="20628" y="16599"/>
                  </a:cubicBezTo>
                  <a:cubicBezTo>
                    <a:pt x="19848" y="17329"/>
                    <a:pt x="17766" y="18058"/>
                    <a:pt x="15163" y="18422"/>
                  </a:cubicBezTo>
                  <a:cubicBezTo>
                    <a:pt x="12561" y="18787"/>
                    <a:pt x="9438" y="18787"/>
                    <a:pt x="7096" y="18103"/>
                  </a:cubicBezTo>
                  <a:cubicBezTo>
                    <a:pt x="4754" y="17420"/>
                    <a:pt x="3192" y="16053"/>
                    <a:pt x="1631" y="14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7091826" y="140957"/>
              <a:ext cx="232573" cy="79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600" fill="norm" stroke="1" extrusionOk="0">
                  <a:moveTo>
                    <a:pt x="7583" y="0"/>
                  </a:moveTo>
                  <a:cubicBezTo>
                    <a:pt x="11949" y="1938"/>
                    <a:pt x="16315" y="3877"/>
                    <a:pt x="18728" y="6058"/>
                  </a:cubicBezTo>
                  <a:cubicBezTo>
                    <a:pt x="21140" y="8238"/>
                    <a:pt x="21600" y="10662"/>
                    <a:pt x="19877" y="12912"/>
                  </a:cubicBezTo>
                  <a:cubicBezTo>
                    <a:pt x="18153" y="15162"/>
                    <a:pt x="14247" y="17238"/>
                    <a:pt x="10570" y="18658"/>
                  </a:cubicBezTo>
                  <a:cubicBezTo>
                    <a:pt x="6894" y="20077"/>
                    <a:pt x="3447" y="208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5221117" y="1122751"/>
              <a:ext cx="1646097" cy="12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27" fill="norm" stroke="1" extrusionOk="0">
                  <a:moveTo>
                    <a:pt x="0" y="21527"/>
                  </a:moveTo>
                  <a:cubicBezTo>
                    <a:pt x="1340" y="18139"/>
                    <a:pt x="2679" y="14751"/>
                    <a:pt x="3868" y="12421"/>
                  </a:cubicBezTo>
                  <a:cubicBezTo>
                    <a:pt x="5057" y="10092"/>
                    <a:pt x="6095" y="8821"/>
                    <a:pt x="7250" y="7339"/>
                  </a:cubicBezTo>
                  <a:cubicBezTo>
                    <a:pt x="8406" y="5856"/>
                    <a:pt x="9678" y="4162"/>
                    <a:pt x="10934" y="2892"/>
                  </a:cubicBezTo>
                  <a:cubicBezTo>
                    <a:pt x="12190" y="1621"/>
                    <a:pt x="13429" y="774"/>
                    <a:pt x="14785" y="351"/>
                  </a:cubicBezTo>
                  <a:cubicBezTo>
                    <a:pt x="16141" y="-73"/>
                    <a:pt x="17615" y="-73"/>
                    <a:pt x="18670" y="139"/>
                  </a:cubicBezTo>
                  <a:cubicBezTo>
                    <a:pt x="19725" y="351"/>
                    <a:pt x="20361" y="774"/>
                    <a:pt x="20813" y="1409"/>
                  </a:cubicBezTo>
                  <a:cubicBezTo>
                    <a:pt x="21265" y="2045"/>
                    <a:pt x="21533" y="2892"/>
                    <a:pt x="21567" y="3527"/>
                  </a:cubicBezTo>
                  <a:cubicBezTo>
                    <a:pt x="21600" y="4162"/>
                    <a:pt x="21399" y="4586"/>
                    <a:pt x="21198" y="5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5757796" y="1239818"/>
              <a:ext cx="186801" cy="62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514" fill="norm" stroke="1" extrusionOk="0">
                  <a:moveTo>
                    <a:pt x="7881" y="11457"/>
                  </a:moveTo>
                  <a:cubicBezTo>
                    <a:pt x="7881" y="13993"/>
                    <a:pt x="7881" y="16529"/>
                    <a:pt x="7881" y="18060"/>
                  </a:cubicBezTo>
                  <a:cubicBezTo>
                    <a:pt x="7881" y="19590"/>
                    <a:pt x="7881" y="20115"/>
                    <a:pt x="7881" y="20596"/>
                  </a:cubicBezTo>
                  <a:cubicBezTo>
                    <a:pt x="7881" y="21077"/>
                    <a:pt x="7881" y="21514"/>
                    <a:pt x="7735" y="21514"/>
                  </a:cubicBezTo>
                  <a:cubicBezTo>
                    <a:pt x="7589" y="21514"/>
                    <a:pt x="7297" y="21077"/>
                    <a:pt x="7005" y="19153"/>
                  </a:cubicBezTo>
                  <a:cubicBezTo>
                    <a:pt x="6714" y="17229"/>
                    <a:pt x="6422" y="13818"/>
                    <a:pt x="6568" y="10583"/>
                  </a:cubicBezTo>
                  <a:cubicBezTo>
                    <a:pt x="6714" y="7347"/>
                    <a:pt x="7297" y="4286"/>
                    <a:pt x="8027" y="2537"/>
                  </a:cubicBezTo>
                  <a:cubicBezTo>
                    <a:pt x="8757" y="788"/>
                    <a:pt x="9632" y="351"/>
                    <a:pt x="10946" y="133"/>
                  </a:cubicBezTo>
                  <a:cubicBezTo>
                    <a:pt x="12259" y="-86"/>
                    <a:pt x="14011" y="-86"/>
                    <a:pt x="16200" y="526"/>
                  </a:cubicBezTo>
                  <a:cubicBezTo>
                    <a:pt x="18389" y="1138"/>
                    <a:pt x="21016" y="2363"/>
                    <a:pt x="21308" y="3718"/>
                  </a:cubicBezTo>
                  <a:cubicBezTo>
                    <a:pt x="21600" y="5074"/>
                    <a:pt x="19557" y="6560"/>
                    <a:pt x="15616" y="7653"/>
                  </a:cubicBezTo>
                  <a:cubicBezTo>
                    <a:pt x="11676" y="8746"/>
                    <a:pt x="5838" y="9446"/>
                    <a:pt x="0" y="10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5972468" y="1436653"/>
              <a:ext cx="276007" cy="36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4985"/>
                  </a:moveTo>
                  <a:cubicBezTo>
                    <a:pt x="2000" y="5891"/>
                    <a:pt x="4000" y="6797"/>
                    <a:pt x="5600" y="8459"/>
                  </a:cubicBezTo>
                  <a:cubicBezTo>
                    <a:pt x="7200" y="10120"/>
                    <a:pt x="8400" y="12537"/>
                    <a:pt x="8800" y="14576"/>
                  </a:cubicBezTo>
                  <a:cubicBezTo>
                    <a:pt x="9200" y="16615"/>
                    <a:pt x="8800" y="18277"/>
                    <a:pt x="8200" y="19410"/>
                  </a:cubicBezTo>
                  <a:cubicBezTo>
                    <a:pt x="7600" y="20543"/>
                    <a:pt x="6800" y="21147"/>
                    <a:pt x="5900" y="21373"/>
                  </a:cubicBezTo>
                  <a:cubicBezTo>
                    <a:pt x="5000" y="21600"/>
                    <a:pt x="4000" y="21449"/>
                    <a:pt x="3300" y="20241"/>
                  </a:cubicBezTo>
                  <a:cubicBezTo>
                    <a:pt x="2600" y="19032"/>
                    <a:pt x="2200" y="16766"/>
                    <a:pt x="3600" y="13745"/>
                  </a:cubicBezTo>
                  <a:cubicBezTo>
                    <a:pt x="5000" y="10724"/>
                    <a:pt x="8200" y="6948"/>
                    <a:pt x="11500" y="4531"/>
                  </a:cubicBezTo>
                  <a:cubicBezTo>
                    <a:pt x="14800" y="2115"/>
                    <a:pt x="18200" y="1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6345196" y="1319563"/>
              <a:ext cx="148618" cy="41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44" fill="norm" stroke="1" extrusionOk="0">
                  <a:moveTo>
                    <a:pt x="21290" y="107"/>
                  </a:moveTo>
                  <a:cubicBezTo>
                    <a:pt x="19093" y="-24"/>
                    <a:pt x="16897" y="-156"/>
                    <a:pt x="14151" y="503"/>
                  </a:cubicBezTo>
                  <a:cubicBezTo>
                    <a:pt x="11405" y="1161"/>
                    <a:pt x="8110" y="2610"/>
                    <a:pt x="5365" y="4783"/>
                  </a:cubicBezTo>
                  <a:cubicBezTo>
                    <a:pt x="2619" y="6956"/>
                    <a:pt x="422" y="9854"/>
                    <a:pt x="56" y="12356"/>
                  </a:cubicBezTo>
                  <a:cubicBezTo>
                    <a:pt x="-310" y="14859"/>
                    <a:pt x="1154" y="16966"/>
                    <a:pt x="3351" y="18415"/>
                  </a:cubicBezTo>
                  <a:cubicBezTo>
                    <a:pt x="5548" y="19864"/>
                    <a:pt x="8476" y="20654"/>
                    <a:pt x="11405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6486146" y="1259004"/>
              <a:ext cx="236198" cy="46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881" fill="norm" stroke="1" extrusionOk="0">
                  <a:moveTo>
                    <a:pt x="6968" y="7259"/>
                  </a:moveTo>
                  <a:cubicBezTo>
                    <a:pt x="7200" y="11030"/>
                    <a:pt x="7432" y="14801"/>
                    <a:pt x="7548" y="16973"/>
                  </a:cubicBezTo>
                  <a:cubicBezTo>
                    <a:pt x="7665" y="19144"/>
                    <a:pt x="7665" y="19716"/>
                    <a:pt x="7665" y="20287"/>
                  </a:cubicBezTo>
                  <a:cubicBezTo>
                    <a:pt x="7665" y="20859"/>
                    <a:pt x="7665" y="21430"/>
                    <a:pt x="7548" y="19887"/>
                  </a:cubicBezTo>
                  <a:cubicBezTo>
                    <a:pt x="7432" y="18344"/>
                    <a:pt x="7200" y="14687"/>
                    <a:pt x="7084" y="11430"/>
                  </a:cubicBezTo>
                  <a:cubicBezTo>
                    <a:pt x="6968" y="8173"/>
                    <a:pt x="6968" y="5316"/>
                    <a:pt x="8013" y="3430"/>
                  </a:cubicBezTo>
                  <a:cubicBezTo>
                    <a:pt x="9058" y="1544"/>
                    <a:pt x="11148" y="630"/>
                    <a:pt x="12774" y="230"/>
                  </a:cubicBezTo>
                  <a:cubicBezTo>
                    <a:pt x="14400" y="-170"/>
                    <a:pt x="15561" y="-56"/>
                    <a:pt x="16606" y="630"/>
                  </a:cubicBezTo>
                  <a:cubicBezTo>
                    <a:pt x="17652" y="1316"/>
                    <a:pt x="18581" y="2573"/>
                    <a:pt x="18465" y="4287"/>
                  </a:cubicBezTo>
                  <a:cubicBezTo>
                    <a:pt x="18348" y="6001"/>
                    <a:pt x="17187" y="8173"/>
                    <a:pt x="16026" y="9601"/>
                  </a:cubicBezTo>
                  <a:cubicBezTo>
                    <a:pt x="14864" y="11030"/>
                    <a:pt x="13703" y="11716"/>
                    <a:pt x="12542" y="12116"/>
                  </a:cubicBezTo>
                  <a:cubicBezTo>
                    <a:pt x="11381" y="12516"/>
                    <a:pt x="10219" y="12630"/>
                    <a:pt x="10219" y="12630"/>
                  </a:cubicBezTo>
                  <a:cubicBezTo>
                    <a:pt x="10219" y="12630"/>
                    <a:pt x="11381" y="12516"/>
                    <a:pt x="13123" y="12744"/>
                  </a:cubicBezTo>
                  <a:cubicBezTo>
                    <a:pt x="14865" y="12973"/>
                    <a:pt x="17187" y="13544"/>
                    <a:pt x="18697" y="14059"/>
                  </a:cubicBezTo>
                  <a:cubicBezTo>
                    <a:pt x="20206" y="14573"/>
                    <a:pt x="20903" y="15030"/>
                    <a:pt x="21252" y="15773"/>
                  </a:cubicBezTo>
                  <a:cubicBezTo>
                    <a:pt x="21600" y="16516"/>
                    <a:pt x="21600" y="17544"/>
                    <a:pt x="20671" y="18401"/>
                  </a:cubicBezTo>
                  <a:cubicBezTo>
                    <a:pt x="19742" y="19259"/>
                    <a:pt x="17884" y="19944"/>
                    <a:pt x="15097" y="20059"/>
                  </a:cubicBezTo>
                  <a:cubicBezTo>
                    <a:pt x="12310" y="20173"/>
                    <a:pt x="8594" y="19716"/>
                    <a:pt x="5923" y="19087"/>
                  </a:cubicBezTo>
                  <a:cubicBezTo>
                    <a:pt x="3252" y="18459"/>
                    <a:pt x="1626" y="17659"/>
                    <a:pt x="0" y="16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6647150" y="1290983"/>
              <a:ext cx="200461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12800" y="0"/>
                  </a:moveTo>
                  <a:cubicBezTo>
                    <a:pt x="16000" y="1800"/>
                    <a:pt x="19200" y="3600"/>
                    <a:pt x="20400" y="5982"/>
                  </a:cubicBezTo>
                  <a:cubicBezTo>
                    <a:pt x="21600" y="8365"/>
                    <a:pt x="20800" y="11329"/>
                    <a:pt x="17067" y="14029"/>
                  </a:cubicBezTo>
                  <a:cubicBezTo>
                    <a:pt x="13333" y="16729"/>
                    <a:pt x="6667" y="191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1495033" y="2759458"/>
              <a:ext cx="506013" cy="2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0" y="20407"/>
                  </a:moveTo>
                  <a:cubicBezTo>
                    <a:pt x="1200" y="14516"/>
                    <a:pt x="2400" y="8625"/>
                    <a:pt x="4636" y="4698"/>
                  </a:cubicBezTo>
                  <a:cubicBezTo>
                    <a:pt x="6873" y="771"/>
                    <a:pt x="10145" y="-1193"/>
                    <a:pt x="13145" y="771"/>
                  </a:cubicBezTo>
                  <a:cubicBezTo>
                    <a:pt x="16145" y="2734"/>
                    <a:pt x="18873" y="8625"/>
                    <a:pt x="21600" y="14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1594702" y="2916353"/>
              <a:ext cx="452345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3" y="16971"/>
                    <a:pt x="10007" y="12343"/>
                    <a:pt x="13607" y="8743"/>
                  </a:cubicBezTo>
                  <a:cubicBezTo>
                    <a:pt x="17207" y="5143"/>
                    <a:pt x="19403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1915345" y="2580268"/>
              <a:ext cx="252090" cy="466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42" fill="norm" stroke="1" extrusionOk="0">
                  <a:moveTo>
                    <a:pt x="2707" y="650"/>
                  </a:moveTo>
                  <a:cubicBezTo>
                    <a:pt x="1411" y="414"/>
                    <a:pt x="115" y="178"/>
                    <a:pt x="7" y="60"/>
                  </a:cubicBezTo>
                  <a:cubicBezTo>
                    <a:pt x="-101" y="-58"/>
                    <a:pt x="979" y="-58"/>
                    <a:pt x="4111" y="591"/>
                  </a:cubicBezTo>
                  <a:cubicBezTo>
                    <a:pt x="7243" y="1240"/>
                    <a:pt x="12427" y="2539"/>
                    <a:pt x="15883" y="4132"/>
                  </a:cubicBezTo>
                  <a:cubicBezTo>
                    <a:pt x="19339" y="5726"/>
                    <a:pt x="21067" y="7614"/>
                    <a:pt x="21283" y="9444"/>
                  </a:cubicBezTo>
                  <a:cubicBezTo>
                    <a:pt x="21499" y="11273"/>
                    <a:pt x="20203" y="13044"/>
                    <a:pt x="17503" y="15050"/>
                  </a:cubicBezTo>
                  <a:cubicBezTo>
                    <a:pt x="14803" y="17057"/>
                    <a:pt x="10699" y="19299"/>
                    <a:pt x="6595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2686907" y="2511150"/>
              <a:ext cx="168798" cy="67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525" fill="norm" stroke="1" extrusionOk="0">
                  <a:moveTo>
                    <a:pt x="6055" y="8064"/>
                  </a:moveTo>
                  <a:cubicBezTo>
                    <a:pt x="7290" y="10600"/>
                    <a:pt x="8524" y="13137"/>
                    <a:pt x="9141" y="15182"/>
                  </a:cubicBezTo>
                  <a:cubicBezTo>
                    <a:pt x="9758" y="17228"/>
                    <a:pt x="9758" y="18782"/>
                    <a:pt x="9450" y="19846"/>
                  </a:cubicBezTo>
                  <a:cubicBezTo>
                    <a:pt x="9141" y="20909"/>
                    <a:pt x="8524" y="21482"/>
                    <a:pt x="7907" y="21523"/>
                  </a:cubicBezTo>
                  <a:cubicBezTo>
                    <a:pt x="7290" y="21564"/>
                    <a:pt x="6673" y="21073"/>
                    <a:pt x="5593" y="19273"/>
                  </a:cubicBezTo>
                  <a:cubicBezTo>
                    <a:pt x="4513" y="17473"/>
                    <a:pt x="2970" y="14364"/>
                    <a:pt x="1890" y="11296"/>
                  </a:cubicBezTo>
                  <a:cubicBezTo>
                    <a:pt x="810" y="8228"/>
                    <a:pt x="193" y="5200"/>
                    <a:pt x="38" y="3400"/>
                  </a:cubicBezTo>
                  <a:cubicBezTo>
                    <a:pt x="-116" y="1600"/>
                    <a:pt x="193" y="1028"/>
                    <a:pt x="964" y="619"/>
                  </a:cubicBezTo>
                  <a:cubicBezTo>
                    <a:pt x="1735" y="209"/>
                    <a:pt x="2970" y="-36"/>
                    <a:pt x="5747" y="5"/>
                  </a:cubicBezTo>
                  <a:cubicBezTo>
                    <a:pt x="8524" y="46"/>
                    <a:pt x="12844" y="373"/>
                    <a:pt x="16084" y="1519"/>
                  </a:cubicBezTo>
                  <a:cubicBezTo>
                    <a:pt x="19324" y="2664"/>
                    <a:pt x="21484" y="4628"/>
                    <a:pt x="19787" y="6264"/>
                  </a:cubicBezTo>
                  <a:cubicBezTo>
                    <a:pt x="18090" y="7900"/>
                    <a:pt x="12535" y="9209"/>
                    <a:pt x="8833" y="9946"/>
                  </a:cubicBezTo>
                  <a:cubicBezTo>
                    <a:pt x="5130" y="10682"/>
                    <a:pt x="3278" y="10846"/>
                    <a:pt x="1427" y="11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2913399" y="2740015"/>
              <a:ext cx="214672" cy="34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8922"/>
                  </a:moveTo>
                  <a:cubicBezTo>
                    <a:pt x="0" y="8139"/>
                    <a:pt x="0" y="7357"/>
                    <a:pt x="643" y="7200"/>
                  </a:cubicBezTo>
                  <a:cubicBezTo>
                    <a:pt x="1286" y="7043"/>
                    <a:pt x="2571" y="7513"/>
                    <a:pt x="4500" y="9235"/>
                  </a:cubicBezTo>
                  <a:cubicBezTo>
                    <a:pt x="6429" y="10957"/>
                    <a:pt x="9000" y="13930"/>
                    <a:pt x="10286" y="16043"/>
                  </a:cubicBezTo>
                  <a:cubicBezTo>
                    <a:pt x="11571" y="18157"/>
                    <a:pt x="11571" y="19409"/>
                    <a:pt x="11057" y="20270"/>
                  </a:cubicBezTo>
                  <a:cubicBezTo>
                    <a:pt x="10543" y="21130"/>
                    <a:pt x="9514" y="21600"/>
                    <a:pt x="7843" y="20817"/>
                  </a:cubicBezTo>
                  <a:cubicBezTo>
                    <a:pt x="6171" y="20035"/>
                    <a:pt x="3857" y="18000"/>
                    <a:pt x="3086" y="15730"/>
                  </a:cubicBezTo>
                  <a:cubicBezTo>
                    <a:pt x="2314" y="13461"/>
                    <a:pt x="3086" y="10957"/>
                    <a:pt x="6429" y="8296"/>
                  </a:cubicBezTo>
                  <a:cubicBezTo>
                    <a:pt x="9771" y="5635"/>
                    <a:pt x="15686" y="28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3247797" y="2593164"/>
              <a:ext cx="140947" cy="49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31" fill="norm" stroke="1" extrusionOk="0">
                  <a:moveTo>
                    <a:pt x="21273" y="2353"/>
                  </a:moveTo>
                  <a:cubicBezTo>
                    <a:pt x="20116" y="1585"/>
                    <a:pt x="18959" y="818"/>
                    <a:pt x="17416" y="379"/>
                  </a:cubicBezTo>
                  <a:cubicBezTo>
                    <a:pt x="15873" y="-59"/>
                    <a:pt x="13944" y="-169"/>
                    <a:pt x="11823" y="324"/>
                  </a:cubicBezTo>
                  <a:cubicBezTo>
                    <a:pt x="9702" y="818"/>
                    <a:pt x="7387" y="1914"/>
                    <a:pt x="5073" y="4272"/>
                  </a:cubicBezTo>
                  <a:cubicBezTo>
                    <a:pt x="2759" y="6629"/>
                    <a:pt x="444" y="10247"/>
                    <a:pt x="59" y="13153"/>
                  </a:cubicBezTo>
                  <a:cubicBezTo>
                    <a:pt x="-327" y="16058"/>
                    <a:pt x="1216" y="18251"/>
                    <a:pt x="4109" y="19512"/>
                  </a:cubicBezTo>
                  <a:cubicBezTo>
                    <a:pt x="7002" y="20773"/>
                    <a:pt x="11244" y="21102"/>
                    <a:pt x="15487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3481772" y="2599085"/>
              <a:ext cx="190645" cy="51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69" fill="norm" stroke="1" extrusionOk="0">
                  <a:moveTo>
                    <a:pt x="7660" y="3331"/>
                  </a:moveTo>
                  <a:cubicBezTo>
                    <a:pt x="5932" y="5683"/>
                    <a:pt x="4204" y="8036"/>
                    <a:pt x="3196" y="10656"/>
                  </a:cubicBezTo>
                  <a:cubicBezTo>
                    <a:pt x="2188" y="13275"/>
                    <a:pt x="1900" y="16162"/>
                    <a:pt x="1468" y="18141"/>
                  </a:cubicBezTo>
                  <a:cubicBezTo>
                    <a:pt x="1036" y="20119"/>
                    <a:pt x="460" y="21188"/>
                    <a:pt x="172" y="21349"/>
                  </a:cubicBezTo>
                  <a:cubicBezTo>
                    <a:pt x="-116" y="21509"/>
                    <a:pt x="-116" y="20760"/>
                    <a:pt x="748" y="18461"/>
                  </a:cubicBezTo>
                  <a:cubicBezTo>
                    <a:pt x="1612" y="16162"/>
                    <a:pt x="3340" y="12313"/>
                    <a:pt x="5212" y="9105"/>
                  </a:cubicBezTo>
                  <a:cubicBezTo>
                    <a:pt x="7084" y="5897"/>
                    <a:pt x="9100" y="3331"/>
                    <a:pt x="10540" y="1834"/>
                  </a:cubicBezTo>
                  <a:cubicBezTo>
                    <a:pt x="11980" y="337"/>
                    <a:pt x="12844" y="-91"/>
                    <a:pt x="13708" y="16"/>
                  </a:cubicBezTo>
                  <a:cubicBezTo>
                    <a:pt x="14572" y="123"/>
                    <a:pt x="15436" y="764"/>
                    <a:pt x="16732" y="3010"/>
                  </a:cubicBezTo>
                  <a:cubicBezTo>
                    <a:pt x="18028" y="5256"/>
                    <a:pt x="19756" y="9105"/>
                    <a:pt x="20620" y="11778"/>
                  </a:cubicBezTo>
                  <a:cubicBezTo>
                    <a:pt x="21484" y="14452"/>
                    <a:pt x="21484" y="15949"/>
                    <a:pt x="21484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3496078" y="2908686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3857521" y="2546506"/>
              <a:ext cx="236572" cy="51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15" fill="norm" stroke="1" extrusionOk="0">
                  <a:moveTo>
                    <a:pt x="1294" y="5793"/>
                  </a:moveTo>
                  <a:cubicBezTo>
                    <a:pt x="1526" y="9288"/>
                    <a:pt x="1758" y="12782"/>
                    <a:pt x="1874" y="15217"/>
                  </a:cubicBezTo>
                  <a:cubicBezTo>
                    <a:pt x="1990" y="17652"/>
                    <a:pt x="1990" y="19029"/>
                    <a:pt x="1990" y="19982"/>
                  </a:cubicBezTo>
                  <a:cubicBezTo>
                    <a:pt x="1990" y="20935"/>
                    <a:pt x="1990" y="21464"/>
                    <a:pt x="1642" y="21411"/>
                  </a:cubicBezTo>
                  <a:cubicBezTo>
                    <a:pt x="1294" y="21358"/>
                    <a:pt x="597" y="20723"/>
                    <a:pt x="248" y="18499"/>
                  </a:cubicBezTo>
                  <a:cubicBezTo>
                    <a:pt x="-100" y="16276"/>
                    <a:pt x="-100" y="12464"/>
                    <a:pt x="365" y="9393"/>
                  </a:cubicBezTo>
                  <a:cubicBezTo>
                    <a:pt x="829" y="6323"/>
                    <a:pt x="1758" y="3993"/>
                    <a:pt x="2687" y="2564"/>
                  </a:cubicBezTo>
                  <a:cubicBezTo>
                    <a:pt x="3616" y="1135"/>
                    <a:pt x="4545" y="605"/>
                    <a:pt x="5590" y="288"/>
                  </a:cubicBezTo>
                  <a:cubicBezTo>
                    <a:pt x="6635" y="-30"/>
                    <a:pt x="7797" y="-136"/>
                    <a:pt x="9655" y="235"/>
                  </a:cubicBezTo>
                  <a:cubicBezTo>
                    <a:pt x="11513" y="605"/>
                    <a:pt x="14068" y="1452"/>
                    <a:pt x="16042" y="3464"/>
                  </a:cubicBezTo>
                  <a:cubicBezTo>
                    <a:pt x="18016" y="5476"/>
                    <a:pt x="19410" y="8652"/>
                    <a:pt x="20223" y="11088"/>
                  </a:cubicBezTo>
                  <a:cubicBezTo>
                    <a:pt x="21035" y="13523"/>
                    <a:pt x="21268" y="15217"/>
                    <a:pt x="21500" y="16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4331764" y="2420200"/>
              <a:ext cx="203988" cy="55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89" fill="norm" stroke="1" extrusionOk="0">
                  <a:moveTo>
                    <a:pt x="2400" y="7833"/>
                  </a:moveTo>
                  <a:cubicBezTo>
                    <a:pt x="2400" y="10960"/>
                    <a:pt x="2400" y="14088"/>
                    <a:pt x="2267" y="15554"/>
                  </a:cubicBezTo>
                  <a:cubicBezTo>
                    <a:pt x="2133" y="17020"/>
                    <a:pt x="1867" y="16825"/>
                    <a:pt x="1600" y="14919"/>
                  </a:cubicBezTo>
                  <a:cubicBezTo>
                    <a:pt x="1333" y="13013"/>
                    <a:pt x="1067" y="9397"/>
                    <a:pt x="1467" y="6855"/>
                  </a:cubicBezTo>
                  <a:cubicBezTo>
                    <a:pt x="1867" y="4314"/>
                    <a:pt x="2933" y="2848"/>
                    <a:pt x="4000" y="1871"/>
                  </a:cubicBezTo>
                  <a:cubicBezTo>
                    <a:pt x="5067" y="893"/>
                    <a:pt x="6133" y="405"/>
                    <a:pt x="7600" y="160"/>
                  </a:cubicBezTo>
                  <a:cubicBezTo>
                    <a:pt x="9067" y="-84"/>
                    <a:pt x="10933" y="-84"/>
                    <a:pt x="12933" y="405"/>
                  </a:cubicBezTo>
                  <a:cubicBezTo>
                    <a:pt x="14933" y="893"/>
                    <a:pt x="17067" y="1871"/>
                    <a:pt x="17867" y="3337"/>
                  </a:cubicBezTo>
                  <a:cubicBezTo>
                    <a:pt x="18667" y="4803"/>
                    <a:pt x="18133" y="6758"/>
                    <a:pt x="17467" y="8028"/>
                  </a:cubicBezTo>
                  <a:cubicBezTo>
                    <a:pt x="16800" y="9299"/>
                    <a:pt x="16000" y="9885"/>
                    <a:pt x="14933" y="10423"/>
                  </a:cubicBezTo>
                  <a:cubicBezTo>
                    <a:pt x="13867" y="10960"/>
                    <a:pt x="12533" y="11449"/>
                    <a:pt x="12800" y="11693"/>
                  </a:cubicBezTo>
                  <a:cubicBezTo>
                    <a:pt x="13067" y="11938"/>
                    <a:pt x="14933" y="11938"/>
                    <a:pt x="16667" y="12426"/>
                  </a:cubicBezTo>
                  <a:cubicBezTo>
                    <a:pt x="18400" y="12915"/>
                    <a:pt x="20000" y="13892"/>
                    <a:pt x="20800" y="15261"/>
                  </a:cubicBezTo>
                  <a:cubicBezTo>
                    <a:pt x="21600" y="16629"/>
                    <a:pt x="21600" y="18388"/>
                    <a:pt x="19333" y="19610"/>
                  </a:cubicBezTo>
                  <a:cubicBezTo>
                    <a:pt x="17067" y="20832"/>
                    <a:pt x="12533" y="21516"/>
                    <a:pt x="8933" y="21369"/>
                  </a:cubicBezTo>
                  <a:cubicBezTo>
                    <a:pt x="5333" y="21223"/>
                    <a:pt x="2667" y="20245"/>
                    <a:pt x="0" y="19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4584770" y="2436999"/>
              <a:ext cx="202057" cy="64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395" fill="norm" stroke="1" extrusionOk="0">
                  <a:moveTo>
                    <a:pt x="0" y="133"/>
                  </a:moveTo>
                  <a:cubicBezTo>
                    <a:pt x="3200" y="-36"/>
                    <a:pt x="6400" y="-205"/>
                    <a:pt x="10000" y="723"/>
                  </a:cubicBezTo>
                  <a:cubicBezTo>
                    <a:pt x="13600" y="1651"/>
                    <a:pt x="17600" y="3676"/>
                    <a:pt x="19600" y="6165"/>
                  </a:cubicBezTo>
                  <a:cubicBezTo>
                    <a:pt x="21600" y="8654"/>
                    <a:pt x="21600" y="11608"/>
                    <a:pt x="19467" y="14097"/>
                  </a:cubicBezTo>
                  <a:cubicBezTo>
                    <a:pt x="17333" y="16586"/>
                    <a:pt x="13067" y="18611"/>
                    <a:pt x="9733" y="19750"/>
                  </a:cubicBezTo>
                  <a:cubicBezTo>
                    <a:pt x="6400" y="20889"/>
                    <a:pt x="4000" y="21142"/>
                    <a:pt x="160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5136782" y="2928647"/>
              <a:ext cx="168671" cy="4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20570"/>
                  </a:moveTo>
                  <a:cubicBezTo>
                    <a:pt x="327" y="14217"/>
                    <a:pt x="655" y="7864"/>
                    <a:pt x="1636" y="4052"/>
                  </a:cubicBezTo>
                  <a:cubicBezTo>
                    <a:pt x="2618" y="241"/>
                    <a:pt x="4255" y="-1030"/>
                    <a:pt x="7691" y="876"/>
                  </a:cubicBezTo>
                  <a:cubicBezTo>
                    <a:pt x="11127" y="2782"/>
                    <a:pt x="16364" y="7864"/>
                    <a:pt x="21600" y="12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5190450" y="3069689"/>
              <a:ext cx="245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5776637" y="2521169"/>
              <a:ext cx="179034" cy="63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41" fill="norm" stroke="1" extrusionOk="0">
                  <a:moveTo>
                    <a:pt x="5888" y="8989"/>
                  </a:moveTo>
                  <a:cubicBezTo>
                    <a:pt x="5588" y="11505"/>
                    <a:pt x="5288" y="14021"/>
                    <a:pt x="5138" y="15929"/>
                  </a:cubicBezTo>
                  <a:cubicBezTo>
                    <a:pt x="4988" y="17838"/>
                    <a:pt x="4988" y="19139"/>
                    <a:pt x="4688" y="20050"/>
                  </a:cubicBezTo>
                  <a:cubicBezTo>
                    <a:pt x="4388" y="20961"/>
                    <a:pt x="3788" y="21481"/>
                    <a:pt x="3038" y="21438"/>
                  </a:cubicBezTo>
                  <a:cubicBezTo>
                    <a:pt x="2288" y="21394"/>
                    <a:pt x="1388" y="20787"/>
                    <a:pt x="788" y="19182"/>
                  </a:cubicBezTo>
                  <a:cubicBezTo>
                    <a:pt x="188" y="17577"/>
                    <a:pt x="-112" y="14975"/>
                    <a:pt x="38" y="12112"/>
                  </a:cubicBezTo>
                  <a:cubicBezTo>
                    <a:pt x="188" y="9250"/>
                    <a:pt x="788" y="6127"/>
                    <a:pt x="1988" y="4045"/>
                  </a:cubicBezTo>
                  <a:cubicBezTo>
                    <a:pt x="3188" y="1963"/>
                    <a:pt x="4988" y="922"/>
                    <a:pt x="7238" y="401"/>
                  </a:cubicBezTo>
                  <a:cubicBezTo>
                    <a:pt x="9488" y="-119"/>
                    <a:pt x="12188" y="-119"/>
                    <a:pt x="14888" y="315"/>
                  </a:cubicBezTo>
                  <a:cubicBezTo>
                    <a:pt x="17588" y="748"/>
                    <a:pt x="20288" y="1616"/>
                    <a:pt x="20888" y="2874"/>
                  </a:cubicBezTo>
                  <a:cubicBezTo>
                    <a:pt x="21488" y="4132"/>
                    <a:pt x="19988" y="5780"/>
                    <a:pt x="16238" y="7081"/>
                  </a:cubicBezTo>
                  <a:cubicBezTo>
                    <a:pt x="12488" y="8382"/>
                    <a:pt x="6488" y="9336"/>
                    <a:pt x="488" y="1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5934133" y="2732348"/>
              <a:ext cx="230006" cy="31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7376"/>
                  </a:moveTo>
                  <a:cubicBezTo>
                    <a:pt x="960" y="6849"/>
                    <a:pt x="1920" y="6322"/>
                    <a:pt x="3960" y="6937"/>
                  </a:cubicBezTo>
                  <a:cubicBezTo>
                    <a:pt x="6000" y="7551"/>
                    <a:pt x="9120" y="9307"/>
                    <a:pt x="11160" y="11502"/>
                  </a:cubicBezTo>
                  <a:cubicBezTo>
                    <a:pt x="13200" y="13698"/>
                    <a:pt x="14160" y="16332"/>
                    <a:pt x="14520" y="18088"/>
                  </a:cubicBezTo>
                  <a:cubicBezTo>
                    <a:pt x="14880" y="19844"/>
                    <a:pt x="14640" y="20722"/>
                    <a:pt x="13320" y="21161"/>
                  </a:cubicBezTo>
                  <a:cubicBezTo>
                    <a:pt x="12000" y="21600"/>
                    <a:pt x="9600" y="21600"/>
                    <a:pt x="8280" y="19668"/>
                  </a:cubicBezTo>
                  <a:cubicBezTo>
                    <a:pt x="6960" y="17737"/>
                    <a:pt x="6720" y="13873"/>
                    <a:pt x="9120" y="10273"/>
                  </a:cubicBezTo>
                  <a:cubicBezTo>
                    <a:pt x="11520" y="6673"/>
                    <a:pt x="16560" y="33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6255557" y="2617346"/>
              <a:ext cx="130921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fill="norm" stroke="1" extrusionOk="0">
                  <a:moveTo>
                    <a:pt x="20878" y="771"/>
                  </a:moveTo>
                  <a:cubicBezTo>
                    <a:pt x="19248" y="386"/>
                    <a:pt x="17618" y="0"/>
                    <a:pt x="15580" y="0"/>
                  </a:cubicBezTo>
                  <a:cubicBezTo>
                    <a:pt x="13542" y="0"/>
                    <a:pt x="11097" y="386"/>
                    <a:pt x="8040" y="2443"/>
                  </a:cubicBezTo>
                  <a:cubicBezTo>
                    <a:pt x="4984" y="4500"/>
                    <a:pt x="1316" y="8229"/>
                    <a:pt x="297" y="11571"/>
                  </a:cubicBezTo>
                  <a:cubicBezTo>
                    <a:pt x="-722" y="14914"/>
                    <a:pt x="908" y="17871"/>
                    <a:pt x="4780" y="19479"/>
                  </a:cubicBezTo>
                  <a:cubicBezTo>
                    <a:pt x="8652" y="21086"/>
                    <a:pt x="14765" y="21343"/>
                    <a:pt x="208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6486146" y="2539281"/>
              <a:ext cx="181617" cy="520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54" fill="norm" stroke="1" extrusionOk="0">
                  <a:moveTo>
                    <a:pt x="9000" y="6034"/>
                  </a:moveTo>
                  <a:cubicBezTo>
                    <a:pt x="7800" y="8970"/>
                    <a:pt x="6600" y="11906"/>
                    <a:pt x="6000" y="14265"/>
                  </a:cubicBezTo>
                  <a:cubicBezTo>
                    <a:pt x="5400" y="16625"/>
                    <a:pt x="5400" y="18407"/>
                    <a:pt x="5250" y="19613"/>
                  </a:cubicBezTo>
                  <a:cubicBezTo>
                    <a:pt x="5100" y="20819"/>
                    <a:pt x="4800" y="21448"/>
                    <a:pt x="4650" y="21343"/>
                  </a:cubicBezTo>
                  <a:cubicBezTo>
                    <a:pt x="4500" y="21238"/>
                    <a:pt x="4500" y="20399"/>
                    <a:pt x="4200" y="17935"/>
                  </a:cubicBezTo>
                  <a:cubicBezTo>
                    <a:pt x="3900" y="15471"/>
                    <a:pt x="3300" y="11382"/>
                    <a:pt x="3000" y="8498"/>
                  </a:cubicBezTo>
                  <a:cubicBezTo>
                    <a:pt x="2700" y="5615"/>
                    <a:pt x="2700" y="3937"/>
                    <a:pt x="3150" y="2732"/>
                  </a:cubicBezTo>
                  <a:cubicBezTo>
                    <a:pt x="3600" y="1526"/>
                    <a:pt x="4500" y="792"/>
                    <a:pt x="5850" y="372"/>
                  </a:cubicBezTo>
                  <a:cubicBezTo>
                    <a:pt x="7200" y="-47"/>
                    <a:pt x="9000" y="-152"/>
                    <a:pt x="10800" y="267"/>
                  </a:cubicBezTo>
                  <a:cubicBezTo>
                    <a:pt x="12600" y="687"/>
                    <a:pt x="14400" y="1631"/>
                    <a:pt x="15450" y="3256"/>
                  </a:cubicBezTo>
                  <a:cubicBezTo>
                    <a:pt x="16500" y="4881"/>
                    <a:pt x="16800" y="7188"/>
                    <a:pt x="16500" y="8603"/>
                  </a:cubicBezTo>
                  <a:cubicBezTo>
                    <a:pt x="16200" y="10019"/>
                    <a:pt x="15300" y="10543"/>
                    <a:pt x="14250" y="11015"/>
                  </a:cubicBezTo>
                  <a:cubicBezTo>
                    <a:pt x="13200" y="11487"/>
                    <a:pt x="12000" y="11906"/>
                    <a:pt x="12150" y="12064"/>
                  </a:cubicBezTo>
                  <a:cubicBezTo>
                    <a:pt x="12300" y="12221"/>
                    <a:pt x="13800" y="12116"/>
                    <a:pt x="15600" y="12535"/>
                  </a:cubicBezTo>
                  <a:cubicBezTo>
                    <a:pt x="17400" y="12955"/>
                    <a:pt x="19500" y="13898"/>
                    <a:pt x="20550" y="14947"/>
                  </a:cubicBezTo>
                  <a:cubicBezTo>
                    <a:pt x="21600" y="15996"/>
                    <a:pt x="21600" y="17149"/>
                    <a:pt x="20400" y="18250"/>
                  </a:cubicBezTo>
                  <a:cubicBezTo>
                    <a:pt x="19200" y="19351"/>
                    <a:pt x="16800" y="20399"/>
                    <a:pt x="13650" y="20819"/>
                  </a:cubicBezTo>
                  <a:cubicBezTo>
                    <a:pt x="10500" y="21238"/>
                    <a:pt x="6600" y="21029"/>
                    <a:pt x="4200" y="20347"/>
                  </a:cubicBezTo>
                  <a:cubicBezTo>
                    <a:pt x="1800" y="19665"/>
                    <a:pt x="900" y="18512"/>
                    <a:pt x="0" y="17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6700818" y="2455776"/>
              <a:ext cx="183192" cy="58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527" fill="norm" stroke="1" extrusionOk="0">
                  <a:moveTo>
                    <a:pt x="2627" y="870"/>
                  </a:moveTo>
                  <a:cubicBezTo>
                    <a:pt x="3795" y="493"/>
                    <a:pt x="4962" y="116"/>
                    <a:pt x="6422" y="21"/>
                  </a:cubicBezTo>
                  <a:cubicBezTo>
                    <a:pt x="7881" y="-73"/>
                    <a:pt x="9632" y="116"/>
                    <a:pt x="12259" y="1342"/>
                  </a:cubicBezTo>
                  <a:cubicBezTo>
                    <a:pt x="14886" y="2568"/>
                    <a:pt x="18389" y="4832"/>
                    <a:pt x="19995" y="7473"/>
                  </a:cubicBezTo>
                  <a:cubicBezTo>
                    <a:pt x="21600" y="10114"/>
                    <a:pt x="21308" y="13132"/>
                    <a:pt x="17659" y="15537"/>
                  </a:cubicBezTo>
                  <a:cubicBezTo>
                    <a:pt x="14011" y="17943"/>
                    <a:pt x="7005" y="19735"/>
                    <a:pt x="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6969157" y="2875733"/>
              <a:ext cx="92002" cy="6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3236"/>
                  </a:moveTo>
                  <a:cubicBezTo>
                    <a:pt x="3000" y="2405"/>
                    <a:pt x="6000" y="1574"/>
                    <a:pt x="9300" y="744"/>
                  </a:cubicBezTo>
                  <a:cubicBezTo>
                    <a:pt x="12600" y="-87"/>
                    <a:pt x="16200" y="-918"/>
                    <a:pt x="18300" y="2405"/>
                  </a:cubicBezTo>
                  <a:cubicBezTo>
                    <a:pt x="20400" y="5728"/>
                    <a:pt x="21000" y="13205"/>
                    <a:pt x="21600" y="20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7528836" y="2349860"/>
              <a:ext cx="149769" cy="71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463" fill="norm" stroke="1" extrusionOk="0">
                  <a:moveTo>
                    <a:pt x="6374" y="9626"/>
                  </a:moveTo>
                  <a:cubicBezTo>
                    <a:pt x="7082" y="12077"/>
                    <a:pt x="7790" y="14528"/>
                    <a:pt x="8144" y="16366"/>
                  </a:cubicBezTo>
                  <a:cubicBezTo>
                    <a:pt x="8498" y="18204"/>
                    <a:pt x="8498" y="19430"/>
                    <a:pt x="8321" y="20234"/>
                  </a:cubicBezTo>
                  <a:cubicBezTo>
                    <a:pt x="8144" y="21038"/>
                    <a:pt x="7790" y="21421"/>
                    <a:pt x="7082" y="21460"/>
                  </a:cubicBezTo>
                  <a:cubicBezTo>
                    <a:pt x="6374" y="21498"/>
                    <a:pt x="5311" y="21192"/>
                    <a:pt x="4072" y="19813"/>
                  </a:cubicBezTo>
                  <a:cubicBezTo>
                    <a:pt x="2833" y="18434"/>
                    <a:pt x="1416" y="15983"/>
                    <a:pt x="885" y="13302"/>
                  </a:cubicBezTo>
                  <a:cubicBezTo>
                    <a:pt x="354" y="10621"/>
                    <a:pt x="708" y="7711"/>
                    <a:pt x="1062" y="5643"/>
                  </a:cubicBezTo>
                  <a:cubicBezTo>
                    <a:pt x="1416" y="3575"/>
                    <a:pt x="1771" y="2349"/>
                    <a:pt x="2479" y="1507"/>
                  </a:cubicBezTo>
                  <a:cubicBezTo>
                    <a:pt x="3187" y="664"/>
                    <a:pt x="4249" y="204"/>
                    <a:pt x="5666" y="51"/>
                  </a:cubicBezTo>
                  <a:cubicBezTo>
                    <a:pt x="7082" y="-102"/>
                    <a:pt x="8852" y="51"/>
                    <a:pt x="11862" y="1047"/>
                  </a:cubicBezTo>
                  <a:cubicBezTo>
                    <a:pt x="14872" y="2043"/>
                    <a:pt x="19121" y="3881"/>
                    <a:pt x="20361" y="5566"/>
                  </a:cubicBezTo>
                  <a:cubicBezTo>
                    <a:pt x="21600" y="7251"/>
                    <a:pt x="19830" y="8783"/>
                    <a:pt x="15934" y="9855"/>
                  </a:cubicBezTo>
                  <a:cubicBezTo>
                    <a:pt x="12039" y="10928"/>
                    <a:pt x="6020" y="11541"/>
                    <a:pt x="0" y="12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7659172" y="2617346"/>
              <a:ext cx="268341" cy="356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8732"/>
                  </a:moveTo>
                  <a:cubicBezTo>
                    <a:pt x="617" y="8119"/>
                    <a:pt x="1234" y="7506"/>
                    <a:pt x="2057" y="7430"/>
                  </a:cubicBezTo>
                  <a:cubicBezTo>
                    <a:pt x="2880" y="7353"/>
                    <a:pt x="3909" y="7813"/>
                    <a:pt x="5554" y="9421"/>
                  </a:cubicBezTo>
                  <a:cubicBezTo>
                    <a:pt x="7200" y="11030"/>
                    <a:pt x="9463" y="13787"/>
                    <a:pt x="10080" y="16009"/>
                  </a:cubicBezTo>
                  <a:cubicBezTo>
                    <a:pt x="10697" y="18230"/>
                    <a:pt x="9669" y="19915"/>
                    <a:pt x="8537" y="20757"/>
                  </a:cubicBezTo>
                  <a:cubicBezTo>
                    <a:pt x="7406" y="21600"/>
                    <a:pt x="6171" y="21600"/>
                    <a:pt x="5040" y="20528"/>
                  </a:cubicBezTo>
                  <a:cubicBezTo>
                    <a:pt x="3909" y="19455"/>
                    <a:pt x="2880" y="17311"/>
                    <a:pt x="2983" y="15166"/>
                  </a:cubicBezTo>
                  <a:cubicBezTo>
                    <a:pt x="3086" y="13021"/>
                    <a:pt x="4320" y="10877"/>
                    <a:pt x="7611" y="8349"/>
                  </a:cubicBezTo>
                  <a:cubicBezTo>
                    <a:pt x="10903" y="5821"/>
                    <a:pt x="16251" y="29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8061927" y="2486273"/>
              <a:ext cx="187593" cy="52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21" fill="norm" stroke="1" extrusionOk="0">
                  <a:moveTo>
                    <a:pt x="21140" y="3491"/>
                  </a:moveTo>
                  <a:cubicBezTo>
                    <a:pt x="21140" y="2862"/>
                    <a:pt x="21140" y="2233"/>
                    <a:pt x="21140" y="1656"/>
                  </a:cubicBezTo>
                  <a:cubicBezTo>
                    <a:pt x="21140" y="1079"/>
                    <a:pt x="21140" y="555"/>
                    <a:pt x="20420" y="240"/>
                  </a:cubicBezTo>
                  <a:cubicBezTo>
                    <a:pt x="19700" y="-74"/>
                    <a:pt x="18260" y="-179"/>
                    <a:pt x="16244" y="555"/>
                  </a:cubicBezTo>
                  <a:cubicBezTo>
                    <a:pt x="14228" y="1289"/>
                    <a:pt x="11636" y="2862"/>
                    <a:pt x="8756" y="5116"/>
                  </a:cubicBezTo>
                  <a:cubicBezTo>
                    <a:pt x="5876" y="7371"/>
                    <a:pt x="2708" y="10306"/>
                    <a:pt x="1124" y="12980"/>
                  </a:cubicBezTo>
                  <a:cubicBezTo>
                    <a:pt x="-460" y="15654"/>
                    <a:pt x="-460" y="18066"/>
                    <a:pt x="1700" y="19429"/>
                  </a:cubicBezTo>
                  <a:cubicBezTo>
                    <a:pt x="3860" y="20792"/>
                    <a:pt x="8180" y="21106"/>
                    <a:pt x="1250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8335395" y="2464631"/>
              <a:ext cx="169917" cy="49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08" fill="norm" stroke="1" extrusionOk="0">
                  <a:moveTo>
                    <a:pt x="12196" y="4316"/>
                  </a:moveTo>
                  <a:cubicBezTo>
                    <a:pt x="9973" y="7433"/>
                    <a:pt x="7749" y="10551"/>
                    <a:pt x="6161" y="13056"/>
                  </a:cubicBezTo>
                  <a:cubicBezTo>
                    <a:pt x="4573" y="15561"/>
                    <a:pt x="3620" y="17454"/>
                    <a:pt x="2667" y="18901"/>
                  </a:cubicBezTo>
                  <a:cubicBezTo>
                    <a:pt x="1714" y="20349"/>
                    <a:pt x="761" y="21351"/>
                    <a:pt x="284" y="21406"/>
                  </a:cubicBezTo>
                  <a:cubicBezTo>
                    <a:pt x="-192" y="21462"/>
                    <a:pt x="-192" y="20571"/>
                    <a:pt x="1237" y="18177"/>
                  </a:cubicBezTo>
                  <a:cubicBezTo>
                    <a:pt x="2667" y="15784"/>
                    <a:pt x="5526" y="11887"/>
                    <a:pt x="7590" y="8936"/>
                  </a:cubicBezTo>
                  <a:cubicBezTo>
                    <a:pt x="9655" y="5986"/>
                    <a:pt x="10926" y="3982"/>
                    <a:pt x="12514" y="2534"/>
                  </a:cubicBezTo>
                  <a:cubicBezTo>
                    <a:pt x="14102" y="1087"/>
                    <a:pt x="16008" y="196"/>
                    <a:pt x="17437" y="29"/>
                  </a:cubicBezTo>
                  <a:cubicBezTo>
                    <a:pt x="18867" y="-138"/>
                    <a:pt x="19820" y="419"/>
                    <a:pt x="20455" y="1922"/>
                  </a:cubicBezTo>
                  <a:cubicBezTo>
                    <a:pt x="21090" y="3425"/>
                    <a:pt x="21408" y="5874"/>
                    <a:pt x="20773" y="8435"/>
                  </a:cubicBezTo>
                  <a:cubicBezTo>
                    <a:pt x="20137" y="10996"/>
                    <a:pt x="18549" y="13668"/>
                    <a:pt x="16961" y="16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8356855" y="2686347"/>
              <a:ext cx="191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8706296" y="2157336"/>
              <a:ext cx="110570" cy="109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21239" y="0"/>
                  </a:moveTo>
                  <a:cubicBezTo>
                    <a:pt x="21239" y="1712"/>
                    <a:pt x="21239" y="3424"/>
                    <a:pt x="20257" y="5136"/>
                  </a:cubicBezTo>
                  <a:cubicBezTo>
                    <a:pt x="19275" y="6848"/>
                    <a:pt x="17312" y="8559"/>
                    <a:pt x="14612" y="10297"/>
                  </a:cubicBezTo>
                  <a:cubicBezTo>
                    <a:pt x="11912" y="12034"/>
                    <a:pt x="8475" y="13796"/>
                    <a:pt x="5775" y="15533"/>
                  </a:cubicBezTo>
                  <a:cubicBezTo>
                    <a:pt x="3075" y="17270"/>
                    <a:pt x="1112" y="18982"/>
                    <a:pt x="375" y="19989"/>
                  </a:cubicBezTo>
                  <a:cubicBezTo>
                    <a:pt x="-361" y="20996"/>
                    <a:pt x="130" y="21298"/>
                    <a:pt x="6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8947201" y="2510010"/>
              <a:ext cx="53669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179"/>
                    <a:pt x="9257" y="10358"/>
                    <a:pt x="5657" y="13958"/>
                  </a:cubicBezTo>
                  <a:cubicBezTo>
                    <a:pt x="2057" y="17558"/>
                    <a:pt x="1029" y="195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8939534" y="2423380"/>
              <a:ext cx="195634" cy="53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191" fill="norm" stroke="1" extrusionOk="0">
                  <a:moveTo>
                    <a:pt x="1641" y="6419"/>
                  </a:moveTo>
                  <a:cubicBezTo>
                    <a:pt x="2461" y="4711"/>
                    <a:pt x="3281" y="3003"/>
                    <a:pt x="4785" y="1898"/>
                  </a:cubicBezTo>
                  <a:cubicBezTo>
                    <a:pt x="6289" y="793"/>
                    <a:pt x="8476" y="291"/>
                    <a:pt x="10253" y="90"/>
                  </a:cubicBezTo>
                  <a:cubicBezTo>
                    <a:pt x="12030" y="-111"/>
                    <a:pt x="13397" y="-11"/>
                    <a:pt x="14901" y="743"/>
                  </a:cubicBezTo>
                  <a:cubicBezTo>
                    <a:pt x="16405" y="1496"/>
                    <a:pt x="18046" y="2903"/>
                    <a:pt x="17772" y="4259"/>
                  </a:cubicBezTo>
                  <a:cubicBezTo>
                    <a:pt x="17499" y="5616"/>
                    <a:pt x="15311" y="6922"/>
                    <a:pt x="13534" y="7675"/>
                  </a:cubicBezTo>
                  <a:cubicBezTo>
                    <a:pt x="11757" y="8429"/>
                    <a:pt x="10390" y="8629"/>
                    <a:pt x="10116" y="8931"/>
                  </a:cubicBezTo>
                  <a:cubicBezTo>
                    <a:pt x="9843" y="9232"/>
                    <a:pt x="10663" y="9634"/>
                    <a:pt x="12851" y="10940"/>
                  </a:cubicBezTo>
                  <a:cubicBezTo>
                    <a:pt x="15038" y="12246"/>
                    <a:pt x="18592" y="14456"/>
                    <a:pt x="20096" y="16164"/>
                  </a:cubicBezTo>
                  <a:cubicBezTo>
                    <a:pt x="21600" y="17872"/>
                    <a:pt x="21053" y="19078"/>
                    <a:pt x="18592" y="19982"/>
                  </a:cubicBezTo>
                  <a:cubicBezTo>
                    <a:pt x="16132" y="20886"/>
                    <a:pt x="11757" y="21489"/>
                    <a:pt x="8339" y="21037"/>
                  </a:cubicBezTo>
                  <a:cubicBezTo>
                    <a:pt x="4921" y="20585"/>
                    <a:pt x="2461" y="19078"/>
                    <a:pt x="0" y="17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9108205" y="2287672"/>
              <a:ext cx="256039" cy="82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0800" y="0"/>
                  </a:moveTo>
                  <a:cubicBezTo>
                    <a:pt x="12282" y="0"/>
                    <a:pt x="13765" y="0"/>
                    <a:pt x="15353" y="606"/>
                  </a:cubicBezTo>
                  <a:cubicBezTo>
                    <a:pt x="16941" y="1211"/>
                    <a:pt x="18635" y="2422"/>
                    <a:pt x="19800" y="4172"/>
                  </a:cubicBezTo>
                  <a:cubicBezTo>
                    <a:pt x="20965" y="5921"/>
                    <a:pt x="21600" y="8209"/>
                    <a:pt x="20965" y="10497"/>
                  </a:cubicBezTo>
                  <a:cubicBezTo>
                    <a:pt x="20329" y="12785"/>
                    <a:pt x="18424" y="15073"/>
                    <a:pt x="14718" y="16923"/>
                  </a:cubicBezTo>
                  <a:cubicBezTo>
                    <a:pt x="11012" y="18774"/>
                    <a:pt x="5506" y="201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8678862" y="3913042"/>
              <a:ext cx="59801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38" y="19080"/>
                    <a:pt x="1477" y="16560"/>
                    <a:pt x="3415" y="13860"/>
                  </a:cubicBezTo>
                  <a:cubicBezTo>
                    <a:pt x="5354" y="11160"/>
                    <a:pt x="8492" y="8280"/>
                    <a:pt x="11723" y="5940"/>
                  </a:cubicBezTo>
                  <a:cubicBezTo>
                    <a:pt x="14954" y="3600"/>
                    <a:pt x="1827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9131206" y="3828707"/>
              <a:ext cx="15389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600" fill="norm" stroke="1" extrusionOk="0">
                  <a:moveTo>
                    <a:pt x="0" y="0"/>
                  </a:moveTo>
                  <a:cubicBezTo>
                    <a:pt x="6271" y="1920"/>
                    <a:pt x="12542" y="3840"/>
                    <a:pt x="16374" y="6000"/>
                  </a:cubicBezTo>
                  <a:cubicBezTo>
                    <a:pt x="20206" y="8160"/>
                    <a:pt x="21600" y="10560"/>
                    <a:pt x="20729" y="13200"/>
                  </a:cubicBezTo>
                  <a:cubicBezTo>
                    <a:pt x="19858" y="15840"/>
                    <a:pt x="16723" y="18720"/>
                    <a:pt x="135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9519231" y="3701689"/>
              <a:ext cx="163988" cy="37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218" fill="norm" stroke="1" extrusionOk="0">
                  <a:moveTo>
                    <a:pt x="21000" y="2837"/>
                  </a:moveTo>
                  <a:cubicBezTo>
                    <a:pt x="19364" y="1829"/>
                    <a:pt x="17727" y="821"/>
                    <a:pt x="16091" y="317"/>
                  </a:cubicBezTo>
                  <a:cubicBezTo>
                    <a:pt x="14455" y="-187"/>
                    <a:pt x="12818" y="-187"/>
                    <a:pt x="10364" y="1037"/>
                  </a:cubicBezTo>
                  <a:cubicBezTo>
                    <a:pt x="7909" y="2261"/>
                    <a:pt x="4636" y="4709"/>
                    <a:pt x="2509" y="7877"/>
                  </a:cubicBezTo>
                  <a:cubicBezTo>
                    <a:pt x="382" y="11045"/>
                    <a:pt x="-600" y="14933"/>
                    <a:pt x="382" y="17381"/>
                  </a:cubicBezTo>
                  <a:cubicBezTo>
                    <a:pt x="1364" y="19829"/>
                    <a:pt x="4309" y="20837"/>
                    <a:pt x="7255" y="21125"/>
                  </a:cubicBezTo>
                  <a:cubicBezTo>
                    <a:pt x="10200" y="21413"/>
                    <a:pt x="13145" y="20981"/>
                    <a:pt x="16091" y="20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9757374" y="3652369"/>
              <a:ext cx="148183" cy="42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541" fill="norm" stroke="1" extrusionOk="0">
                  <a:moveTo>
                    <a:pt x="5852" y="0"/>
                  </a:moveTo>
                  <a:cubicBezTo>
                    <a:pt x="5852" y="5174"/>
                    <a:pt x="5852" y="10347"/>
                    <a:pt x="5486" y="13775"/>
                  </a:cubicBezTo>
                  <a:cubicBezTo>
                    <a:pt x="5120" y="17202"/>
                    <a:pt x="4387" y="18884"/>
                    <a:pt x="3472" y="19983"/>
                  </a:cubicBezTo>
                  <a:cubicBezTo>
                    <a:pt x="2557" y="21083"/>
                    <a:pt x="1458" y="21600"/>
                    <a:pt x="726" y="21535"/>
                  </a:cubicBezTo>
                  <a:cubicBezTo>
                    <a:pt x="-6" y="21471"/>
                    <a:pt x="-372" y="20824"/>
                    <a:pt x="543" y="19207"/>
                  </a:cubicBezTo>
                  <a:cubicBezTo>
                    <a:pt x="1459" y="17590"/>
                    <a:pt x="3655" y="15004"/>
                    <a:pt x="6035" y="13452"/>
                  </a:cubicBezTo>
                  <a:cubicBezTo>
                    <a:pt x="8414" y="11899"/>
                    <a:pt x="10977" y="11382"/>
                    <a:pt x="12808" y="11576"/>
                  </a:cubicBezTo>
                  <a:cubicBezTo>
                    <a:pt x="14638" y="11770"/>
                    <a:pt x="15736" y="12675"/>
                    <a:pt x="17018" y="14228"/>
                  </a:cubicBezTo>
                  <a:cubicBezTo>
                    <a:pt x="18299" y="15780"/>
                    <a:pt x="19764" y="17978"/>
                    <a:pt x="21228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9945290" y="3858771"/>
              <a:ext cx="144271" cy="18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42" fill="norm" stroke="1" extrusionOk="0">
                  <a:moveTo>
                    <a:pt x="17982" y="7171"/>
                  </a:moveTo>
                  <a:cubicBezTo>
                    <a:pt x="17603" y="5692"/>
                    <a:pt x="17224" y="4212"/>
                    <a:pt x="16466" y="2881"/>
                  </a:cubicBezTo>
                  <a:cubicBezTo>
                    <a:pt x="15708" y="1549"/>
                    <a:pt x="14571" y="366"/>
                    <a:pt x="13055" y="70"/>
                  </a:cubicBezTo>
                  <a:cubicBezTo>
                    <a:pt x="11539" y="-226"/>
                    <a:pt x="9645" y="366"/>
                    <a:pt x="7371" y="2881"/>
                  </a:cubicBezTo>
                  <a:cubicBezTo>
                    <a:pt x="5097" y="5396"/>
                    <a:pt x="2445" y="9834"/>
                    <a:pt x="1118" y="12793"/>
                  </a:cubicBezTo>
                  <a:cubicBezTo>
                    <a:pt x="-208" y="15752"/>
                    <a:pt x="-208" y="17232"/>
                    <a:pt x="360" y="18563"/>
                  </a:cubicBezTo>
                  <a:cubicBezTo>
                    <a:pt x="929" y="19895"/>
                    <a:pt x="2066" y="21078"/>
                    <a:pt x="3392" y="21226"/>
                  </a:cubicBezTo>
                  <a:cubicBezTo>
                    <a:pt x="4718" y="21374"/>
                    <a:pt x="6234" y="20486"/>
                    <a:pt x="7560" y="19451"/>
                  </a:cubicBezTo>
                  <a:cubicBezTo>
                    <a:pt x="8887" y="18415"/>
                    <a:pt x="10024" y="17232"/>
                    <a:pt x="11160" y="16048"/>
                  </a:cubicBezTo>
                  <a:cubicBezTo>
                    <a:pt x="12297" y="14864"/>
                    <a:pt x="13434" y="13681"/>
                    <a:pt x="14192" y="14125"/>
                  </a:cubicBezTo>
                  <a:cubicBezTo>
                    <a:pt x="14950" y="14569"/>
                    <a:pt x="15329" y="16640"/>
                    <a:pt x="16466" y="17675"/>
                  </a:cubicBezTo>
                  <a:cubicBezTo>
                    <a:pt x="17603" y="18711"/>
                    <a:pt x="19497" y="18711"/>
                    <a:pt x="21392" y="18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10181563" y="3905375"/>
              <a:ext cx="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10181563" y="3821040"/>
              <a:ext cx="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10232280" y="3867041"/>
              <a:ext cx="148621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1522" y="0"/>
                  </a:moveTo>
                  <a:cubicBezTo>
                    <a:pt x="1522" y="3771"/>
                    <a:pt x="1522" y="7543"/>
                    <a:pt x="1338" y="10971"/>
                  </a:cubicBezTo>
                  <a:cubicBezTo>
                    <a:pt x="1155" y="14400"/>
                    <a:pt x="789" y="17486"/>
                    <a:pt x="423" y="18000"/>
                  </a:cubicBezTo>
                  <a:cubicBezTo>
                    <a:pt x="57" y="18514"/>
                    <a:pt x="-309" y="16457"/>
                    <a:pt x="423" y="13371"/>
                  </a:cubicBezTo>
                  <a:cubicBezTo>
                    <a:pt x="1155" y="10286"/>
                    <a:pt x="2986" y="6171"/>
                    <a:pt x="4816" y="3771"/>
                  </a:cubicBezTo>
                  <a:cubicBezTo>
                    <a:pt x="6647" y="1371"/>
                    <a:pt x="8477" y="686"/>
                    <a:pt x="10857" y="1714"/>
                  </a:cubicBezTo>
                  <a:cubicBezTo>
                    <a:pt x="13237" y="2743"/>
                    <a:pt x="16166" y="5486"/>
                    <a:pt x="17996" y="9086"/>
                  </a:cubicBezTo>
                  <a:cubicBezTo>
                    <a:pt x="19827" y="12686"/>
                    <a:pt x="20559" y="17143"/>
                    <a:pt x="212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10879245" y="3813373"/>
              <a:ext cx="237673" cy="2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4404"/>
                  </a:moveTo>
                  <a:cubicBezTo>
                    <a:pt x="697" y="3565"/>
                    <a:pt x="1394" y="2726"/>
                    <a:pt x="2323" y="2307"/>
                  </a:cubicBezTo>
                  <a:cubicBezTo>
                    <a:pt x="3252" y="1887"/>
                    <a:pt x="4413" y="1887"/>
                    <a:pt x="6735" y="4194"/>
                  </a:cubicBezTo>
                  <a:cubicBezTo>
                    <a:pt x="9058" y="6501"/>
                    <a:pt x="12542" y="11115"/>
                    <a:pt x="14284" y="14050"/>
                  </a:cubicBezTo>
                  <a:cubicBezTo>
                    <a:pt x="16026" y="16986"/>
                    <a:pt x="16026" y="18245"/>
                    <a:pt x="15445" y="19398"/>
                  </a:cubicBezTo>
                  <a:cubicBezTo>
                    <a:pt x="14865" y="20551"/>
                    <a:pt x="13703" y="21600"/>
                    <a:pt x="12194" y="21285"/>
                  </a:cubicBezTo>
                  <a:cubicBezTo>
                    <a:pt x="10684" y="20971"/>
                    <a:pt x="8826" y="19293"/>
                    <a:pt x="8245" y="16672"/>
                  </a:cubicBezTo>
                  <a:cubicBezTo>
                    <a:pt x="7665" y="14050"/>
                    <a:pt x="8361" y="10485"/>
                    <a:pt x="10800" y="7550"/>
                  </a:cubicBezTo>
                  <a:cubicBezTo>
                    <a:pt x="13239" y="4614"/>
                    <a:pt x="17419" y="23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11188474" y="3465809"/>
              <a:ext cx="610792" cy="578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181" y="15442"/>
                  </a:moveTo>
                  <a:cubicBezTo>
                    <a:pt x="90" y="16958"/>
                    <a:pt x="0" y="18474"/>
                    <a:pt x="0" y="19468"/>
                  </a:cubicBezTo>
                  <a:cubicBezTo>
                    <a:pt x="0" y="20463"/>
                    <a:pt x="90" y="20937"/>
                    <a:pt x="542" y="21221"/>
                  </a:cubicBezTo>
                  <a:cubicBezTo>
                    <a:pt x="994" y="21505"/>
                    <a:pt x="1808" y="21600"/>
                    <a:pt x="2621" y="21032"/>
                  </a:cubicBezTo>
                  <a:cubicBezTo>
                    <a:pt x="3434" y="20463"/>
                    <a:pt x="4248" y="19232"/>
                    <a:pt x="4745" y="18095"/>
                  </a:cubicBezTo>
                  <a:cubicBezTo>
                    <a:pt x="5242" y="16958"/>
                    <a:pt x="5423" y="15916"/>
                    <a:pt x="5423" y="15679"/>
                  </a:cubicBezTo>
                  <a:cubicBezTo>
                    <a:pt x="5423" y="15442"/>
                    <a:pt x="5242" y="16011"/>
                    <a:pt x="5151" y="16579"/>
                  </a:cubicBezTo>
                  <a:cubicBezTo>
                    <a:pt x="5061" y="17147"/>
                    <a:pt x="5061" y="17716"/>
                    <a:pt x="5151" y="18237"/>
                  </a:cubicBezTo>
                  <a:cubicBezTo>
                    <a:pt x="5242" y="18758"/>
                    <a:pt x="5423" y="19232"/>
                    <a:pt x="5739" y="19421"/>
                  </a:cubicBezTo>
                  <a:cubicBezTo>
                    <a:pt x="6055" y="19611"/>
                    <a:pt x="6507" y="19516"/>
                    <a:pt x="7411" y="18758"/>
                  </a:cubicBezTo>
                  <a:cubicBezTo>
                    <a:pt x="8315" y="18000"/>
                    <a:pt x="9670" y="16579"/>
                    <a:pt x="10981" y="14258"/>
                  </a:cubicBezTo>
                  <a:cubicBezTo>
                    <a:pt x="12291" y="11937"/>
                    <a:pt x="13556" y="8716"/>
                    <a:pt x="14325" y="6347"/>
                  </a:cubicBezTo>
                  <a:cubicBezTo>
                    <a:pt x="15093" y="3979"/>
                    <a:pt x="15364" y="2463"/>
                    <a:pt x="15500" y="1468"/>
                  </a:cubicBezTo>
                  <a:cubicBezTo>
                    <a:pt x="15635" y="474"/>
                    <a:pt x="15635" y="0"/>
                    <a:pt x="15500" y="0"/>
                  </a:cubicBezTo>
                  <a:cubicBezTo>
                    <a:pt x="15364" y="0"/>
                    <a:pt x="15093" y="474"/>
                    <a:pt x="14551" y="2321"/>
                  </a:cubicBezTo>
                  <a:cubicBezTo>
                    <a:pt x="14008" y="4168"/>
                    <a:pt x="13195" y="7389"/>
                    <a:pt x="12653" y="9995"/>
                  </a:cubicBezTo>
                  <a:cubicBezTo>
                    <a:pt x="12110" y="12600"/>
                    <a:pt x="11839" y="14589"/>
                    <a:pt x="11839" y="16011"/>
                  </a:cubicBezTo>
                  <a:cubicBezTo>
                    <a:pt x="11839" y="17432"/>
                    <a:pt x="12110" y="18284"/>
                    <a:pt x="12472" y="18805"/>
                  </a:cubicBezTo>
                  <a:cubicBezTo>
                    <a:pt x="12833" y="19326"/>
                    <a:pt x="13285" y="19516"/>
                    <a:pt x="13918" y="19232"/>
                  </a:cubicBezTo>
                  <a:cubicBezTo>
                    <a:pt x="14551" y="18947"/>
                    <a:pt x="15364" y="18189"/>
                    <a:pt x="16223" y="16911"/>
                  </a:cubicBezTo>
                  <a:cubicBezTo>
                    <a:pt x="17081" y="15632"/>
                    <a:pt x="17985" y="13832"/>
                    <a:pt x="18482" y="12695"/>
                  </a:cubicBezTo>
                  <a:cubicBezTo>
                    <a:pt x="18979" y="11558"/>
                    <a:pt x="19069" y="11084"/>
                    <a:pt x="18844" y="10989"/>
                  </a:cubicBezTo>
                  <a:cubicBezTo>
                    <a:pt x="18618" y="10895"/>
                    <a:pt x="18075" y="11179"/>
                    <a:pt x="17443" y="12079"/>
                  </a:cubicBezTo>
                  <a:cubicBezTo>
                    <a:pt x="16810" y="12979"/>
                    <a:pt x="16087" y="14495"/>
                    <a:pt x="15726" y="15489"/>
                  </a:cubicBezTo>
                  <a:cubicBezTo>
                    <a:pt x="15364" y="16484"/>
                    <a:pt x="15364" y="16958"/>
                    <a:pt x="16403" y="17432"/>
                  </a:cubicBezTo>
                  <a:cubicBezTo>
                    <a:pt x="17443" y="17905"/>
                    <a:pt x="19521" y="18379"/>
                    <a:pt x="21600" y="18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1800582" y="4690462"/>
              <a:ext cx="217853" cy="85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469" fill="norm" stroke="1" extrusionOk="0">
                  <a:moveTo>
                    <a:pt x="3790" y="12193"/>
                  </a:moveTo>
                  <a:cubicBezTo>
                    <a:pt x="3299" y="11873"/>
                    <a:pt x="2808" y="11554"/>
                    <a:pt x="3053" y="11298"/>
                  </a:cubicBezTo>
                  <a:cubicBezTo>
                    <a:pt x="3299" y="11043"/>
                    <a:pt x="4281" y="10851"/>
                    <a:pt x="5140" y="10883"/>
                  </a:cubicBezTo>
                  <a:cubicBezTo>
                    <a:pt x="5999" y="10915"/>
                    <a:pt x="6735" y="11170"/>
                    <a:pt x="7594" y="12225"/>
                  </a:cubicBezTo>
                  <a:cubicBezTo>
                    <a:pt x="8453" y="13279"/>
                    <a:pt x="9435" y="15132"/>
                    <a:pt x="9681" y="16730"/>
                  </a:cubicBezTo>
                  <a:cubicBezTo>
                    <a:pt x="9926" y="18328"/>
                    <a:pt x="9435" y="19670"/>
                    <a:pt x="8822" y="20469"/>
                  </a:cubicBezTo>
                  <a:cubicBezTo>
                    <a:pt x="8208" y="21267"/>
                    <a:pt x="7472" y="21523"/>
                    <a:pt x="6735" y="21459"/>
                  </a:cubicBezTo>
                  <a:cubicBezTo>
                    <a:pt x="5999" y="21395"/>
                    <a:pt x="5262" y="21012"/>
                    <a:pt x="4158" y="19670"/>
                  </a:cubicBezTo>
                  <a:cubicBezTo>
                    <a:pt x="3053" y="18328"/>
                    <a:pt x="1581" y="16027"/>
                    <a:pt x="722" y="13790"/>
                  </a:cubicBezTo>
                  <a:cubicBezTo>
                    <a:pt x="-138" y="11554"/>
                    <a:pt x="-383" y="9381"/>
                    <a:pt x="844" y="7304"/>
                  </a:cubicBezTo>
                  <a:cubicBezTo>
                    <a:pt x="2072" y="5227"/>
                    <a:pt x="4772" y="3246"/>
                    <a:pt x="7103" y="2032"/>
                  </a:cubicBezTo>
                  <a:cubicBezTo>
                    <a:pt x="9435" y="818"/>
                    <a:pt x="11399" y="370"/>
                    <a:pt x="12994" y="147"/>
                  </a:cubicBezTo>
                  <a:cubicBezTo>
                    <a:pt x="14590" y="-77"/>
                    <a:pt x="15817" y="-77"/>
                    <a:pt x="17290" y="370"/>
                  </a:cubicBezTo>
                  <a:cubicBezTo>
                    <a:pt x="18762" y="818"/>
                    <a:pt x="20481" y="1712"/>
                    <a:pt x="20849" y="2927"/>
                  </a:cubicBezTo>
                  <a:cubicBezTo>
                    <a:pt x="21217" y="4141"/>
                    <a:pt x="20235" y="5674"/>
                    <a:pt x="17658" y="6921"/>
                  </a:cubicBezTo>
                  <a:cubicBezTo>
                    <a:pt x="15081" y="8167"/>
                    <a:pt x="10908" y="9125"/>
                    <a:pt x="8208" y="9605"/>
                  </a:cubicBezTo>
                  <a:cubicBezTo>
                    <a:pt x="5508" y="10084"/>
                    <a:pt x="4281" y="10084"/>
                    <a:pt x="4649" y="10020"/>
                  </a:cubicBezTo>
                  <a:cubicBezTo>
                    <a:pt x="5017" y="9956"/>
                    <a:pt x="6981" y="9828"/>
                    <a:pt x="8944" y="9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2052200" y="5063068"/>
              <a:ext cx="293853" cy="33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54" fill="norm" stroke="1" extrusionOk="0">
                  <a:moveTo>
                    <a:pt x="1859" y="11782"/>
                  </a:moveTo>
                  <a:cubicBezTo>
                    <a:pt x="1301" y="11127"/>
                    <a:pt x="742" y="10473"/>
                    <a:pt x="370" y="9736"/>
                  </a:cubicBezTo>
                  <a:cubicBezTo>
                    <a:pt x="-3" y="9000"/>
                    <a:pt x="-189" y="8182"/>
                    <a:pt x="277" y="7609"/>
                  </a:cubicBezTo>
                  <a:cubicBezTo>
                    <a:pt x="742" y="7036"/>
                    <a:pt x="1859" y="6709"/>
                    <a:pt x="3349" y="6873"/>
                  </a:cubicBezTo>
                  <a:cubicBezTo>
                    <a:pt x="4839" y="7036"/>
                    <a:pt x="6701" y="7691"/>
                    <a:pt x="7911" y="9327"/>
                  </a:cubicBezTo>
                  <a:cubicBezTo>
                    <a:pt x="9121" y="10964"/>
                    <a:pt x="9680" y="13582"/>
                    <a:pt x="9959" y="15300"/>
                  </a:cubicBezTo>
                  <a:cubicBezTo>
                    <a:pt x="10239" y="17018"/>
                    <a:pt x="10239" y="17836"/>
                    <a:pt x="9773" y="18900"/>
                  </a:cubicBezTo>
                  <a:cubicBezTo>
                    <a:pt x="9308" y="19964"/>
                    <a:pt x="8377" y="21273"/>
                    <a:pt x="7818" y="21436"/>
                  </a:cubicBezTo>
                  <a:cubicBezTo>
                    <a:pt x="7259" y="21600"/>
                    <a:pt x="7073" y="20618"/>
                    <a:pt x="7352" y="18573"/>
                  </a:cubicBezTo>
                  <a:cubicBezTo>
                    <a:pt x="7632" y="16527"/>
                    <a:pt x="8377" y="13418"/>
                    <a:pt x="10797" y="10145"/>
                  </a:cubicBezTo>
                  <a:cubicBezTo>
                    <a:pt x="13218" y="6873"/>
                    <a:pt x="17314" y="3436"/>
                    <a:pt x="214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2419772" y="4912164"/>
              <a:ext cx="194621" cy="53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00" fill="norm" stroke="1" extrusionOk="0">
                  <a:moveTo>
                    <a:pt x="21363" y="2359"/>
                  </a:moveTo>
                  <a:cubicBezTo>
                    <a:pt x="21082" y="1438"/>
                    <a:pt x="20802" y="517"/>
                    <a:pt x="19820" y="158"/>
                  </a:cubicBezTo>
                  <a:cubicBezTo>
                    <a:pt x="18838" y="-200"/>
                    <a:pt x="17155" y="5"/>
                    <a:pt x="14350" y="1233"/>
                  </a:cubicBezTo>
                  <a:cubicBezTo>
                    <a:pt x="11545" y="2462"/>
                    <a:pt x="7618" y="4714"/>
                    <a:pt x="4812" y="7580"/>
                  </a:cubicBezTo>
                  <a:cubicBezTo>
                    <a:pt x="2007" y="10446"/>
                    <a:pt x="324" y="13927"/>
                    <a:pt x="44" y="16179"/>
                  </a:cubicBezTo>
                  <a:cubicBezTo>
                    <a:pt x="-237" y="18431"/>
                    <a:pt x="885" y="19455"/>
                    <a:pt x="2428" y="20120"/>
                  </a:cubicBezTo>
                  <a:cubicBezTo>
                    <a:pt x="3971" y="20786"/>
                    <a:pt x="5934" y="21093"/>
                    <a:pt x="7898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2707530" y="4960466"/>
              <a:ext cx="175202" cy="444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28" fill="norm" stroke="1" extrusionOk="0">
                  <a:moveTo>
                    <a:pt x="13948" y="2337"/>
                  </a:moveTo>
                  <a:cubicBezTo>
                    <a:pt x="11131" y="5265"/>
                    <a:pt x="8313" y="8194"/>
                    <a:pt x="6278" y="10818"/>
                  </a:cubicBezTo>
                  <a:cubicBezTo>
                    <a:pt x="4244" y="13442"/>
                    <a:pt x="2991" y="15760"/>
                    <a:pt x="2052" y="17591"/>
                  </a:cubicBezTo>
                  <a:cubicBezTo>
                    <a:pt x="1113" y="19421"/>
                    <a:pt x="487" y="20764"/>
                    <a:pt x="174" y="21130"/>
                  </a:cubicBezTo>
                  <a:cubicBezTo>
                    <a:pt x="-139" y="21496"/>
                    <a:pt x="-139" y="20886"/>
                    <a:pt x="1113" y="18506"/>
                  </a:cubicBezTo>
                  <a:cubicBezTo>
                    <a:pt x="2365" y="16127"/>
                    <a:pt x="4870" y="11977"/>
                    <a:pt x="7218" y="8743"/>
                  </a:cubicBezTo>
                  <a:cubicBezTo>
                    <a:pt x="9565" y="5510"/>
                    <a:pt x="11757" y="3191"/>
                    <a:pt x="13478" y="1788"/>
                  </a:cubicBezTo>
                  <a:cubicBezTo>
                    <a:pt x="15200" y="384"/>
                    <a:pt x="16452" y="-104"/>
                    <a:pt x="17391" y="18"/>
                  </a:cubicBezTo>
                  <a:cubicBezTo>
                    <a:pt x="18331" y="140"/>
                    <a:pt x="18957" y="872"/>
                    <a:pt x="19583" y="3313"/>
                  </a:cubicBezTo>
                  <a:cubicBezTo>
                    <a:pt x="20209" y="5754"/>
                    <a:pt x="20835" y="9903"/>
                    <a:pt x="21148" y="12771"/>
                  </a:cubicBezTo>
                  <a:cubicBezTo>
                    <a:pt x="21461" y="15638"/>
                    <a:pt x="21461" y="17225"/>
                    <a:pt x="21461" y="18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2721728" y="5224071"/>
              <a:ext cx="214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86" y="16457"/>
                    <a:pt x="9771" y="11314"/>
                    <a:pt x="13371" y="7714"/>
                  </a:cubicBezTo>
                  <a:cubicBezTo>
                    <a:pt x="16971" y="4114"/>
                    <a:pt x="1928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3097722" y="4903209"/>
              <a:ext cx="262077" cy="503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383" fill="norm" stroke="1" extrusionOk="0">
                  <a:moveTo>
                    <a:pt x="4911" y="5812"/>
                  </a:moveTo>
                  <a:cubicBezTo>
                    <a:pt x="3883" y="6898"/>
                    <a:pt x="2854" y="7983"/>
                    <a:pt x="2134" y="10045"/>
                  </a:cubicBezTo>
                  <a:cubicBezTo>
                    <a:pt x="1414" y="12108"/>
                    <a:pt x="1003" y="15147"/>
                    <a:pt x="797" y="17046"/>
                  </a:cubicBezTo>
                  <a:cubicBezTo>
                    <a:pt x="591" y="18946"/>
                    <a:pt x="591" y="19706"/>
                    <a:pt x="488" y="20357"/>
                  </a:cubicBezTo>
                  <a:cubicBezTo>
                    <a:pt x="385" y="21008"/>
                    <a:pt x="180" y="21551"/>
                    <a:pt x="77" y="21334"/>
                  </a:cubicBezTo>
                  <a:cubicBezTo>
                    <a:pt x="-26" y="21117"/>
                    <a:pt x="-26" y="20140"/>
                    <a:pt x="77" y="17915"/>
                  </a:cubicBezTo>
                  <a:cubicBezTo>
                    <a:pt x="180" y="15690"/>
                    <a:pt x="385" y="12216"/>
                    <a:pt x="1003" y="9177"/>
                  </a:cubicBezTo>
                  <a:cubicBezTo>
                    <a:pt x="1620" y="6138"/>
                    <a:pt x="2648" y="3533"/>
                    <a:pt x="3471" y="2013"/>
                  </a:cubicBezTo>
                  <a:cubicBezTo>
                    <a:pt x="4294" y="494"/>
                    <a:pt x="4911" y="60"/>
                    <a:pt x="6660" y="5"/>
                  </a:cubicBezTo>
                  <a:cubicBezTo>
                    <a:pt x="8408" y="-49"/>
                    <a:pt x="11288" y="277"/>
                    <a:pt x="14065" y="1525"/>
                  </a:cubicBezTo>
                  <a:cubicBezTo>
                    <a:pt x="16843" y="2773"/>
                    <a:pt x="19517" y="4944"/>
                    <a:pt x="20545" y="7766"/>
                  </a:cubicBezTo>
                  <a:cubicBezTo>
                    <a:pt x="21574" y="10588"/>
                    <a:pt x="20957" y="14062"/>
                    <a:pt x="20340" y="17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3496078" y="4855418"/>
              <a:ext cx="265785" cy="50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6854" y="5889"/>
                  </a:moveTo>
                  <a:cubicBezTo>
                    <a:pt x="7062" y="8494"/>
                    <a:pt x="7269" y="11099"/>
                    <a:pt x="7269" y="13487"/>
                  </a:cubicBezTo>
                  <a:cubicBezTo>
                    <a:pt x="7269" y="15875"/>
                    <a:pt x="7062" y="18046"/>
                    <a:pt x="6958" y="19457"/>
                  </a:cubicBezTo>
                  <a:cubicBezTo>
                    <a:pt x="6854" y="20868"/>
                    <a:pt x="6854" y="21519"/>
                    <a:pt x="6750" y="21519"/>
                  </a:cubicBezTo>
                  <a:cubicBezTo>
                    <a:pt x="6646" y="21519"/>
                    <a:pt x="6438" y="20868"/>
                    <a:pt x="6438" y="19077"/>
                  </a:cubicBezTo>
                  <a:cubicBezTo>
                    <a:pt x="6438" y="17286"/>
                    <a:pt x="6646" y="14355"/>
                    <a:pt x="7062" y="11425"/>
                  </a:cubicBezTo>
                  <a:cubicBezTo>
                    <a:pt x="7477" y="8494"/>
                    <a:pt x="8100" y="5563"/>
                    <a:pt x="8827" y="3718"/>
                  </a:cubicBezTo>
                  <a:cubicBezTo>
                    <a:pt x="9554" y="1873"/>
                    <a:pt x="10385" y="1113"/>
                    <a:pt x="11319" y="625"/>
                  </a:cubicBezTo>
                  <a:cubicBezTo>
                    <a:pt x="12254" y="136"/>
                    <a:pt x="13292" y="-81"/>
                    <a:pt x="14123" y="28"/>
                  </a:cubicBezTo>
                  <a:cubicBezTo>
                    <a:pt x="14954" y="136"/>
                    <a:pt x="15577" y="570"/>
                    <a:pt x="15992" y="1656"/>
                  </a:cubicBezTo>
                  <a:cubicBezTo>
                    <a:pt x="16408" y="2741"/>
                    <a:pt x="16615" y="4478"/>
                    <a:pt x="16512" y="5617"/>
                  </a:cubicBezTo>
                  <a:cubicBezTo>
                    <a:pt x="16408" y="6757"/>
                    <a:pt x="15992" y="7300"/>
                    <a:pt x="15265" y="7951"/>
                  </a:cubicBezTo>
                  <a:cubicBezTo>
                    <a:pt x="14538" y="8602"/>
                    <a:pt x="13500" y="9362"/>
                    <a:pt x="13500" y="9742"/>
                  </a:cubicBezTo>
                  <a:cubicBezTo>
                    <a:pt x="13500" y="10122"/>
                    <a:pt x="14538" y="10122"/>
                    <a:pt x="15785" y="10773"/>
                  </a:cubicBezTo>
                  <a:cubicBezTo>
                    <a:pt x="17031" y="11425"/>
                    <a:pt x="18485" y="12727"/>
                    <a:pt x="19627" y="14192"/>
                  </a:cubicBezTo>
                  <a:cubicBezTo>
                    <a:pt x="20769" y="15658"/>
                    <a:pt x="21600" y="17286"/>
                    <a:pt x="21600" y="18317"/>
                  </a:cubicBezTo>
                  <a:cubicBezTo>
                    <a:pt x="21600" y="19348"/>
                    <a:pt x="20769" y="19782"/>
                    <a:pt x="17031" y="19782"/>
                  </a:cubicBezTo>
                  <a:cubicBezTo>
                    <a:pt x="13292" y="19782"/>
                    <a:pt x="6646" y="19348"/>
                    <a:pt x="0" y="18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4005814" y="4851197"/>
              <a:ext cx="247524" cy="48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75" fill="norm" stroke="1" extrusionOk="0">
                  <a:moveTo>
                    <a:pt x="2955" y="10107"/>
                  </a:moveTo>
                  <a:cubicBezTo>
                    <a:pt x="2736" y="12039"/>
                    <a:pt x="2518" y="13972"/>
                    <a:pt x="2518" y="15677"/>
                  </a:cubicBezTo>
                  <a:cubicBezTo>
                    <a:pt x="2518" y="17382"/>
                    <a:pt x="2736" y="18860"/>
                    <a:pt x="2845" y="19883"/>
                  </a:cubicBezTo>
                  <a:cubicBezTo>
                    <a:pt x="2955" y="20907"/>
                    <a:pt x="2955" y="21475"/>
                    <a:pt x="2736" y="21475"/>
                  </a:cubicBezTo>
                  <a:cubicBezTo>
                    <a:pt x="2518" y="21475"/>
                    <a:pt x="2082" y="20907"/>
                    <a:pt x="1427" y="19088"/>
                  </a:cubicBezTo>
                  <a:cubicBezTo>
                    <a:pt x="773" y="17269"/>
                    <a:pt x="-100" y="14199"/>
                    <a:pt x="9" y="11130"/>
                  </a:cubicBezTo>
                  <a:cubicBezTo>
                    <a:pt x="118" y="8060"/>
                    <a:pt x="1209" y="4991"/>
                    <a:pt x="2300" y="3115"/>
                  </a:cubicBezTo>
                  <a:cubicBezTo>
                    <a:pt x="3391" y="1239"/>
                    <a:pt x="4482" y="557"/>
                    <a:pt x="5900" y="216"/>
                  </a:cubicBezTo>
                  <a:cubicBezTo>
                    <a:pt x="7318" y="-125"/>
                    <a:pt x="9064" y="-125"/>
                    <a:pt x="11573" y="671"/>
                  </a:cubicBezTo>
                  <a:cubicBezTo>
                    <a:pt x="14082" y="1467"/>
                    <a:pt x="17355" y="3058"/>
                    <a:pt x="19209" y="4991"/>
                  </a:cubicBezTo>
                  <a:cubicBezTo>
                    <a:pt x="21064" y="6923"/>
                    <a:pt x="21500" y="9197"/>
                    <a:pt x="20845" y="11300"/>
                  </a:cubicBezTo>
                  <a:cubicBezTo>
                    <a:pt x="20191" y="13403"/>
                    <a:pt x="18445" y="15336"/>
                    <a:pt x="16700" y="17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4489279" y="4922509"/>
              <a:ext cx="279496" cy="32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16028" y="1701"/>
                  </a:moveTo>
                  <a:cubicBezTo>
                    <a:pt x="15250" y="850"/>
                    <a:pt x="14471" y="0"/>
                    <a:pt x="12525" y="0"/>
                  </a:cubicBezTo>
                  <a:cubicBezTo>
                    <a:pt x="10579" y="0"/>
                    <a:pt x="7466" y="850"/>
                    <a:pt x="4936" y="2976"/>
                  </a:cubicBezTo>
                  <a:cubicBezTo>
                    <a:pt x="2406" y="5102"/>
                    <a:pt x="460" y="8504"/>
                    <a:pt x="71" y="11650"/>
                  </a:cubicBezTo>
                  <a:cubicBezTo>
                    <a:pt x="-318" y="14797"/>
                    <a:pt x="850" y="17688"/>
                    <a:pt x="4644" y="19304"/>
                  </a:cubicBezTo>
                  <a:cubicBezTo>
                    <a:pt x="8439" y="20920"/>
                    <a:pt x="14860" y="21260"/>
                    <a:pt x="212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4851532" y="4710393"/>
              <a:ext cx="226586" cy="59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600" fill="norm" stroke="1" extrusionOk="0">
                  <a:moveTo>
                    <a:pt x="147" y="0"/>
                  </a:moveTo>
                  <a:cubicBezTo>
                    <a:pt x="-91" y="462"/>
                    <a:pt x="-328" y="923"/>
                    <a:pt x="1927" y="2031"/>
                  </a:cubicBezTo>
                  <a:cubicBezTo>
                    <a:pt x="4182" y="3138"/>
                    <a:pt x="8929" y="4892"/>
                    <a:pt x="13202" y="6738"/>
                  </a:cubicBezTo>
                  <a:cubicBezTo>
                    <a:pt x="17474" y="8585"/>
                    <a:pt x="21272" y="10523"/>
                    <a:pt x="21035" y="12785"/>
                  </a:cubicBezTo>
                  <a:cubicBezTo>
                    <a:pt x="20797" y="15046"/>
                    <a:pt x="16525" y="17631"/>
                    <a:pt x="13558" y="19154"/>
                  </a:cubicBezTo>
                  <a:cubicBezTo>
                    <a:pt x="10591" y="20677"/>
                    <a:pt x="8929" y="21138"/>
                    <a:pt x="72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5405122" y="5120229"/>
              <a:ext cx="199338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815" y="2735"/>
                    <a:pt x="11631" y="-1585"/>
                    <a:pt x="15231" y="575"/>
                  </a:cubicBezTo>
                  <a:cubicBezTo>
                    <a:pt x="18831" y="2735"/>
                    <a:pt x="2021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5474123" y="5239405"/>
              <a:ext cx="18400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5872799" y="4769433"/>
              <a:ext cx="181156" cy="577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95" fill="norm" stroke="1" extrusionOk="0">
                  <a:moveTo>
                    <a:pt x="9900" y="11504"/>
                  </a:moveTo>
                  <a:cubicBezTo>
                    <a:pt x="7500" y="13883"/>
                    <a:pt x="5100" y="16262"/>
                    <a:pt x="3750" y="17736"/>
                  </a:cubicBezTo>
                  <a:cubicBezTo>
                    <a:pt x="2400" y="19211"/>
                    <a:pt x="2100" y="19782"/>
                    <a:pt x="1950" y="20353"/>
                  </a:cubicBezTo>
                  <a:cubicBezTo>
                    <a:pt x="1800" y="20924"/>
                    <a:pt x="1800" y="21495"/>
                    <a:pt x="1800" y="21495"/>
                  </a:cubicBezTo>
                  <a:cubicBezTo>
                    <a:pt x="1800" y="21495"/>
                    <a:pt x="1800" y="20924"/>
                    <a:pt x="1950" y="18973"/>
                  </a:cubicBezTo>
                  <a:cubicBezTo>
                    <a:pt x="2100" y="17023"/>
                    <a:pt x="2400" y="13692"/>
                    <a:pt x="3150" y="10505"/>
                  </a:cubicBezTo>
                  <a:cubicBezTo>
                    <a:pt x="3900" y="7317"/>
                    <a:pt x="5100" y="4272"/>
                    <a:pt x="6150" y="2512"/>
                  </a:cubicBezTo>
                  <a:cubicBezTo>
                    <a:pt x="7200" y="751"/>
                    <a:pt x="8100" y="276"/>
                    <a:pt x="9450" y="85"/>
                  </a:cubicBezTo>
                  <a:cubicBezTo>
                    <a:pt x="10800" y="-105"/>
                    <a:pt x="12600" y="-10"/>
                    <a:pt x="14700" y="704"/>
                  </a:cubicBezTo>
                  <a:cubicBezTo>
                    <a:pt x="16800" y="1417"/>
                    <a:pt x="19200" y="2750"/>
                    <a:pt x="20400" y="4082"/>
                  </a:cubicBezTo>
                  <a:cubicBezTo>
                    <a:pt x="21600" y="5414"/>
                    <a:pt x="21600" y="6746"/>
                    <a:pt x="20100" y="7745"/>
                  </a:cubicBezTo>
                  <a:cubicBezTo>
                    <a:pt x="18600" y="8744"/>
                    <a:pt x="15600" y="9410"/>
                    <a:pt x="12300" y="9886"/>
                  </a:cubicBezTo>
                  <a:cubicBezTo>
                    <a:pt x="9000" y="10362"/>
                    <a:pt x="5400" y="10647"/>
                    <a:pt x="3300" y="10933"/>
                  </a:cubicBezTo>
                  <a:cubicBezTo>
                    <a:pt x="1200" y="11218"/>
                    <a:pt x="600" y="11504"/>
                    <a:pt x="0" y="11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5987801" y="5055401"/>
              <a:ext cx="291341" cy="21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8288"/>
                  </a:moveTo>
                  <a:cubicBezTo>
                    <a:pt x="947" y="6781"/>
                    <a:pt x="1895" y="5274"/>
                    <a:pt x="4074" y="5274"/>
                  </a:cubicBezTo>
                  <a:cubicBezTo>
                    <a:pt x="6253" y="5274"/>
                    <a:pt x="9663" y="6781"/>
                    <a:pt x="11653" y="8916"/>
                  </a:cubicBezTo>
                  <a:cubicBezTo>
                    <a:pt x="13642" y="11051"/>
                    <a:pt x="14211" y="13814"/>
                    <a:pt x="13642" y="16074"/>
                  </a:cubicBezTo>
                  <a:cubicBezTo>
                    <a:pt x="13074" y="18335"/>
                    <a:pt x="11368" y="20093"/>
                    <a:pt x="10042" y="20847"/>
                  </a:cubicBezTo>
                  <a:cubicBezTo>
                    <a:pt x="8716" y="21600"/>
                    <a:pt x="7768" y="21349"/>
                    <a:pt x="7105" y="20093"/>
                  </a:cubicBezTo>
                  <a:cubicBezTo>
                    <a:pt x="6442" y="18837"/>
                    <a:pt x="6063" y="16577"/>
                    <a:pt x="6442" y="14442"/>
                  </a:cubicBezTo>
                  <a:cubicBezTo>
                    <a:pt x="6821" y="12307"/>
                    <a:pt x="7958" y="10298"/>
                    <a:pt x="10611" y="7912"/>
                  </a:cubicBezTo>
                  <a:cubicBezTo>
                    <a:pt x="13263" y="5526"/>
                    <a:pt x="17432" y="27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6323766" y="4942316"/>
              <a:ext cx="239049" cy="396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96" fill="norm" stroke="1" extrusionOk="0">
                  <a:moveTo>
                    <a:pt x="21046" y="1558"/>
                  </a:moveTo>
                  <a:cubicBezTo>
                    <a:pt x="20371" y="1004"/>
                    <a:pt x="19696" y="450"/>
                    <a:pt x="18796" y="173"/>
                  </a:cubicBezTo>
                  <a:cubicBezTo>
                    <a:pt x="17896" y="-104"/>
                    <a:pt x="16771" y="-104"/>
                    <a:pt x="14746" y="588"/>
                  </a:cubicBezTo>
                  <a:cubicBezTo>
                    <a:pt x="12721" y="1281"/>
                    <a:pt x="9796" y="2665"/>
                    <a:pt x="6983" y="5088"/>
                  </a:cubicBezTo>
                  <a:cubicBezTo>
                    <a:pt x="4171" y="7511"/>
                    <a:pt x="1471" y="10973"/>
                    <a:pt x="459" y="13673"/>
                  </a:cubicBezTo>
                  <a:cubicBezTo>
                    <a:pt x="-554" y="16373"/>
                    <a:pt x="121" y="18311"/>
                    <a:pt x="2371" y="19488"/>
                  </a:cubicBezTo>
                  <a:cubicBezTo>
                    <a:pt x="4621" y="20665"/>
                    <a:pt x="8446" y="21081"/>
                    <a:pt x="12271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6599261" y="5047734"/>
              <a:ext cx="216560" cy="26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113" fill="norm" stroke="1" extrusionOk="0">
                  <a:moveTo>
                    <a:pt x="19548" y="0"/>
                  </a:moveTo>
                  <a:cubicBezTo>
                    <a:pt x="17066" y="0"/>
                    <a:pt x="14583" y="0"/>
                    <a:pt x="11479" y="1100"/>
                  </a:cubicBezTo>
                  <a:cubicBezTo>
                    <a:pt x="8376" y="2200"/>
                    <a:pt x="4652" y="4400"/>
                    <a:pt x="2417" y="6700"/>
                  </a:cubicBezTo>
                  <a:cubicBezTo>
                    <a:pt x="183" y="9000"/>
                    <a:pt x="-562" y="11400"/>
                    <a:pt x="431" y="14000"/>
                  </a:cubicBezTo>
                  <a:cubicBezTo>
                    <a:pt x="1424" y="16600"/>
                    <a:pt x="4155" y="19400"/>
                    <a:pt x="7879" y="20500"/>
                  </a:cubicBezTo>
                  <a:cubicBezTo>
                    <a:pt x="11604" y="21600"/>
                    <a:pt x="16321" y="21000"/>
                    <a:pt x="21038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6877155" y="4972267"/>
              <a:ext cx="160191" cy="42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09" fill="norm" stroke="1" extrusionOk="0">
                  <a:moveTo>
                    <a:pt x="0" y="329"/>
                  </a:moveTo>
                  <a:cubicBezTo>
                    <a:pt x="1688" y="69"/>
                    <a:pt x="3375" y="-191"/>
                    <a:pt x="6075" y="199"/>
                  </a:cubicBezTo>
                  <a:cubicBezTo>
                    <a:pt x="8775" y="590"/>
                    <a:pt x="12488" y="1631"/>
                    <a:pt x="15694" y="3582"/>
                  </a:cubicBezTo>
                  <a:cubicBezTo>
                    <a:pt x="18900" y="5534"/>
                    <a:pt x="21600" y="8397"/>
                    <a:pt x="21094" y="11129"/>
                  </a:cubicBezTo>
                  <a:cubicBezTo>
                    <a:pt x="20587" y="13862"/>
                    <a:pt x="16875" y="16464"/>
                    <a:pt x="13669" y="18156"/>
                  </a:cubicBezTo>
                  <a:cubicBezTo>
                    <a:pt x="10462" y="19848"/>
                    <a:pt x="7762" y="20628"/>
                    <a:pt x="5063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7114826" y="5300740"/>
              <a:ext cx="61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7475168" y="4875013"/>
              <a:ext cx="158449" cy="444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4181" y="11176"/>
                  </a:moveTo>
                  <a:cubicBezTo>
                    <a:pt x="3832" y="16302"/>
                    <a:pt x="3484" y="21427"/>
                    <a:pt x="3484" y="21244"/>
                  </a:cubicBezTo>
                  <a:cubicBezTo>
                    <a:pt x="3484" y="21061"/>
                    <a:pt x="3832" y="15569"/>
                    <a:pt x="4703" y="11481"/>
                  </a:cubicBezTo>
                  <a:cubicBezTo>
                    <a:pt x="5574" y="7393"/>
                    <a:pt x="6968" y="4708"/>
                    <a:pt x="8187" y="2939"/>
                  </a:cubicBezTo>
                  <a:cubicBezTo>
                    <a:pt x="9406" y="1169"/>
                    <a:pt x="10452" y="315"/>
                    <a:pt x="11845" y="71"/>
                  </a:cubicBezTo>
                  <a:cubicBezTo>
                    <a:pt x="13239" y="-173"/>
                    <a:pt x="14981" y="193"/>
                    <a:pt x="17071" y="1413"/>
                  </a:cubicBezTo>
                  <a:cubicBezTo>
                    <a:pt x="19161" y="2634"/>
                    <a:pt x="21600" y="4708"/>
                    <a:pt x="21600" y="6661"/>
                  </a:cubicBezTo>
                  <a:cubicBezTo>
                    <a:pt x="21600" y="8613"/>
                    <a:pt x="19161" y="10444"/>
                    <a:pt x="15155" y="11786"/>
                  </a:cubicBezTo>
                  <a:cubicBezTo>
                    <a:pt x="11148" y="13129"/>
                    <a:pt x="5574" y="13983"/>
                    <a:pt x="0" y="148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7636171" y="5086068"/>
              <a:ext cx="168672" cy="236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7665"/>
                  </a:moveTo>
                  <a:cubicBezTo>
                    <a:pt x="1636" y="7432"/>
                    <a:pt x="3273" y="7200"/>
                    <a:pt x="4909" y="8594"/>
                  </a:cubicBezTo>
                  <a:cubicBezTo>
                    <a:pt x="6546" y="9987"/>
                    <a:pt x="8182" y="13006"/>
                    <a:pt x="9000" y="15097"/>
                  </a:cubicBezTo>
                  <a:cubicBezTo>
                    <a:pt x="9818" y="17187"/>
                    <a:pt x="9818" y="18348"/>
                    <a:pt x="9327" y="19394"/>
                  </a:cubicBezTo>
                  <a:cubicBezTo>
                    <a:pt x="8836" y="20439"/>
                    <a:pt x="7855" y="21368"/>
                    <a:pt x="6709" y="21484"/>
                  </a:cubicBezTo>
                  <a:cubicBezTo>
                    <a:pt x="5564" y="21600"/>
                    <a:pt x="4255" y="20903"/>
                    <a:pt x="3600" y="19394"/>
                  </a:cubicBezTo>
                  <a:cubicBezTo>
                    <a:pt x="2945" y="17884"/>
                    <a:pt x="2945" y="15561"/>
                    <a:pt x="6055" y="12194"/>
                  </a:cubicBezTo>
                  <a:cubicBezTo>
                    <a:pt x="9164" y="8826"/>
                    <a:pt x="15382" y="44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7976068" y="4940398"/>
              <a:ext cx="196783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34" y="0"/>
                    <a:pt x="14868" y="0"/>
                    <a:pt x="11642" y="969"/>
                  </a:cubicBezTo>
                  <a:cubicBezTo>
                    <a:pt x="8416" y="1938"/>
                    <a:pt x="5330" y="3877"/>
                    <a:pt x="3226" y="6508"/>
                  </a:cubicBezTo>
                  <a:cubicBezTo>
                    <a:pt x="1122" y="9138"/>
                    <a:pt x="0" y="12462"/>
                    <a:pt x="0" y="14885"/>
                  </a:cubicBezTo>
                  <a:cubicBezTo>
                    <a:pt x="0" y="17308"/>
                    <a:pt x="1122" y="18831"/>
                    <a:pt x="4909" y="19800"/>
                  </a:cubicBezTo>
                  <a:cubicBezTo>
                    <a:pt x="8696" y="20769"/>
                    <a:pt x="15148" y="211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8257505" y="4883198"/>
              <a:ext cx="143077" cy="43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398" fill="norm" stroke="1" extrusionOk="0">
                  <a:moveTo>
                    <a:pt x="5637" y="7664"/>
                  </a:moveTo>
                  <a:cubicBezTo>
                    <a:pt x="4500" y="10411"/>
                    <a:pt x="3364" y="13158"/>
                    <a:pt x="2606" y="15155"/>
                  </a:cubicBezTo>
                  <a:cubicBezTo>
                    <a:pt x="1848" y="17153"/>
                    <a:pt x="1469" y="18401"/>
                    <a:pt x="1090" y="19400"/>
                  </a:cubicBezTo>
                  <a:cubicBezTo>
                    <a:pt x="711" y="20399"/>
                    <a:pt x="332" y="21148"/>
                    <a:pt x="142" y="21148"/>
                  </a:cubicBezTo>
                  <a:cubicBezTo>
                    <a:pt x="-47" y="21148"/>
                    <a:pt x="-47" y="20399"/>
                    <a:pt x="142" y="17590"/>
                  </a:cubicBezTo>
                  <a:cubicBezTo>
                    <a:pt x="332" y="14781"/>
                    <a:pt x="711" y="9911"/>
                    <a:pt x="1848" y="6603"/>
                  </a:cubicBezTo>
                  <a:cubicBezTo>
                    <a:pt x="2985" y="3294"/>
                    <a:pt x="4879" y="1546"/>
                    <a:pt x="6774" y="672"/>
                  </a:cubicBezTo>
                  <a:cubicBezTo>
                    <a:pt x="8669" y="-202"/>
                    <a:pt x="10564" y="-202"/>
                    <a:pt x="12648" y="547"/>
                  </a:cubicBezTo>
                  <a:cubicBezTo>
                    <a:pt x="14732" y="1296"/>
                    <a:pt x="17006" y="2795"/>
                    <a:pt x="16816" y="4667"/>
                  </a:cubicBezTo>
                  <a:cubicBezTo>
                    <a:pt x="16627" y="6540"/>
                    <a:pt x="13974" y="8788"/>
                    <a:pt x="11511" y="10223"/>
                  </a:cubicBezTo>
                  <a:cubicBezTo>
                    <a:pt x="9048" y="11659"/>
                    <a:pt x="6774" y="12284"/>
                    <a:pt x="6585" y="12471"/>
                  </a:cubicBezTo>
                  <a:cubicBezTo>
                    <a:pt x="6395" y="12658"/>
                    <a:pt x="8290" y="12408"/>
                    <a:pt x="10374" y="12346"/>
                  </a:cubicBezTo>
                  <a:cubicBezTo>
                    <a:pt x="12458" y="12284"/>
                    <a:pt x="14732" y="12408"/>
                    <a:pt x="17006" y="13158"/>
                  </a:cubicBezTo>
                  <a:cubicBezTo>
                    <a:pt x="19279" y="13907"/>
                    <a:pt x="21553" y="15280"/>
                    <a:pt x="21174" y="16716"/>
                  </a:cubicBezTo>
                  <a:cubicBezTo>
                    <a:pt x="20795" y="18152"/>
                    <a:pt x="17764" y="19650"/>
                    <a:pt x="15111" y="20462"/>
                  </a:cubicBezTo>
                  <a:cubicBezTo>
                    <a:pt x="12458" y="21273"/>
                    <a:pt x="10185" y="21398"/>
                    <a:pt x="8100" y="21398"/>
                  </a:cubicBezTo>
                  <a:cubicBezTo>
                    <a:pt x="6016" y="21398"/>
                    <a:pt x="4121" y="21273"/>
                    <a:pt x="3743" y="20212"/>
                  </a:cubicBezTo>
                  <a:cubicBezTo>
                    <a:pt x="3364" y="19151"/>
                    <a:pt x="4500" y="17153"/>
                    <a:pt x="5637" y="15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8622638" y="4725727"/>
              <a:ext cx="63892" cy="80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206"/>
                    <a:pt x="14688" y="411"/>
                    <a:pt x="12528" y="960"/>
                  </a:cubicBezTo>
                  <a:cubicBezTo>
                    <a:pt x="10368" y="1509"/>
                    <a:pt x="9504" y="2400"/>
                    <a:pt x="8208" y="4011"/>
                  </a:cubicBezTo>
                  <a:cubicBezTo>
                    <a:pt x="6912" y="5623"/>
                    <a:pt x="5184" y="7954"/>
                    <a:pt x="3456" y="10320"/>
                  </a:cubicBezTo>
                  <a:cubicBezTo>
                    <a:pt x="1728" y="12686"/>
                    <a:pt x="0" y="15086"/>
                    <a:pt x="0" y="16971"/>
                  </a:cubicBezTo>
                  <a:cubicBezTo>
                    <a:pt x="0" y="18857"/>
                    <a:pt x="1728" y="20229"/>
                    <a:pt x="3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8811232" y="5030468"/>
              <a:ext cx="235640" cy="22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25" fill="norm" stroke="1" extrusionOk="0">
                  <a:moveTo>
                    <a:pt x="14983" y="181"/>
                  </a:moveTo>
                  <a:cubicBezTo>
                    <a:pt x="12685" y="-59"/>
                    <a:pt x="10387" y="-299"/>
                    <a:pt x="7974" y="1141"/>
                  </a:cubicBezTo>
                  <a:cubicBezTo>
                    <a:pt x="5561" y="2581"/>
                    <a:pt x="3034" y="5701"/>
                    <a:pt x="1540" y="8941"/>
                  </a:cubicBezTo>
                  <a:cubicBezTo>
                    <a:pt x="47" y="12181"/>
                    <a:pt x="-413" y="15541"/>
                    <a:pt x="391" y="17701"/>
                  </a:cubicBezTo>
                  <a:cubicBezTo>
                    <a:pt x="1196" y="19861"/>
                    <a:pt x="3264" y="20821"/>
                    <a:pt x="6710" y="21061"/>
                  </a:cubicBezTo>
                  <a:cubicBezTo>
                    <a:pt x="10157" y="21301"/>
                    <a:pt x="14983" y="20821"/>
                    <a:pt x="17625" y="20341"/>
                  </a:cubicBezTo>
                  <a:cubicBezTo>
                    <a:pt x="20268" y="19861"/>
                    <a:pt x="20727" y="19381"/>
                    <a:pt x="21187" y="18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9077538" y="4840729"/>
              <a:ext cx="140958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21600" fill="norm" stroke="1" extrusionOk="0">
                  <a:moveTo>
                    <a:pt x="0" y="0"/>
                  </a:moveTo>
                  <a:cubicBezTo>
                    <a:pt x="5959" y="1486"/>
                    <a:pt x="11917" y="2971"/>
                    <a:pt x="15828" y="4914"/>
                  </a:cubicBezTo>
                  <a:cubicBezTo>
                    <a:pt x="19738" y="6857"/>
                    <a:pt x="21600" y="9257"/>
                    <a:pt x="19924" y="11829"/>
                  </a:cubicBezTo>
                  <a:cubicBezTo>
                    <a:pt x="18248" y="14400"/>
                    <a:pt x="13035" y="17143"/>
                    <a:pt x="9124" y="18800"/>
                  </a:cubicBezTo>
                  <a:cubicBezTo>
                    <a:pt x="5214" y="20457"/>
                    <a:pt x="2607" y="21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9246208" y="5247072"/>
              <a:ext cx="92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9752220" y="4815173"/>
              <a:ext cx="198135" cy="58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56" fill="norm" stroke="1" extrusionOk="0">
                  <a:moveTo>
                    <a:pt x="1661" y="6545"/>
                  </a:moveTo>
                  <a:cubicBezTo>
                    <a:pt x="2215" y="9444"/>
                    <a:pt x="2769" y="12343"/>
                    <a:pt x="2908" y="14587"/>
                  </a:cubicBezTo>
                  <a:cubicBezTo>
                    <a:pt x="3046" y="16831"/>
                    <a:pt x="2769" y="18421"/>
                    <a:pt x="2354" y="19590"/>
                  </a:cubicBezTo>
                  <a:cubicBezTo>
                    <a:pt x="1938" y="20758"/>
                    <a:pt x="1385" y="21506"/>
                    <a:pt x="1108" y="21553"/>
                  </a:cubicBezTo>
                  <a:cubicBezTo>
                    <a:pt x="831" y="21600"/>
                    <a:pt x="831" y="20945"/>
                    <a:pt x="831" y="19122"/>
                  </a:cubicBezTo>
                  <a:cubicBezTo>
                    <a:pt x="831" y="17299"/>
                    <a:pt x="831" y="14306"/>
                    <a:pt x="1938" y="11221"/>
                  </a:cubicBezTo>
                  <a:cubicBezTo>
                    <a:pt x="3046" y="8135"/>
                    <a:pt x="5261" y="4956"/>
                    <a:pt x="6785" y="3132"/>
                  </a:cubicBezTo>
                  <a:cubicBezTo>
                    <a:pt x="8308" y="1309"/>
                    <a:pt x="9138" y="842"/>
                    <a:pt x="10246" y="514"/>
                  </a:cubicBezTo>
                  <a:cubicBezTo>
                    <a:pt x="11354" y="187"/>
                    <a:pt x="12738" y="0"/>
                    <a:pt x="14123" y="0"/>
                  </a:cubicBezTo>
                  <a:cubicBezTo>
                    <a:pt x="15508" y="0"/>
                    <a:pt x="16892" y="187"/>
                    <a:pt x="18415" y="1029"/>
                  </a:cubicBezTo>
                  <a:cubicBezTo>
                    <a:pt x="19938" y="1870"/>
                    <a:pt x="21600" y="3366"/>
                    <a:pt x="21462" y="4722"/>
                  </a:cubicBezTo>
                  <a:cubicBezTo>
                    <a:pt x="21323" y="6078"/>
                    <a:pt x="19385" y="7294"/>
                    <a:pt x="15508" y="8416"/>
                  </a:cubicBezTo>
                  <a:cubicBezTo>
                    <a:pt x="11631" y="9538"/>
                    <a:pt x="5815" y="10566"/>
                    <a:pt x="0" y="1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9905556" y="5024734"/>
              <a:ext cx="222339" cy="30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3812"/>
                  </a:moveTo>
                  <a:cubicBezTo>
                    <a:pt x="1490" y="3812"/>
                    <a:pt x="2979" y="3812"/>
                    <a:pt x="5090" y="5355"/>
                  </a:cubicBezTo>
                  <a:cubicBezTo>
                    <a:pt x="7200" y="6897"/>
                    <a:pt x="9931" y="9983"/>
                    <a:pt x="11172" y="12706"/>
                  </a:cubicBezTo>
                  <a:cubicBezTo>
                    <a:pt x="12414" y="15429"/>
                    <a:pt x="12166" y="17788"/>
                    <a:pt x="11172" y="19331"/>
                  </a:cubicBezTo>
                  <a:cubicBezTo>
                    <a:pt x="10179" y="20874"/>
                    <a:pt x="8441" y="21600"/>
                    <a:pt x="7200" y="21509"/>
                  </a:cubicBezTo>
                  <a:cubicBezTo>
                    <a:pt x="5959" y="21418"/>
                    <a:pt x="5214" y="20511"/>
                    <a:pt x="5090" y="17970"/>
                  </a:cubicBezTo>
                  <a:cubicBezTo>
                    <a:pt x="4966" y="15429"/>
                    <a:pt x="5462" y="11254"/>
                    <a:pt x="8317" y="7987"/>
                  </a:cubicBezTo>
                  <a:cubicBezTo>
                    <a:pt x="11172" y="4719"/>
                    <a:pt x="16386" y="2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0319798" y="4789690"/>
              <a:ext cx="260441" cy="549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97" fill="norm" stroke="1" extrusionOk="0">
                  <a:moveTo>
                    <a:pt x="21166" y="1397"/>
                  </a:moveTo>
                  <a:cubicBezTo>
                    <a:pt x="20543" y="897"/>
                    <a:pt x="19920" y="397"/>
                    <a:pt x="18778" y="147"/>
                  </a:cubicBezTo>
                  <a:cubicBezTo>
                    <a:pt x="17635" y="-103"/>
                    <a:pt x="15974" y="-103"/>
                    <a:pt x="13793" y="697"/>
                  </a:cubicBezTo>
                  <a:cubicBezTo>
                    <a:pt x="11612" y="1497"/>
                    <a:pt x="8912" y="3097"/>
                    <a:pt x="6420" y="5247"/>
                  </a:cubicBezTo>
                  <a:cubicBezTo>
                    <a:pt x="3928" y="7397"/>
                    <a:pt x="1643" y="10097"/>
                    <a:pt x="604" y="12447"/>
                  </a:cubicBezTo>
                  <a:cubicBezTo>
                    <a:pt x="-434" y="14797"/>
                    <a:pt x="-226" y="16797"/>
                    <a:pt x="1954" y="18247"/>
                  </a:cubicBezTo>
                  <a:cubicBezTo>
                    <a:pt x="4135" y="19697"/>
                    <a:pt x="8289" y="20597"/>
                    <a:pt x="12443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10542402" y="4879213"/>
              <a:ext cx="230977" cy="50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395" fill="norm" stroke="1" extrusionOk="0">
                  <a:moveTo>
                    <a:pt x="11928" y="5796"/>
                  </a:moveTo>
                  <a:cubicBezTo>
                    <a:pt x="12397" y="5259"/>
                    <a:pt x="12867" y="4722"/>
                    <a:pt x="12984" y="4829"/>
                  </a:cubicBezTo>
                  <a:cubicBezTo>
                    <a:pt x="13102" y="4937"/>
                    <a:pt x="12867" y="5689"/>
                    <a:pt x="11928" y="7677"/>
                  </a:cubicBezTo>
                  <a:cubicBezTo>
                    <a:pt x="10989" y="9665"/>
                    <a:pt x="9345" y="12889"/>
                    <a:pt x="7819" y="15253"/>
                  </a:cubicBezTo>
                  <a:cubicBezTo>
                    <a:pt x="6293" y="17617"/>
                    <a:pt x="4884" y="19122"/>
                    <a:pt x="3710" y="20089"/>
                  </a:cubicBezTo>
                  <a:cubicBezTo>
                    <a:pt x="2536" y="21056"/>
                    <a:pt x="1597" y="21486"/>
                    <a:pt x="893" y="21379"/>
                  </a:cubicBezTo>
                  <a:cubicBezTo>
                    <a:pt x="189" y="21271"/>
                    <a:pt x="-281" y="20626"/>
                    <a:pt x="189" y="18531"/>
                  </a:cubicBezTo>
                  <a:cubicBezTo>
                    <a:pt x="658" y="16435"/>
                    <a:pt x="2067" y="12889"/>
                    <a:pt x="3828" y="9773"/>
                  </a:cubicBezTo>
                  <a:cubicBezTo>
                    <a:pt x="5589" y="6656"/>
                    <a:pt x="7702" y="3970"/>
                    <a:pt x="9110" y="2358"/>
                  </a:cubicBezTo>
                  <a:cubicBezTo>
                    <a:pt x="10519" y="746"/>
                    <a:pt x="11223" y="208"/>
                    <a:pt x="12162" y="47"/>
                  </a:cubicBezTo>
                  <a:cubicBezTo>
                    <a:pt x="13102" y="-114"/>
                    <a:pt x="14276" y="101"/>
                    <a:pt x="15684" y="1229"/>
                  </a:cubicBezTo>
                  <a:cubicBezTo>
                    <a:pt x="17093" y="2358"/>
                    <a:pt x="18736" y="4399"/>
                    <a:pt x="19793" y="6764"/>
                  </a:cubicBezTo>
                  <a:cubicBezTo>
                    <a:pt x="20849" y="9128"/>
                    <a:pt x="21319" y="11814"/>
                    <a:pt x="21202" y="13749"/>
                  </a:cubicBezTo>
                  <a:cubicBezTo>
                    <a:pt x="21084" y="15683"/>
                    <a:pt x="20380" y="16865"/>
                    <a:pt x="19676" y="18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10557237" y="5155070"/>
              <a:ext cx="237674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" y="16457"/>
                    <a:pt x="465" y="11314"/>
                    <a:pt x="3484" y="7714"/>
                  </a:cubicBezTo>
                  <a:cubicBezTo>
                    <a:pt x="6503" y="4114"/>
                    <a:pt x="12310" y="2057"/>
                    <a:pt x="15794" y="1029"/>
                  </a:cubicBezTo>
                  <a:cubicBezTo>
                    <a:pt x="19277" y="0"/>
                    <a:pt x="2043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11019804" y="4595390"/>
              <a:ext cx="35779" cy="114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0"/>
                  </a:moveTo>
                  <a:cubicBezTo>
                    <a:pt x="1543" y="1885"/>
                    <a:pt x="0" y="3769"/>
                    <a:pt x="0" y="5654"/>
                  </a:cubicBezTo>
                  <a:cubicBezTo>
                    <a:pt x="0" y="7538"/>
                    <a:pt x="1543" y="9423"/>
                    <a:pt x="3086" y="11332"/>
                  </a:cubicBezTo>
                  <a:cubicBezTo>
                    <a:pt x="4629" y="13240"/>
                    <a:pt x="6172" y="15173"/>
                    <a:pt x="6943" y="16792"/>
                  </a:cubicBezTo>
                  <a:cubicBezTo>
                    <a:pt x="7714" y="18411"/>
                    <a:pt x="7714" y="19715"/>
                    <a:pt x="10029" y="20464"/>
                  </a:cubicBezTo>
                  <a:cubicBezTo>
                    <a:pt x="12343" y="21213"/>
                    <a:pt x="16971" y="2140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11279035" y="4894397"/>
              <a:ext cx="182891" cy="439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452" fill="norm" stroke="1" extrusionOk="0">
                  <a:moveTo>
                    <a:pt x="14759" y="0"/>
                  </a:moveTo>
                  <a:cubicBezTo>
                    <a:pt x="13300" y="0"/>
                    <a:pt x="11840" y="0"/>
                    <a:pt x="9359" y="1311"/>
                  </a:cubicBezTo>
                  <a:cubicBezTo>
                    <a:pt x="6878" y="2622"/>
                    <a:pt x="3375" y="5244"/>
                    <a:pt x="1478" y="8178"/>
                  </a:cubicBezTo>
                  <a:cubicBezTo>
                    <a:pt x="-419" y="11112"/>
                    <a:pt x="-711" y="14358"/>
                    <a:pt x="1916" y="16668"/>
                  </a:cubicBezTo>
                  <a:cubicBezTo>
                    <a:pt x="4543" y="18978"/>
                    <a:pt x="10089" y="20351"/>
                    <a:pt x="13738" y="20976"/>
                  </a:cubicBezTo>
                  <a:cubicBezTo>
                    <a:pt x="17386" y="21600"/>
                    <a:pt x="19138" y="21475"/>
                    <a:pt x="20889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11528939" y="4990050"/>
              <a:ext cx="185992" cy="27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19" fill="norm" stroke="1" extrusionOk="0">
                  <a:moveTo>
                    <a:pt x="15113" y="3254"/>
                  </a:moveTo>
                  <a:cubicBezTo>
                    <a:pt x="14821" y="1879"/>
                    <a:pt x="14530" y="504"/>
                    <a:pt x="13654" y="112"/>
                  </a:cubicBezTo>
                  <a:cubicBezTo>
                    <a:pt x="12778" y="-281"/>
                    <a:pt x="11319" y="308"/>
                    <a:pt x="8984" y="2664"/>
                  </a:cubicBezTo>
                  <a:cubicBezTo>
                    <a:pt x="6648" y="5021"/>
                    <a:pt x="3438" y="9144"/>
                    <a:pt x="1686" y="12286"/>
                  </a:cubicBezTo>
                  <a:cubicBezTo>
                    <a:pt x="-65" y="15428"/>
                    <a:pt x="-357" y="17588"/>
                    <a:pt x="373" y="19061"/>
                  </a:cubicBezTo>
                  <a:cubicBezTo>
                    <a:pt x="1102" y="20534"/>
                    <a:pt x="2854" y="21319"/>
                    <a:pt x="6502" y="21319"/>
                  </a:cubicBezTo>
                  <a:cubicBezTo>
                    <a:pt x="10151" y="21319"/>
                    <a:pt x="15697" y="20534"/>
                    <a:pt x="21243" y="19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11846225" y="4906010"/>
              <a:ext cx="196676" cy="32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0977" fill="norm" stroke="1" extrusionOk="0">
                  <a:moveTo>
                    <a:pt x="3949" y="9074"/>
                  </a:moveTo>
                  <a:cubicBezTo>
                    <a:pt x="3409" y="11529"/>
                    <a:pt x="2869" y="13983"/>
                    <a:pt x="2194" y="16192"/>
                  </a:cubicBezTo>
                  <a:cubicBezTo>
                    <a:pt x="1519" y="18402"/>
                    <a:pt x="709" y="20365"/>
                    <a:pt x="304" y="20856"/>
                  </a:cubicBezTo>
                  <a:cubicBezTo>
                    <a:pt x="-101" y="21347"/>
                    <a:pt x="-101" y="20365"/>
                    <a:pt x="304" y="17338"/>
                  </a:cubicBezTo>
                  <a:cubicBezTo>
                    <a:pt x="709" y="14311"/>
                    <a:pt x="1519" y="9238"/>
                    <a:pt x="2734" y="5965"/>
                  </a:cubicBezTo>
                  <a:cubicBezTo>
                    <a:pt x="3949" y="2692"/>
                    <a:pt x="5569" y="1220"/>
                    <a:pt x="7054" y="483"/>
                  </a:cubicBezTo>
                  <a:cubicBezTo>
                    <a:pt x="8539" y="-253"/>
                    <a:pt x="9889" y="-253"/>
                    <a:pt x="12454" y="1220"/>
                  </a:cubicBezTo>
                  <a:cubicBezTo>
                    <a:pt x="15019" y="2692"/>
                    <a:pt x="18799" y="5638"/>
                    <a:pt x="20149" y="8747"/>
                  </a:cubicBezTo>
                  <a:cubicBezTo>
                    <a:pt x="21499" y="11856"/>
                    <a:pt x="20419" y="15129"/>
                    <a:pt x="19339" y="18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2174941" y="4892299"/>
              <a:ext cx="144352" cy="34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116" fill="norm" stroke="1" extrusionOk="0">
                  <a:moveTo>
                    <a:pt x="8938" y="6278"/>
                  </a:moveTo>
                  <a:cubicBezTo>
                    <a:pt x="7821" y="10062"/>
                    <a:pt x="6703" y="13846"/>
                    <a:pt x="5772" y="16369"/>
                  </a:cubicBezTo>
                  <a:cubicBezTo>
                    <a:pt x="4841" y="18891"/>
                    <a:pt x="4097" y="20153"/>
                    <a:pt x="3538" y="20232"/>
                  </a:cubicBezTo>
                  <a:cubicBezTo>
                    <a:pt x="2979" y="20310"/>
                    <a:pt x="2607" y="19207"/>
                    <a:pt x="2979" y="16211"/>
                  </a:cubicBezTo>
                  <a:cubicBezTo>
                    <a:pt x="3352" y="13215"/>
                    <a:pt x="4469" y="8328"/>
                    <a:pt x="5586" y="5490"/>
                  </a:cubicBezTo>
                  <a:cubicBezTo>
                    <a:pt x="6703" y="2652"/>
                    <a:pt x="7821" y="1864"/>
                    <a:pt x="9124" y="1154"/>
                  </a:cubicBezTo>
                  <a:cubicBezTo>
                    <a:pt x="10428" y="445"/>
                    <a:pt x="11917" y="-186"/>
                    <a:pt x="14152" y="50"/>
                  </a:cubicBezTo>
                  <a:cubicBezTo>
                    <a:pt x="16386" y="287"/>
                    <a:pt x="19366" y="1391"/>
                    <a:pt x="20483" y="2810"/>
                  </a:cubicBezTo>
                  <a:cubicBezTo>
                    <a:pt x="21600" y="4229"/>
                    <a:pt x="20855" y="5963"/>
                    <a:pt x="19738" y="7067"/>
                  </a:cubicBezTo>
                  <a:cubicBezTo>
                    <a:pt x="18621" y="8170"/>
                    <a:pt x="17131" y="8643"/>
                    <a:pt x="14897" y="9195"/>
                  </a:cubicBezTo>
                  <a:cubicBezTo>
                    <a:pt x="12662" y="9747"/>
                    <a:pt x="9683" y="10378"/>
                    <a:pt x="9124" y="10693"/>
                  </a:cubicBezTo>
                  <a:cubicBezTo>
                    <a:pt x="8566" y="11008"/>
                    <a:pt x="10428" y="11008"/>
                    <a:pt x="12476" y="11718"/>
                  </a:cubicBezTo>
                  <a:cubicBezTo>
                    <a:pt x="14524" y="12427"/>
                    <a:pt x="16759" y="13846"/>
                    <a:pt x="18248" y="14950"/>
                  </a:cubicBezTo>
                  <a:cubicBezTo>
                    <a:pt x="19738" y="16053"/>
                    <a:pt x="20483" y="16842"/>
                    <a:pt x="19366" y="17945"/>
                  </a:cubicBezTo>
                  <a:cubicBezTo>
                    <a:pt x="18248" y="19049"/>
                    <a:pt x="15269" y="20468"/>
                    <a:pt x="12103" y="20941"/>
                  </a:cubicBezTo>
                  <a:cubicBezTo>
                    <a:pt x="8938" y="21414"/>
                    <a:pt x="5586" y="20941"/>
                    <a:pt x="3538" y="19364"/>
                  </a:cubicBezTo>
                  <a:cubicBezTo>
                    <a:pt x="1490" y="17788"/>
                    <a:pt x="745" y="15107"/>
                    <a:pt x="0" y="12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12351278" y="4906780"/>
              <a:ext cx="141180" cy="37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475" fill="norm" stroke="1" extrusionOk="0">
                  <a:moveTo>
                    <a:pt x="10232" y="171"/>
                  </a:moveTo>
                  <a:cubicBezTo>
                    <a:pt x="12126" y="23"/>
                    <a:pt x="14021" y="-125"/>
                    <a:pt x="15537" y="171"/>
                  </a:cubicBezTo>
                  <a:cubicBezTo>
                    <a:pt x="17053" y="467"/>
                    <a:pt x="18189" y="1207"/>
                    <a:pt x="19326" y="3352"/>
                  </a:cubicBezTo>
                  <a:cubicBezTo>
                    <a:pt x="20463" y="5497"/>
                    <a:pt x="21600" y="9048"/>
                    <a:pt x="20463" y="12080"/>
                  </a:cubicBezTo>
                  <a:cubicBezTo>
                    <a:pt x="19326" y="15113"/>
                    <a:pt x="15916" y="17628"/>
                    <a:pt x="12126" y="19108"/>
                  </a:cubicBezTo>
                  <a:cubicBezTo>
                    <a:pt x="8337" y="20587"/>
                    <a:pt x="4168" y="21031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2481614" y="4756394"/>
              <a:ext cx="193376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fill="norm" stroke="1" extrusionOk="0">
                  <a:moveTo>
                    <a:pt x="12462" y="0"/>
                  </a:moveTo>
                  <a:cubicBezTo>
                    <a:pt x="14954" y="781"/>
                    <a:pt x="17446" y="1561"/>
                    <a:pt x="19108" y="3557"/>
                  </a:cubicBezTo>
                  <a:cubicBezTo>
                    <a:pt x="20769" y="5552"/>
                    <a:pt x="21600" y="8761"/>
                    <a:pt x="20354" y="11581"/>
                  </a:cubicBezTo>
                  <a:cubicBezTo>
                    <a:pt x="19108" y="14400"/>
                    <a:pt x="15785" y="16829"/>
                    <a:pt x="12046" y="18434"/>
                  </a:cubicBezTo>
                  <a:cubicBezTo>
                    <a:pt x="8308" y="20039"/>
                    <a:pt x="4154" y="208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0" y="6236094"/>
              <a:ext cx="1133158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840"/>
                  </a:moveTo>
                  <a:cubicBezTo>
                    <a:pt x="156" y="16320"/>
                    <a:pt x="312" y="16800"/>
                    <a:pt x="494" y="16920"/>
                  </a:cubicBezTo>
                  <a:cubicBezTo>
                    <a:pt x="677" y="17040"/>
                    <a:pt x="887" y="16800"/>
                    <a:pt x="1067" y="16440"/>
                  </a:cubicBezTo>
                  <a:cubicBezTo>
                    <a:pt x="1247" y="16080"/>
                    <a:pt x="1398" y="15600"/>
                    <a:pt x="1571" y="15120"/>
                  </a:cubicBezTo>
                  <a:cubicBezTo>
                    <a:pt x="1744" y="14640"/>
                    <a:pt x="1939" y="14160"/>
                    <a:pt x="2112" y="13680"/>
                  </a:cubicBezTo>
                  <a:cubicBezTo>
                    <a:pt x="2285" y="13200"/>
                    <a:pt x="2436" y="12720"/>
                    <a:pt x="2596" y="12240"/>
                  </a:cubicBezTo>
                  <a:cubicBezTo>
                    <a:pt x="2757" y="11760"/>
                    <a:pt x="2928" y="11280"/>
                    <a:pt x="3110" y="10800"/>
                  </a:cubicBezTo>
                  <a:cubicBezTo>
                    <a:pt x="3293" y="10320"/>
                    <a:pt x="3488" y="9840"/>
                    <a:pt x="3688" y="9240"/>
                  </a:cubicBezTo>
                  <a:cubicBezTo>
                    <a:pt x="3887" y="8640"/>
                    <a:pt x="4092" y="7920"/>
                    <a:pt x="4255" y="7440"/>
                  </a:cubicBezTo>
                  <a:cubicBezTo>
                    <a:pt x="4418" y="6960"/>
                    <a:pt x="4540" y="6720"/>
                    <a:pt x="4657" y="6480"/>
                  </a:cubicBezTo>
                  <a:cubicBezTo>
                    <a:pt x="4774" y="6240"/>
                    <a:pt x="4886" y="6000"/>
                    <a:pt x="5010" y="5760"/>
                  </a:cubicBezTo>
                  <a:cubicBezTo>
                    <a:pt x="5135" y="5520"/>
                    <a:pt x="5271" y="5280"/>
                    <a:pt x="5463" y="4920"/>
                  </a:cubicBezTo>
                  <a:cubicBezTo>
                    <a:pt x="5656" y="4560"/>
                    <a:pt x="5904" y="4080"/>
                    <a:pt x="6158" y="3600"/>
                  </a:cubicBezTo>
                  <a:cubicBezTo>
                    <a:pt x="6411" y="3120"/>
                    <a:pt x="6669" y="2640"/>
                    <a:pt x="6869" y="2400"/>
                  </a:cubicBezTo>
                  <a:cubicBezTo>
                    <a:pt x="7068" y="2160"/>
                    <a:pt x="7210" y="2160"/>
                    <a:pt x="7353" y="2040"/>
                  </a:cubicBezTo>
                  <a:cubicBezTo>
                    <a:pt x="7497" y="1920"/>
                    <a:pt x="7643" y="1680"/>
                    <a:pt x="7787" y="1560"/>
                  </a:cubicBezTo>
                  <a:cubicBezTo>
                    <a:pt x="7931" y="1440"/>
                    <a:pt x="8072" y="1440"/>
                    <a:pt x="8216" y="1320"/>
                  </a:cubicBezTo>
                  <a:cubicBezTo>
                    <a:pt x="8359" y="1200"/>
                    <a:pt x="8506" y="960"/>
                    <a:pt x="8644" y="840"/>
                  </a:cubicBezTo>
                  <a:cubicBezTo>
                    <a:pt x="8783" y="720"/>
                    <a:pt x="8915" y="720"/>
                    <a:pt x="9058" y="720"/>
                  </a:cubicBezTo>
                  <a:cubicBezTo>
                    <a:pt x="9202" y="720"/>
                    <a:pt x="9358" y="720"/>
                    <a:pt x="9512" y="720"/>
                  </a:cubicBezTo>
                  <a:cubicBezTo>
                    <a:pt x="9665" y="720"/>
                    <a:pt x="9816" y="720"/>
                    <a:pt x="9969" y="600"/>
                  </a:cubicBezTo>
                  <a:cubicBezTo>
                    <a:pt x="10123" y="480"/>
                    <a:pt x="10279" y="240"/>
                    <a:pt x="10430" y="120"/>
                  </a:cubicBezTo>
                  <a:cubicBezTo>
                    <a:pt x="10581" y="0"/>
                    <a:pt x="10727" y="0"/>
                    <a:pt x="10883" y="0"/>
                  </a:cubicBezTo>
                  <a:cubicBezTo>
                    <a:pt x="11039" y="0"/>
                    <a:pt x="11204" y="0"/>
                    <a:pt x="11368" y="0"/>
                  </a:cubicBezTo>
                  <a:cubicBezTo>
                    <a:pt x="11531" y="0"/>
                    <a:pt x="11691" y="0"/>
                    <a:pt x="11855" y="0"/>
                  </a:cubicBezTo>
                  <a:cubicBezTo>
                    <a:pt x="12018" y="0"/>
                    <a:pt x="12183" y="0"/>
                    <a:pt x="12344" y="0"/>
                  </a:cubicBezTo>
                  <a:cubicBezTo>
                    <a:pt x="12505" y="0"/>
                    <a:pt x="12661" y="0"/>
                    <a:pt x="12827" y="0"/>
                  </a:cubicBezTo>
                  <a:cubicBezTo>
                    <a:pt x="12992" y="0"/>
                    <a:pt x="13168" y="0"/>
                    <a:pt x="13340" y="0"/>
                  </a:cubicBezTo>
                  <a:cubicBezTo>
                    <a:pt x="13513" y="0"/>
                    <a:pt x="13684" y="0"/>
                    <a:pt x="13854" y="0"/>
                  </a:cubicBezTo>
                  <a:cubicBezTo>
                    <a:pt x="14025" y="0"/>
                    <a:pt x="14195" y="0"/>
                    <a:pt x="14359" y="120"/>
                  </a:cubicBezTo>
                  <a:cubicBezTo>
                    <a:pt x="14522" y="240"/>
                    <a:pt x="14678" y="480"/>
                    <a:pt x="14846" y="720"/>
                  </a:cubicBezTo>
                  <a:cubicBezTo>
                    <a:pt x="15014" y="960"/>
                    <a:pt x="15194" y="1200"/>
                    <a:pt x="15367" y="1440"/>
                  </a:cubicBezTo>
                  <a:cubicBezTo>
                    <a:pt x="15540" y="1680"/>
                    <a:pt x="15706" y="1920"/>
                    <a:pt x="15874" y="2160"/>
                  </a:cubicBezTo>
                  <a:cubicBezTo>
                    <a:pt x="16042" y="2400"/>
                    <a:pt x="16212" y="2640"/>
                    <a:pt x="16371" y="3000"/>
                  </a:cubicBezTo>
                  <a:cubicBezTo>
                    <a:pt x="16529" y="3360"/>
                    <a:pt x="16675" y="3840"/>
                    <a:pt x="16833" y="4320"/>
                  </a:cubicBezTo>
                  <a:cubicBezTo>
                    <a:pt x="16992" y="4800"/>
                    <a:pt x="17162" y="5280"/>
                    <a:pt x="17323" y="5640"/>
                  </a:cubicBezTo>
                  <a:cubicBezTo>
                    <a:pt x="17484" y="6000"/>
                    <a:pt x="17635" y="6240"/>
                    <a:pt x="17786" y="6600"/>
                  </a:cubicBezTo>
                  <a:cubicBezTo>
                    <a:pt x="17937" y="6960"/>
                    <a:pt x="18088" y="7440"/>
                    <a:pt x="18229" y="7800"/>
                  </a:cubicBezTo>
                  <a:cubicBezTo>
                    <a:pt x="18370" y="8160"/>
                    <a:pt x="18502" y="8400"/>
                    <a:pt x="18631" y="8760"/>
                  </a:cubicBezTo>
                  <a:cubicBezTo>
                    <a:pt x="18760" y="9120"/>
                    <a:pt x="18887" y="9600"/>
                    <a:pt x="19074" y="10200"/>
                  </a:cubicBezTo>
                  <a:cubicBezTo>
                    <a:pt x="19262" y="10800"/>
                    <a:pt x="19510" y="11520"/>
                    <a:pt x="19734" y="12240"/>
                  </a:cubicBezTo>
                  <a:cubicBezTo>
                    <a:pt x="19958" y="12960"/>
                    <a:pt x="20158" y="13680"/>
                    <a:pt x="20402" y="14760"/>
                  </a:cubicBezTo>
                  <a:cubicBezTo>
                    <a:pt x="20645" y="15840"/>
                    <a:pt x="20933" y="17280"/>
                    <a:pt x="21140" y="18480"/>
                  </a:cubicBezTo>
                  <a:cubicBezTo>
                    <a:pt x="21347" y="19680"/>
                    <a:pt x="21473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912353" y="6571197"/>
              <a:ext cx="248690" cy="60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0962" fill="norm" stroke="1" extrusionOk="0">
                  <a:moveTo>
                    <a:pt x="4582" y="9411"/>
                  </a:moveTo>
                  <a:cubicBezTo>
                    <a:pt x="4800" y="12078"/>
                    <a:pt x="5018" y="14744"/>
                    <a:pt x="5236" y="16611"/>
                  </a:cubicBezTo>
                  <a:cubicBezTo>
                    <a:pt x="5455" y="18478"/>
                    <a:pt x="5673" y="19544"/>
                    <a:pt x="5782" y="20300"/>
                  </a:cubicBezTo>
                  <a:cubicBezTo>
                    <a:pt x="5891" y="21056"/>
                    <a:pt x="5891" y="21500"/>
                    <a:pt x="5891" y="19722"/>
                  </a:cubicBezTo>
                  <a:cubicBezTo>
                    <a:pt x="5891" y="17944"/>
                    <a:pt x="5891" y="13944"/>
                    <a:pt x="6327" y="10833"/>
                  </a:cubicBezTo>
                  <a:cubicBezTo>
                    <a:pt x="6764" y="7722"/>
                    <a:pt x="7636" y="5500"/>
                    <a:pt x="8182" y="4033"/>
                  </a:cubicBezTo>
                  <a:cubicBezTo>
                    <a:pt x="8727" y="2567"/>
                    <a:pt x="8945" y="1856"/>
                    <a:pt x="9382" y="1278"/>
                  </a:cubicBezTo>
                  <a:cubicBezTo>
                    <a:pt x="9818" y="700"/>
                    <a:pt x="10473" y="256"/>
                    <a:pt x="11345" y="78"/>
                  </a:cubicBezTo>
                  <a:cubicBezTo>
                    <a:pt x="12218" y="-100"/>
                    <a:pt x="13309" y="-11"/>
                    <a:pt x="15055" y="744"/>
                  </a:cubicBezTo>
                  <a:cubicBezTo>
                    <a:pt x="16800" y="1500"/>
                    <a:pt x="19200" y="2922"/>
                    <a:pt x="20400" y="4078"/>
                  </a:cubicBezTo>
                  <a:cubicBezTo>
                    <a:pt x="21600" y="5233"/>
                    <a:pt x="21600" y="6122"/>
                    <a:pt x="19745" y="7100"/>
                  </a:cubicBezTo>
                  <a:cubicBezTo>
                    <a:pt x="17891" y="8078"/>
                    <a:pt x="14182" y="9144"/>
                    <a:pt x="10582" y="9856"/>
                  </a:cubicBezTo>
                  <a:cubicBezTo>
                    <a:pt x="6982" y="10567"/>
                    <a:pt x="3491" y="10922"/>
                    <a:pt x="0" y="1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1165359" y="6849442"/>
              <a:ext cx="245340" cy="244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8775"/>
                  </a:moveTo>
                  <a:cubicBezTo>
                    <a:pt x="900" y="8100"/>
                    <a:pt x="1800" y="7425"/>
                    <a:pt x="3600" y="7875"/>
                  </a:cubicBezTo>
                  <a:cubicBezTo>
                    <a:pt x="5400" y="8325"/>
                    <a:pt x="8100" y="9900"/>
                    <a:pt x="9675" y="11813"/>
                  </a:cubicBezTo>
                  <a:cubicBezTo>
                    <a:pt x="11250" y="13725"/>
                    <a:pt x="11700" y="15975"/>
                    <a:pt x="11812" y="17663"/>
                  </a:cubicBezTo>
                  <a:cubicBezTo>
                    <a:pt x="11925" y="19350"/>
                    <a:pt x="11700" y="20475"/>
                    <a:pt x="11025" y="21037"/>
                  </a:cubicBezTo>
                  <a:cubicBezTo>
                    <a:pt x="10350" y="21600"/>
                    <a:pt x="9225" y="21600"/>
                    <a:pt x="8213" y="21263"/>
                  </a:cubicBezTo>
                  <a:cubicBezTo>
                    <a:pt x="7200" y="20925"/>
                    <a:pt x="6300" y="20250"/>
                    <a:pt x="5850" y="18788"/>
                  </a:cubicBezTo>
                  <a:cubicBezTo>
                    <a:pt x="5400" y="17325"/>
                    <a:pt x="5400" y="15075"/>
                    <a:pt x="7200" y="12150"/>
                  </a:cubicBezTo>
                  <a:cubicBezTo>
                    <a:pt x="9000" y="9225"/>
                    <a:pt x="12600" y="5625"/>
                    <a:pt x="15300" y="3487"/>
                  </a:cubicBezTo>
                  <a:cubicBezTo>
                    <a:pt x="18000" y="1350"/>
                    <a:pt x="19800" y="6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1447848" y="6669755"/>
              <a:ext cx="154522" cy="44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394" fill="norm" stroke="1" extrusionOk="0">
                  <a:moveTo>
                    <a:pt x="20730" y="2357"/>
                  </a:moveTo>
                  <a:cubicBezTo>
                    <a:pt x="20730" y="1380"/>
                    <a:pt x="20730" y="404"/>
                    <a:pt x="19530" y="99"/>
                  </a:cubicBezTo>
                  <a:cubicBezTo>
                    <a:pt x="18330" y="-206"/>
                    <a:pt x="15930" y="160"/>
                    <a:pt x="12673" y="1686"/>
                  </a:cubicBezTo>
                  <a:cubicBezTo>
                    <a:pt x="9416" y="3211"/>
                    <a:pt x="5301" y="5896"/>
                    <a:pt x="2730" y="8763"/>
                  </a:cubicBezTo>
                  <a:cubicBezTo>
                    <a:pt x="159" y="11631"/>
                    <a:pt x="-870" y="14682"/>
                    <a:pt x="844" y="16818"/>
                  </a:cubicBezTo>
                  <a:cubicBezTo>
                    <a:pt x="2559" y="18953"/>
                    <a:pt x="7016" y="20174"/>
                    <a:pt x="11473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1741457" y="6592428"/>
              <a:ext cx="194746" cy="487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42" fill="norm" stroke="1" extrusionOk="0">
                  <a:moveTo>
                    <a:pt x="7455" y="9241"/>
                  </a:moveTo>
                  <a:cubicBezTo>
                    <a:pt x="6052" y="11256"/>
                    <a:pt x="4650" y="13270"/>
                    <a:pt x="3668" y="15117"/>
                  </a:cubicBezTo>
                  <a:cubicBezTo>
                    <a:pt x="2686" y="16963"/>
                    <a:pt x="2125" y="18642"/>
                    <a:pt x="1564" y="19761"/>
                  </a:cubicBezTo>
                  <a:cubicBezTo>
                    <a:pt x="1003" y="20880"/>
                    <a:pt x="442" y="21440"/>
                    <a:pt x="162" y="21328"/>
                  </a:cubicBezTo>
                  <a:cubicBezTo>
                    <a:pt x="-119" y="21216"/>
                    <a:pt x="-119" y="20433"/>
                    <a:pt x="863" y="18082"/>
                  </a:cubicBezTo>
                  <a:cubicBezTo>
                    <a:pt x="1845" y="15732"/>
                    <a:pt x="3808" y="11815"/>
                    <a:pt x="6193" y="8625"/>
                  </a:cubicBezTo>
                  <a:cubicBezTo>
                    <a:pt x="8577" y="5436"/>
                    <a:pt x="11382" y="2974"/>
                    <a:pt x="13486" y="1575"/>
                  </a:cubicBezTo>
                  <a:cubicBezTo>
                    <a:pt x="15590" y="176"/>
                    <a:pt x="16993" y="-160"/>
                    <a:pt x="18115" y="64"/>
                  </a:cubicBezTo>
                  <a:cubicBezTo>
                    <a:pt x="19237" y="288"/>
                    <a:pt x="20078" y="1071"/>
                    <a:pt x="20639" y="3477"/>
                  </a:cubicBezTo>
                  <a:cubicBezTo>
                    <a:pt x="21200" y="5884"/>
                    <a:pt x="21481" y="9913"/>
                    <a:pt x="21341" y="12599"/>
                  </a:cubicBezTo>
                  <a:cubicBezTo>
                    <a:pt x="21200" y="15285"/>
                    <a:pt x="20639" y="16628"/>
                    <a:pt x="20078" y="17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1794040" y="6834108"/>
              <a:ext cx="23000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277"/>
                    <a:pt x="0" y="14954"/>
                    <a:pt x="1800" y="11908"/>
                  </a:cubicBezTo>
                  <a:cubicBezTo>
                    <a:pt x="3600" y="8862"/>
                    <a:pt x="7200" y="6092"/>
                    <a:pt x="10800" y="4154"/>
                  </a:cubicBezTo>
                  <a:cubicBezTo>
                    <a:pt x="14400" y="2215"/>
                    <a:pt x="1800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2231050" y="6427765"/>
              <a:ext cx="23001" cy="8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33"/>
                    <a:pt x="0" y="2267"/>
                    <a:pt x="2400" y="4200"/>
                  </a:cubicBezTo>
                  <a:cubicBezTo>
                    <a:pt x="4800" y="6133"/>
                    <a:pt x="9600" y="8867"/>
                    <a:pt x="10800" y="11433"/>
                  </a:cubicBezTo>
                  <a:cubicBezTo>
                    <a:pt x="12000" y="14000"/>
                    <a:pt x="9600" y="16400"/>
                    <a:pt x="10800" y="18067"/>
                  </a:cubicBezTo>
                  <a:cubicBezTo>
                    <a:pt x="12000" y="19733"/>
                    <a:pt x="16800" y="20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2412103" y="6574859"/>
              <a:ext cx="167511" cy="48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536" fill="norm" stroke="1" extrusionOk="0">
                  <a:moveTo>
                    <a:pt x="5131" y="5422"/>
                  </a:moveTo>
                  <a:cubicBezTo>
                    <a:pt x="4496" y="9650"/>
                    <a:pt x="3860" y="13879"/>
                    <a:pt x="3384" y="16336"/>
                  </a:cubicBezTo>
                  <a:cubicBezTo>
                    <a:pt x="2907" y="18793"/>
                    <a:pt x="2590" y="19479"/>
                    <a:pt x="2272" y="20165"/>
                  </a:cubicBezTo>
                  <a:cubicBezTo>
                    <a:pt x="1955" y="20850"/>
                    <a:pt x="1637" y="21536"/>
                    <a:pt x="1319" y="21536"/>
                  </a:cubicBezTo>
                  <a:cubicBezTo>
                    <a:pt x="1002" y="21536"/>
                    <a:pt x="684" y="20850"/>
                    <a:pt x="366" y="18507"/>
                  </a:cubicBezTo>
                  <a:cubicBezTo>
                    <a:pt x="49" y="16165"/>
                    <a:pt x="-269" y="12165"/>
                    <a:pt x="366" y="9022"/>
                  </a:cubicBezTo>
                  <a:cubicBezTo>
                    <a:pt x="1002" y="5879"/>
                    <a:pt x="2590" y="3593"/>
                    <a:pt x="4019" y="2222"/>
                  </a:cubicBezTo>
                  <a:cubicBezTo>
                    <a:pt x="5449" y="850"/>
                    <a:pt x="6719" y="393"/>
                    <a:pt x="8149" y="165"/>
                  </a:cubicBezTo>
                  <a:cubicBezTo>
                    <a:pt x="9578" y="-64"/>
                    <a:pt x="11166" y="-64"/>
                    <a:pt x="12755" y="222"/>
                  </a:cubicBezTo>
                  <a:cubicBezTo>
                    <a:pt x="14343" y="507"/>
                    <a:pt x="15931" y="1079"/>
                    <a:pt x="16884" y="2165"/>
                  </a:cubicBezTo>
                  <a:cubicBezTo>
                    <a:pt x="17837" y="3250"/>
                    <a:pt x="18155" y="4850"/>
                    <a:pt x="17043" y="6165"/>
                  </a:cubicBezTo>
                  <a:cubicBezTo>
                    <a:pt x="15931" y="7479"/>
                    <a:pt x="13390" y="8507"/>
                    <a:pt x="11484" y="9250"/>
                  </a:cubicBezTo>
                  <a:cubicBezTo>
                    <a:pt x="9578" y="9993"/>
                    <a:pt x="8307" y="10450"/>
                    <a:pt x="8466" y="10736"/>
                  </a:cubicBezTo>
                  <a:cubicBezTo>
                    <a:pt x="8625" y="11022"/>
                    <a:pt x="10213" y="11136"/>
                    <a:pt x="12278" y="11593"/>
                  </a:cubicBezTo>
                  <a:cubicBezTo>
                    <a:pt x="14343" y="12050"/>
                    <a:pt x="16884" y="12850"/>
                    <a:pt x="18631" y="13993"/>
                  </a:cubicBezTo>
                  <a:cubicBezTo>
                    <a:pt x="20378" y="15136"/>
                    <a:pt x="21331" y="16622"/>
                    <a:pt x="20537" y="17936"/>
                  </a:cubicBezTo>
                  <a:cubicBezTo>
                    <a:pt x="19743" y="19250"/>
                    <a:pt x="17202" y="20393"/>
                    <a:pt x="14343" y="20793"/>
                  </a:cubicBezTo>
                  <a:cubicBezTo>
                    <a:pt x="11484" y="21193"/>
                    <a:pt x="8307" y="20850"/>
                    <a:pt x="5131" y="20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2614392" y="6525818"/>
              <a:ext cx="181497" cy="59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475" fill="norm" stroke="1" extrusionOk="0">
                  <a:moveTo>
                    <a:pt x="2627" y="58"/>
                  </a:moveTo>
                  <a:cubicBezTo>
                    <a:pt x="4378" y="-33"/>
                    <a:pt x="6130" y="-125"/>
                    <a:pt x="9195" y="699"/>
                  </a:cubicBezTo>
                  <a:cubicBezTo>
                    <a:pt x="12259" y="1522"/>
                    <a:pt x="16638" y="3261"/>
                    <a:pt x="18973" y="5504"/>
                  </a:cubicBezTo>
                  <a:cubicBezTo>
                    <a:pt x="21308" y="7746"/>
                    <a:pt x="21600" y="10492"/>
                    <a:pt x="18097" y="13238"/>
                  </a:cubicBezTo>
                  <a:cubicBezTo>
                    <a:pt x="14595" y="15983"/>
                    <a:pt x="7297" y="18729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3281407" y="6867625"/>
              <a:ext cx="644016" cy="7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7" fill="norm" stroke="1" extrusionOk="0">
                  <a:moveTo>
                    <a:pt x="0" y="20797"/>
                  </a:moveTo>
                  <a:cubicBezTo>
                    <a:pt x="3000" y="15037"/>
                    <a:pt x="6000" y="9277"/>
                    <a:pt x="8957" y="5317"/>
                  </a:cubicBezTo>
                  <a:cubicBezTo>
                    <a:pt x="11914" y="1357"/>
                    <a:pt x="14829" y="-803"/>
                    <a:pt x="16929" y="277"/>
                  </a:cubicBezTo>
                  <a:cubicBezTo>
                    <a:pt x="19029" y="1357"/>
                    <a:pt x="20314" y="5677"/>
                    <a:pt x="21600" y="9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3442410" y="7018112"/>
              <a:ext cx="53668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3" y="17723"/>
                    <a:pt x="7406" y="13846"/>
                    <a:pt x="11006" y="10246"/>
                  </a:cubicBezTo>
                  <a:cubicBezTo>
                    <a:pt x="14606" y="6646"/>
                    <a:pt x="18103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3328723" y="6337832"/>
              <a:ext cx="136689" cy="35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76" fill="norm" stroke="1" extrusionOk="0">
                  <a:moveTo>
                    <a:pt x="6994" y="8148"/>
                  </a:moveTo>
                  <a:cubicBezTo>
                    <a:pt x="5794" y="11978"/>
                    <a:pt x="4594" y="15808"/>
                    <a:pt x="3394" y="18182"/>
                  </a:cubicBezTo>
                  <a:cubicBezTo>
                    <a:pt x="2194" y="20557"/>
                    <a:pt x="994" y="21476"/>
                    <a:pt x="394" y="21476"/>
                  </a:cubicBezTo>
                  <a:cubicBezTo>
                    <a:pt x="-206" y="21476"/>
                    <a:pt x="-206" y="20557"/>
                    <a:pt x="994" y="17570"/>
                  </a:cubicBezTo>
                  <a:cubicBezTo>
                    <a:pt x="2194" y="14582"/>
                    <a:pt x="4594" y="9527"/>
                    <a:pt x="6594" y="6387"/>
                  </a:cubicBezTo>
                  <a:cubicBezTo>
                    <a:pt x="8594" y="3246"/>
                    <a:pt x="10194" y="2021"/>
                    <a:pt x="11794" y="1178"/>
                  </a:cubicBezTo>
                  <a:cubicBezTo>
                    <a:pt x="13394" y="336"/>
                    <a:pt x="14994" y="-124"/>
                    <a:pt x="15994" y="29"/>
                  </a:cubicBezTo>
                  <a:cubicBezTo>
                    <a:pt x="16994" y="182"/>
                    <a:pt x="17394" y="948"/>
                    <a:pt x="18194" y="3706"/>
                  </a:cubicBezTo>
                  <a:cubicBezTo>
                    <a:pt x="18994" y="6463"/>
                    <a:pt x="20194" y="11212"/>
                    <a:pt x="20794" y="14046"/>
                  </a:cubicBezTo>
                  <a:cubicBezTo>
                    <a:pt x="21394" y="16880"/>
                    <a:pt x="21394" y="17799"/>
                    <a:pt x="21394" y="18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3327408" y="6489100"/>
              <a:ext cx="222339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720"/>
                    <a:pt x="0" y="15840"/>
                    <a:pt x="1241" y="13440"/>
                  </a:cubicBezTo>
                  <a:cubicBezTo>
                    <a:pt x="2483" y="11040"/>
                    <a:pt x="4966" y="9120"/>
                    <a:pt x="8566" y="6960"/>
                  </a:cubicBezTo>
                  <a:cubicBezTo>
                    <a:pt x="12166" y="4800"/>
                    <a:pt x="1688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3664749" y="6351097"/>
              <a:ext cx="7668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093"/>
                    <a:pt x="21600" y="10185"/>
                    <a:pt x="18000" y="13785"/>
                  </a:cubicBezTo>
                  <a:cubicBezTo>
                    <a:pt x="14400" y="17385"/>
                    <a:pt x="7200" y="194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3557413" y="6627103"/>
              <a:ext cx="283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4400"/>
                    <a:pt x="10119" y="7200"/>
                    <a:pt x="13719" y="3600"/>
                  </a:cubicBezTo>
                  <a:cubicBezTo>
                    <a:pt x="17319" y="0"/>
                    <a:pt x="194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3894754" y="6324669"/>
              <a:ext cx="193074" cy="39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70" fill="norm" stroke="1" extrusionOk="0">
                  <a:moveTo>
                    <a:pt x="10940" y="5585"/>
                  </a:moveTo>
                  <a:cubicBezTo>
                    <a:pt x="10379" y="9462"/>
                    <a:pt x="9818" y="13339"/>
                    <a:pt x="9397" y="15624"/>
                  </a:cubicBezTo>
                  <a:cubicBezTo>
                    <a:pt x="8977" y="17908"/>
                    <a:pt x="8696" y="18601"/>
                    <a:pt x="8135" y="18601"/>
                  </a:cubicBezTo>
                  <a:cubicBezTo>
                    <a:pt x="7574" y="18601"/>
                    <a:pt x="6732" y="17908"/>
                    <a:pt x="6312" y="16039"/>
                  </a:cubicBezTo>
                  <a:cubicBezTo>
                    <a:pt x="5891" y="14170"/>
                    <a:pt x="5891" y="11124"/>
                    <a:pt x="6171" y="8701"/>
                  </a:cubicBezTo>
                  <a:cubicBezTo>
                    <a:pt x="6452" y="6278"/>
                    <a:pt x="7013" y="4478"/>
                    <a:pt x="7855" y="3024"/>
                  </a:cubicBezTo>
                  <a:cubicBezTo>
                    <a:pt x="8696" y="1570"/>
                    <a:pt x="9818" y="462"/>
                    <a:pt x="10940" y="116"/>
                  </a:cubicBezTo>
                  <a:cubicBezTo>
                    <a:pt x="12062" y="-230"/>
                    <a:pt x="13184" y="185"/>
                    <a:pt x="14587" y="1501"/>
                  </a:cubicBezTo>
                  <a:cubicBezTo>
                    <a:pt x="15990" y="2816"/>
                    <a:pt x="17673" y="5032"/>
                    <a:pt x="18234" y="6485"/>
                  </a:cubicBezTo>
                  <a:cubicBezTo>
                    <a:pt x="18795" y="7939"/>
                    <a:pt x="18234" y="8632"/>
                    <a:pt x="17252" y="9255"/>
                  </a:cubicBezTo>
                  <a:cubicBezTo>
                    <a:pt x="16270" y="9878"/>
                    <a:pt x="14868" y="10432"/>
                    <a:pt x="15008" y="10778"/>
                  </a:cubicBezTo>
                  <a:cubicBezTo>
                    <a:pt x="15148" y="11124"/>
                    <a:pt x="16831" y="11262"/>
                    <a:pt x="18093" y="11608"/>
                  </a:cubicBezTo>
                  <a:cubicBezTo>
                    <a:pt x="19356" y="11955"/>
                    <a:pt x="20197" y="12508"/>
                    <a:pt x="20758" y="13132"/>
                  </a:cubicBezTo>
                  <a:cubicBezTo>
                    <a:pt x="21319" y="13755"/>
                    <a:pt x="21600" y="14447"/>
                    <a:pt x="19917" y="15693"/>
                  </a:cubicBezTo>
                  <a:cubicBezTo>
                    <a:pt x="18234" y="16939"/>
                    <a:pt x="14587" y="18739"/>
                    <a:pt x="10940" y="19778"/>
                  </a:cubicBezTo>
                  <a:cubicBezTo>
                    <a:pt x="7293" y="20816"/>
                    <a:pt x="3647" y="21093"/>
                    <a:pt x="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4584770" y="6474370"/>
              <a:ext cx="194852" cy="70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504" fill="norm" stroke="1" extrusionOk="0">
                  <a:moveTo>
                    <a:pt x="5742" y="10509"/>
                  </a:moveTo>
                  <a:cubicBezTo>
                    <a:pt x="6015" y="12692"/>
                    <a:pt x="6289" y="14876"/>
                    <a:pt x="6562" y="16552"/>
                  </a:cubicBezTo>
                  <a:cubicBezTo>
                    <a:pt x="6835" y="18229"/>
                    <a:pt x="7109" y="19399"/>
                    <a:pt x="7109" y="20217"/>
                  </a:cubicBezTo>
                  <a:cubicBezTo>
                    <a:pt x="7109" y="21036"/>
                    <a:pt x="6835" y="21504"/>
                    <a:pt x="6562" y="21504"/>
                  </a:cubicBezTo>
                  <a:cubicBezTo>
                    <a:pt x="6289" y="21504"/>
                    <a:pt x="6015" y="21036"/>
                    <a:pt x="5742" y="19282"/>
                  </a:cubicBezTo>
                  <a:cubicBezTo>
                    <a:pt x="5468" y="17527"/>
                    <a:pt x="5195" y="14486"/>
                    <a:pt x="5468" y="11679"/>
                  </a:cubicBezTo>
                  <a:cubicBezTo>
                    <a:pt x="5742" y="8872"/>
                    <a:pt x="6562" y="6298"/>
                    <a:pt x="7656" y="4505"/>
                  </a:cubicBezTo>
                  <a:cubicBezTo>
                    <a:pt x="8749" y="2711"/>
                    <a:pt x="10116" y="1698"/>
                    <a:pt x="11210" y="996"/>
                  </a:cubicBezTo>
                  <a:cubicBezTo>
                    <a:pt x="12304" y="294"/>
                    <a:pt x="13124" y="-96"/>
                    <a:pt x="14354" y="21"/>
                  </a:cubicBezTo>
                  <a:cubicBezTo>
                    <a:pt x="15585" y="138"/>
                    <a:pt x="17225" y="762"/>
                    <a:pt x="18729" y="2048"/>
                  </a:cubicBezTo>
                  <a:cubicBezTo>
                    <a:pt x="20233" y="3335"/>
                    <a:pt x="21600" y="5285"/>
                    <a:pt x="20370" y="6766"/>
                  </a:cubicBezTo>
                  <a:cubicBezTo>
                    <a:pt x="19139" y="8248"/>
                    <a:pt x="15311" y="9261"/>
                    <a:pt x="11484" y="10158"/>
                  </a:cubicBezTo>
                  <a:cubicBezTo>
                    <a:pt x="7656" y="11055"/>
                    <a:pt x="3828" y="11835"/>
                    <a:pt x="0" y="12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4707439" y="6749772"/>
              <a:ext cx="322008" cy="37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10368"/>
                  </a:moveTo>
                  <a:cubicBezTo>
                    <a:pt x="1886" y="9216"/>
                    <a:pt x="3771" y="8064"/>
                    <a:pt x="5486" y="7776"/>
                  </a:cubicBezTo>
                  <a:cubicBezTo>
                    <a:pt x="7200" y="7488"/>
                    <a:pt x="8743" y="8064"/>
                    <a:pt x="10200" y="9648"/>
                  </a:cubicBezTo>
                  <a:cubicBezTo>
                    <a:pt x="11657" y="11232"/>
                    <a:pt x="13029" y="13824"/>
                    <a:pt x="13286" y="15984"/>
                  </a:cubicBezTo>
                  <a:cubicBezTo>
                    <a:pt x="13543" y="18144"/>
                    <a:pt x="12686" y="19872"/>
                    <a:pt x="11829" y="20736"/>
                  </a:cubicBezTo>
                  <a:cubicBezTo>
                    <a:pt x="10971" y="21600"/>
                    <a:pt x="10114" y="21600"/>
                    <a:pt x="9257" y="20088"/>
                  </a:cubicBezTo>
                  <a:cubicBezTo>
                    <a:pt x="8400" y="18576"/>
                    <a:pt x="7543" y="15552"/>
                    <a:pt x="7371" y="12888"/>
                  </a:cubicBezTo>
                  <a:cubicBezTo>
                    <a:pt x="7200" y="10224"/>
                    <a:pt x="7714" y="7920"/>
                    <a:pt x="10200" y="5832"/>
                  </a:cubicBezTo>
                  <a:cubicBezTo>
                    <a:pt x="12686" y="3744"/>
                    <a:pt x="17143" y="187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5143786" y="6627103"/>
              <a:ext cx="169334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21047" y="0"/>
                  </a:moveTo>
                  <a:cubicBezTo>
                    <a:pt x="16600" y="1045"/>
                    <a:pt x="12153" y="2090"/>
                    <a:pt x="8659" y="4239"/>
                  </a:cubicBezTo>
                  <a:cubicBezTo>
                    <a:pt x="5165" y="6387"/>
                    <a:pt x="2623" y="9639"/>
                    <a:pt x="1194" y="12077"/>
                  </a:cubicBezTo>
                  <a:cubicBezTo>
                    <a:pt x="-235" y="14516"/>
                    <a:pt x="-553" y="16142"/>
                    <a:pt x="1194" y="17594"/>
                  </a:cubicBezTo>
                  <a:cubicBezTo>
                    <a:pt x="2941" y="19045"/>
                    <a:pt x="6753" y="20323"/>
                    <a:pt x="105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5417570" y="6641072"/>
              <a:ext cx="188367" cy="407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70" fill="norm" stroke="1" extrusionOk="0">
                  <a:moveTo>
                    <a:pt x="9829" y="877"/>
                  </a:moveTo>
                  <a:cubicBezTo>
                    <a:pt x="8677" y="5304"/>
                    <a:pt x="7525" y="9732"/>
                    <a:pt x="6373" y="12750"/>
                  </a:cubicBezTo>
                  <a:cubicBezTo>
                    <a:pt x="5221" y="15769"/>
                    <a:pt x="4069" y="17379"/>
                    <a:pt x="2917" y="18721"/>
                  </a:cubicBezTo>
                  <a:cubicBezTo>
                    <a:pt x="1765" y="20062"/>
                    <a:pt x="613" y="21136"/>
                    <a:pt x="181" y="21337"/>
                  </a:cubicBezTo>
                  <a:cubicBezTo>
                    <a:pt x="-251" y="21538"/>
                    <a:pt x="37" y="20867"/>
                    <a:pt x="1621" y="18251"/>
                  </a:cubicBezTo>
                  <a:cubicBezTo>
                    <a:pt x="3205" y="15635"/>
                    <a:pt x="6085" y="11073"/>
                    <a:pt x="8389" y="7921"/>
                  </a:cubicBezTo>
                  <a:cubicBezTo>
                    <a:pt x="10693" y="4768"/>
                    <a:pt x="12421" y="3024"/>
                    <a:pt x="14005" y="1816"/>
                  </a:cubicBezTo>
                  <a:cubicBezTo>
                    <a:pt x="15589" y="609"/>
                    <a:pt x="17029" y="-62"/>
                    <a:pt x="18037" y="5"/>
                  </a:cubicBezTo>
                  <a:cubicBezTo>
                    <a:pt x="19045" y="72"/>
                    <a:pt x="19621" y="877"/>
                    <a:pt x="20197" y="3627"/>
                  </a:cubicBezTo>
                  <a:cubicBezTo>
                    <a:pt x="20773" y="6378"/>
                    <a:pt x="21349" y="11073"/>
                    <a:pt x="21205" y="14092"/>
                  </a:cubicBezTo>
                  <a:cubicBezTo>
                    <a:pt x="21061" y="17111"/>
                    <a:pt x="20197" y="18452"/>
                    <a:pt x="19333" y="19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5466895" y="6818774"/>
              <a:ext cx="14523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1054" y="21600"/>
                  </a:moveTo>
                  <a:cubicBezTo>
                    <a:pt x="309" y="17018"/>
                    <a:pt x="-436" y="12436"/>
                    <a:pt x="309" y="9164"/>
                  </a:cubicBezTo>
                  <a:cubicBezTo>
                    <a:pt x="1054" y="5891"/>
                    <a:pt x="3288" y="3927"/>
                    <a:pt x="7012" y="2618"/>
                  </a:cubicBezTo>
                  <a:cubicBezTo>
                    <a:pt x="10736" y="1309"/>
                    <a:pt x="15950" y="655"/>
                    <a:pt x="211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5704128" y="6611769"/>
              <a:ext cx="248034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7935" y="0"/>
                  </a:moveTo>
                  <a:cubicBezTo>
                    <a:pt x="10580" y="888"/>
                    <a:pt x="13224" y="1775"/>
                    <a:pt x="15980" y="3797"/>
                  </a:cubicBezTo>
                  <a:cubicBezTo>
                    <a:pt x="18735" y="5819"/>
                    <a:pt x="21600" y="8975"/>
                    <a:pt x="21380" y="11638"/>
                  </a:cubicBezTo>
                  <a:cubicBezTo>
                    <a:pt x="21159" y="14301"/>
                    <a:pt x="17853" y="16471"/>
                    <a:pt x="13776" y="18049"/>
                  </a:cubicBezTo>
                  <a:cubicBezTo>
                    <a:pt x="9698" y="19627"/>
                    <a:pt x="4849" y="206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Shape"/>
            <p:cNvSpPr/>
            <p:nvPr/>
          </p:nvSpPr>
          <p:spPr>
            <a:xfrm>
              <a:off x="752859" y="7787714"/>
              <a:ext cx="233803" cy="770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85" fill="norm" stroke="1" extrusionOk="0">
                  <a:moveTo>
                    <a:pt x="4001" y="11254"/>
                  </a:moveTo>
                  <a:cubicBezTo>
                    <a:pt x="4001" y="10897"/>
                    <a:pt x="4001" y="10541"/>
                    <a:pt x="4116" y="10149"/>
                  </a:cubicBezTo>
                  <a:cubicBezTo>
                    <a:pt x="4231" y="9757"/>
                    <a:pt x="4461" y="9329"/>
                    <a:pt x="5035" y="9471"/>
                  </a:cubicBezTo>
                  <a:cubicBezTo>
                    <a:pt x="5609" y="9614"/>
                    <a:pt x="6529" y="10327"/>
                    <a:pt x="7448" y="11717"/>
                  </a:cubicBezTo>
                  <a:cubicBezTo>
                    <a:pt x="8367" y="13107"/>
                    <a:pt x="9286" y="15174"/>
                    <a:pt x="9746" y="16778"/>
                  </a:cubicBezTo>
                  <a:cubicBezTo>
                    <a:pt x="10205" y="18382"/>
                    <a:pt x="10205" y="19523"/>
                    <a:pt x="10090" y="20307"/>
                  </a:cubicBezTo>
                  <a:cubicBezTo>
                    <a:pt x="9975" y="21091"/>
                    <a:pt x="9746" y="21519"/>
                    <a:pt x="9056" y="21483"/>
                  </a:cubicBezTo>
                  <a:cubicBezTo>
                    <a:pt x="8367" y="21448"/>
                    <a:pt x="7218" y="20949"/>
                    <a:pt x="5724" y="19523"/>
                  </a:cubicBezTo>
                  <a:cubicBezTo>
                    <a:pt x="4231" y="18097"/>
                    <a:pt x="2392" y="15745"/>
                    <a:pt x="1244" y="13677"/>
                  </a:cubicBezTo>
                  <a:cubicBezTo>
                    <a:pt x="95" y="11610"/>
                    <a:pt x="-365" y="9828"/>
                    <a:pt x="324" y="7761"/>
                  </a:cubicBezTo>
                  <a:cubicBezTo>
                    <a:pt x="1014" y="5693"/>
                    <a:pt x="2852" y="3341"/>
                    <a:pt x="4805" y="1951"/>
                  </a:cubicBezTo>
                  <a:cubicBezTo>
                    <a:pt x="6758" y="561"/>
                    <a:pt x="8826" y="133"/>
                    <a:pt x="10895" y="26"/>
                  </a:cubicBezTo>
                  <a:cubicBezTo>
                    <a:pt x="12963" y="-81"/>
                    <a:pt x="15031" y="133"/>
                    <a:pt x="17099" y="953"/>
                  </a:cubicBezTo>
                  <a:cubicBezTo>
                    <a:pt x="19167" y="1772"/>
                    <a:pt x="21235" y="3198"/>
                    <a:pt x="21005" y="4624"/>
                  </a:cubicBezTo>
                  <a:cubicBezTo>
                    <a:pt x="20775" y="6050"/>
                    <a:pt x="18248" y="7475"/>
                    <a:pt x="15031" y="8580"/>
                  </a:cubicBezTo>
                  <a:cubicBezTo>
                    <a:pt x="11814" y="9685"/>
                    <a:pt x="7907" y="10469"/>
                    <a:pt x="4001" y="1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986071" y="8137471"/>
              <a:ext cx="248291" cy="32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26" fill="norm" stroke="1" extrusionOk="0">
                  <a:moveTo>
                    <a:pt x="255" y="9694"/>
                  </a:moveTo>
                  <a:cubicBezTo>
                    <a:pt x="34" y="8674"/>
                    <a:pt x="-186" y="7654"/>
                    <a:pt x="255" y="6973"/>
                  </a:cubicBezTo>
                  <a:cubicBezTo>
                    <a:pt x="696" y="6293"/>
                    <a:pt x="1798" y="5953"/>
                    <a:pt x="2900" y="5868"/>
                  </a:cubicBezTo>
                  <a:cubicBezTo>
                    <a:pt x="4002" y="5783"/>
                    <a:pt x="5104" y="5953"/>
                    <a:pt x="6867" y="7654"/>
                  </a:cubicBezTo>
                  <a:cubicBezTo>
                    <a:pt x="8630" y="9354"/>
                    <a:pt x="11055" y="12586"/>
                    <a:pt x="12267" y="15052"/>
                  </a:cubicBezTo>
                  <a:cubicBezTo>
                    <a:pt x="13479" y="17518"/>
                    <a:pt x="13479" y="19219"/>
                    <a:pt x="12928" y="20239"/>
                  </a:cubicBezTo>
                  <a:cubicBezTo>
                    <a:pt x="12377" y="21260"/>
                    <a:pt x="11275" y="21600"/>
                    <a:pt x="10504" y="21345"/>
                  </a:cubicBezTo>
                  <a:cubicBezTo>
                    <a:pt x="9732" y="21090"/>
                    <a:pt x="9292" y="20239"/>
                    <a:pt x="9071" y="17943"/>
                  </a:cubicBezTo>
                  <a:cubicBezTo>
                    <a:pt x="8851" y="15647"/>
                    <a:pt x="8851" y="11906"/>
                    <a:pt x="9953" y="8929"/>
                  </a:cubicBezTo>
                  <a:cubicBezTo>
                    <a:pt x="11055" y="5953"/>
                    <a:pt x="13259" y="3742"/>
                    <a:pt x="15353" y="2381"/>
                  </a:cubicBezTo>
                  <a:cubicBezTo>
                    <a:pt x="17447" y="1020"/>
                    <a:pt x="19430" y="510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325040" y="7930124"/>
              <a:ext cx="139327" cy="56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418" fill="norm" stroke="1" extrusionOk="0">
                  <a:moveTo>
                    <a:pt x="21028" y="2066"/>
                  </a:moveTo>
                  <a:cubicBezTo>
                    <a:pt x="20642" y="1382"/>
                    <a:pt x="20257" y="698"/>
                    <a:pt x="18907" y="307"/>
                  </a:cubicBezTo>
                  <a:cubicBezTo>
                    <a:pt x="17557" y="-84"/>
                    <a:pt x="15242" y="-182"/>
                    <a:pt x="12349" y="502"/>
                  </a:cubicBezTo>
                  <a:cubicBezTo>
                    <a:pt x="9457" y="1186"/>
                    <a:pt x="5985" y="2652"/>
                    <a:pt x="3478" y="5242"/>
                  </a:cubicBezTo>
                  <a:cubicBezTo>
                    <a:pt x="971" y="7832"/>
                    <a:pt x="-572" y="11547"/>
                    <a:pt x="199" y="14381"/>
                  </a:cubicBezTo>
                  <a:cubicBezTo>
                    <a:pt x="971" y="17215"/>
                    <a:pt x="4057" y="19170"/>
                    <a:pt x="6757" y="20196"/>
                  </a:cubicBezTo>
                  <a:cubicBezTo>
                    <a:pt x="9457" y="21223"/>
                    <a:pt x="11771" y="21320"/>
                    <a:pt x="14085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1549786" y="7943244"/>
              <a:ext cx="228921" cy="58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9258" y="3806"/>
                  </a:moveTo>
                  <a:cubicBezTo>
                    <a:pt x="7578" y="6946"/>
                    <a:pt x="5898" y="10086"/>
                    <a:pt x="4578" y="12893"/>
                  </a:cubicBezTo>
                  <a:cubicBezTo>
                    <a:pt x="3258" y="15700"/>
                    <a:pt x="2298" y="18174"/>
                    <a:pt x="1578" y="19649"/>
                  </a:cubicBezTo>
                  <a:cubicBezTo>
                    <a:pt x="858" y="21124"/>
                    <a:pt x="378" y="21600"/>
                    <a:pt x="138" y="21600"/>
                  </a:cubicBezTo>
                  <a:cubicBezTo>
                    <a:pt x="-102" y="21600"/>
                    <a:pt x="-102" y="21124"/>
                    <a:pt x="738" y="19174"/>
                  </a:cubicBezTo>
                  <a:cubicBezTo>
                    <a:pt x="1578" y="17223"/>
                    <a:pt x="3258" y="13797"/>
                    <a:pt x="5178" y="10800"/>
                  </a:cubicBezTo>
                  <a:cubicBezTo>
                    <a:pt x="7098" y="7803"/>
                    <a:pt x="9258" y="5233"/>
                    <a:pt x="10698" y="3663"/>
                  </a:cubicBezTo>
                  <a:cubicBezTo>
                    <a:pt x="12138" y="2093"/>
                    <a:pt x="12858" y="1522"/>
                    <a:pt x="13578" y="999"/>
                  </a:cubicBezTo>
                  <a:cubicBezTo>
                    <a:pt x="14298" y="476"/>
                    <a:pt x="15018" y="0"/>
                    <a:pt x="15738" y="0"/>
                  </a:cubicBezTo>
                  <a:cubicBezTo>
                    <a:pt x="16458" y="0"/>
                    <a:pt x="17178" y="476"/>
                    <a:pt x="18138" y="2331"/>
                  </a:cubicBezTo>
                  <a:cubicBezTo>
                    <a:pt x="19098" y="4187"/>
                    <a:pt x="20298" y="7422"/>
                    <a:pt x="20898" y="9896"/>
                  </a:cubicBezTo>
                  <a:cubicBezTo>
                    <a:pt x="21498" y="12370"/>
                    <a:pt x="21498" y="14083"/>
                    <a:pt x="21498" y="15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1556368" y="8237139"/>
              <a:ext cx="19933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92" y="18000"/>
                    <a:pt x="4985" y="14400"/>
                    <a:pt x="8585" y="10800"/>
                  </a:cubicBezTo>
                  <a:cubicBezTo>
                    <a:pt x="12185" y="7200"/>
                    <a:pt x="1689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1978044" y="7738795"/>
              <a:ext cx="22488" cy="85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0" y="0"/>
                  </a:moveTo>
                  <a:cubicBezTo>
                    <a:pt x="7200" y="1093"/>
                    <a:pt x="14400" y="2186"/>
                    <a:pt x="18000" y="4114"/>
                  </a:cubicBezTo>
                  <a:cubicBezTo>
                    <a:pt x="21600" y="6043"/>
                    <a:pt x="21600" y="8807"/>
                    <a:pt x="20400" y="11443"/>
                  </a:cubicBezTo>
                  <a:cubicBezTo>
                    <a:pt x="19200" y="14079"/>
                    <a:pt x="16800" y="16586"/>
                    <a:pt x="15600" y="18257"/>
                  </a:cubicBezTo>
                  <a:cubicBezTo>
                    <a:pt x="14400" y="19929"/>
                    <a:pt x="14400" y="20764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2169715" y="8083803"/>
              <a:ext cx="7668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515"/>
                    <a:pt x="14400" y="11030"/>
                    <a:pt x="18000" y="14630"/>
                  </a:cubicBezTo>
                  <a:cubicBezTo>
                    <a:pt x="21600" y="18230"/>
                    <a:pt x="21600" y="199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2152450" y="7947228"/>
              <a:ext cx="212457" cy="47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331" fill="norm" stroke="1" extrusionOk="0">
                  <a:moveTo>
                    <a:pt x="190" y="4711"/>
                  </a:moveTo>
                  <a:cubicBezTo>
                    <a:pt x="-61" y="3461"/>
                    <a:pt x="-312" y="2210"/>
                    <a:pt x="1195" y="1301"/>
                  </a:cubicBezTo>
                  <a:cubicBezTo>
                    <a:pt x="2702" y="391"/>
                    <a:pt x="5967" y="-177"/>
                    <a:pt x="8479" y="50"/>
                  </a:cubicBezTo>
                  <a:cubicBezTo>
                    <a:pt x="10990" y="278"/>
                    <a:pt x="12748" y="1301"/>
                    <a:pt x="13753" y="2722"/>
                  </a:cubicBezTo>
                  <a:cubicBezTo>
                    <a:pt x="14758" y="4143"/>
                    <a:pt x="15009" y="5962"/>
                    <a:pt x="14758" y="7156"/>
                  </a:cubicBezTo>
                  <a:cubicBezTo>
                    <a:pt x="14507" y="8349"/>
                    <a:pt x="13753" y="8918"/>
                    <a:pt x="12497" y="9372"/>
                  </a:cubicBezTo>
                  <a:cubicBezTo>
                    <a:pt x="11241" y="9827"/>
                    <a:pt x="9483" y="10168"/>
                    <a:pt x="9358" y="10396"/>
                  </a:cubicBezTo>
                  <a:cubicBezTo>
                    <a:pt x="9232" y="10623"/>
                    <a:pt x="10739" y="10737"/>
                    <a:pt x="12748" y="11191"/>
                  </a:cubicBezTo>
                  <a:cubicBezTo>
                    <a:pt x="14758" y="11646"/>
                    <a:pt x="17269" y="12442"/>
                    <a:pt x="18902" y="13579"/>
                  </a:cubicBezTo>
                  <a:cubicBezTo>
                    <a:pt x="20535" y="14716"/>
                    <a:pt x="21288" y="16194"/>
                    <a:pt x="20660" y="17444"/>
                  </a:cubicBezTo>
                  <a:cubicBezTo>
                    <a:pt x="20032" y="18695"/>
                    <a:pt x="18023" y="19718"/>
                    <a:pt x="15386" y="20400"/>
                  </a:cubicBezTo>
                  <a:cubicBezTo>
                    <a:pt x="12748" y="21082"/>
                    <a:pt x="9483" y="21423"/>
                    <a:pt x="7223" y="21309"/>
                  </a:cubicBezTo>
                  <a:cubicBezTo>
                    <a:pt x="4962" y="21196"/>
                    <a:pt x="3707" y="20627"/>
                    <a:pt x="2451" y="20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2376720" y="7799450"/>
              <a:ext cx="186491" cy="68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541" fill="norm" stroke="1" extrusionOk="0">
                  <a:moveTo>
                    <a:pt x="1705" y="263"/>
                  </a:moveTo>
                  <a:cubicBezTo>
                    <a:pt x="3126" y="102"/>
                    <a:pt x="4547" y="-59"/>
                    <a:pt x="5684" y="22"/>
                  </a:cubicBezTo>
                  <a:cubicBezTo>
                    <a:pt x="6821" y="102"/>
                    <a:pt x="7674" y="425"/>
                    <a:pt x="10374" y="1956"/>
                  </a:cubicBezTo>
                  <a:cubicBezTo>
                    <a:pt x="13074" y="3487"/>
                    <a:pt x="17621" y="6228"/>
                    <a:pt x="19611" y="8766"/>
                  </a:cubicBezTo>
                  <a:cubicBezTo>
                    <a:pt x="21600" y="11305"/>
                    <a:pt x="21032" y="13642"/>
                    <a:pt x="17337" y="15738"/>
                  </a:cubicBezTo>
                  <a:cubicBezTo>
                    <a:pt x="13642" y="17834"/>
                    <a:pt x="6821" y="19687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3043735" y="8206472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2983603" y="8115610"/>
              <a:ext cx="681147" cy="9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353" fill="norm" stroke="1" extrusionOk="0">
                  <a:moveTo>
                    <a:pt x="2146" y="21353"/>
                  </a:moveTo>
                  <a:cubicBezTo>
                    <a:pt x="1742" y="20799"/>
                    <a:pt x="1337" y="20245"/>
                    <a:pt x="892" y="19691"/>
                  </a:cubicBezTo>
                  <a:cubicBezTo>
                    <a:pt x="447" y="19138"/>
                    <a:pt x="-38" y="18584"/>
                    <a:pt x="2" y="18030"/>
                  </a:cubicBezTo>
                  <a:cubicBezTo>
                    <a:pt x="43" y="17476"/>
                    <a:pt x="609" y="16922"/>
                    <a:pt x="2106" y="14430"/>
                  </a:cubicBezTo>
                  <a:cubicBezTo>
                    <a:pt x="3602" y="11938"/>
                    <a:pt x="6029" y="7507"/>
                    <a:pt x="8618" y="4461"/>
                  </a:cubicBezTo>
                  <a:cubicBezTo>
                    <a:pt x="11207" y="1415"/>
                    <a:pt x="13958" y="-247"/>
                    <a:pt x="16142" y="30"/>
                  </a:cubicBezTo>
                  <a:cubicBezTo>
                    <a:pt x="18326" y="307"/>
                    <a:pt x="19944" y="2522"/>
                    <a:pt x="21562" y="4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3018179" y="8336808"/>
              <a:ext cx="684905" cy="7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806" y="13407"/>
                  </a:moveTo>
                  <a:cubicBezTo>
                    <a:pt x="403" y="15641"/>
                    <a:pt x="0" y="17876"/>
                    <a:pt x="0" y="19366"/>
                  </a:cubicBezTo>
                  <a:cubicBezTo>
                    <a:pt x="0" y="20855"/>
                    <a:pt x="403" y="21600"/>
                    <a:pt x="1934" y="20483"/>
                  </a:cubicBezTo>
                  <a:cubicBezTo>
                    <a:pt x="3466" y="19366"/>
                    <a:pt x="6125" y="16386"/>
                    <a:pt x="8987" y="12662"/>
                  </a:cubicBezTo>
                  <a:cubicBezTo>
                    <a:pt x="11848" y="8938"/>
                    <a:pt x="14910" y="4469"/>
                    <a:pt x="17046" y="2234"/>
                  </a:cubicBezTo>
                  <a:cubicBezTo>
                    <a:pt x="19182" y="0"/>
                    <a:pt x="203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2971301" y="7600792"/>
              <a:ext cx="164437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8422" y="11461"/>
                  </a:moveTo>
                  <a:cubicBezTo>
                    <a:pt x="6428" y="14253"/>
                    <a:pt x="4434" y="17045"/>
                    <a:pt x="2939" y="18882"/>
                  </a:cubicBezTo>
                  <a:cubicBezTo>
                    <a:pt x="1444" y="20718"/>
                    <a:pt x="447" y="21600"/>
                    <a:pt x="114" y="21600"/>
                  </a:cubicBezTo>
                  <a:cubicBezTo>
                    <a:pt x="-218" y="21600"/>
                    <a:pt x="114" y="20718"/>
                    <a:pt x="1942" y="17706"/>
                  </a:cubicBezTo>
                  <a:cubicBezTo>
                    <a:pt x="3770" y="14694"/>
                    <a:pt x="7093" y="9551"/>
                    <a:pt x="9087" y="6539"/>
                  </a:cubicBezTo>
                  <a:cubicBezTo>
                    <a:pt x="11080" y="3527"/>
                    <a:pt x="11745" y="2645"/>
                    <a:pt x="12576" y="1763"/>
                  </a:cubicBezTo>
                  <a:cubicBezTo>
                    <a:pt x="13407" y="882"/>
                    <a:pt x="14404" y="0"/>
                    <a:pt x="15068" y="0"/>
                  </a:cubicBezTo>
                  <a:cubicBezTo>
                    <a:pt x="15733" y="0"/>
                    <a:pt x="16065" y="882"/>
                    <a:pt x="17062" y="4041"/>
                  </a:cubicBezTo>
                  <a:cubicBezTo>
                    <a:pt x="18059" y="7200"/>
                    <a:pt x="19720" y="12637"/>
                    <a:pt x="20551" y="15722"/>
                  </a:cubicBezTo>
                  <a:cubicBezTo>
                    <a:pt x="21382" y="18808"/>
                    <a:pt x="21382" y="19543"/>
                    <a:pt x="21382" y="20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2997734" y="7838463"/>
              <a:ext cx="15333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4400"/>
                    <a:pt x="2160" y="7200"/>
                    <a:pt x="5760" y="3600"/>
                  </a:cubicBezTo>
                  <a:cubicBezTo>
                    <a:pt x="9360" y="0"/>
                    <a:pt x="154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3212405" y="7884464"/>
              <a:ext cx="3066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3258406" y="7595994"/>
              <a:ext cx="150904" cy="31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254" fill="norm" stroke="1" extrusionOk="0">
                  <a:moveTo>
                    <a:pt x="10800" y="3922"/>
                  </a:moveTo>
                  <a:cubicBezTo>
                    <a:pt x="10800" y="9065"/>
                    <a:pt x="10800" y="14208"/>
                    <a:pt x="10440" y="17294"/>
                  </a:cubicBezTo>
                  <a:cubicBezTo>
                    <a:pt x="10080" y="20379"/>
                    <a:pt x="9360" y="21408"/>
                    <a:pt x="8640" y="21237"/>
                  </a:cubicBezTo>
                  <a:cubicBezTo>
                    <a:pt x="7920" y="21065"/>
                    <a:pt x="7200" y="19694"/>
                    <a:pt x="6660" y="16351"/>
                  </a:cubicBezTo>
                  <a:cubicBezTo>
                    <a:pt x="6120" y="13008"/>
                    <a:pt x="5760" y="7694"/>
                    <a:pt x="5760" y="4522"/>
                  </a:cubicBezTo>
                  <a:cubicBezTo>
                    <a:pt x="5760" y="1351"/>
                    <a:pt x="6120" y="322"/>
                    <a:pt x="7560" y="65"/>
                  </a:cubicBezTo>
                  <a:cubicBezTo>
                    <a:pt x="9000" y="-192"/>
                    <a:pt x="11520" y="322"/>
                    <a:pt x="13320" y="1522"/>
                  </a:cubicBezTo>
                  <a:cubicBezTo>
                    <a:pt x="15120" y="2722"/>
                    <a:pt x="16200" y="4608"/>
                    <a:pt x="16200" y="5979"/>
                  </a:cubicBezTo>
                  <a:cubicBezTo>
                    <a:pt x="16200" y="7351"/>
                    <a:pt x="15120" y="8208"/>
                    <a:pt x="13860" y="8894"/>
                  </a:cubicBezTo>
                  <a:cubicBezTo>
                    <a:pt x="12600" y="9579"/>
                    <a:pt x="11160" y="10094"/>
                    <a:pt x="11340" y="10351"/>
                  </a:cubicBezTo>
                  <a:cubicBezTo>
                    <a:pt x="11520" y="10608"/>
                    <a:pt x="13320" y="10608"/>
                    <a:pt x="15300" y="11379"/>
                  </a:cubicBezTo>
                  <a:cubicBezTo>
                    <a:pt x="17280" y="12151"/>
                    <a:pt x="19440" y="13694"/>
                    <a:pt x="20520" y="15065"/>
                  </a:cubicBezTo>
                  <a:cubicBezTo>
                    <a:pt x="21600" y="16437"/>
                    <a:pt x="21600" y="17637"/>
                    <a:pt x="19800" y="18751"/>
                  </a:cubicBezTo>
                  <a:cubicBezTo>
                    <a:pt x="18000" y="19865"/>
                    <a:pt x="14400" y="20894"/>
                    <a:pt x="10800" y="21065"/>
                  </a:cubicBezTo>
                  <a:cubicBezTo>
                    <a:pt x="7200" y="21237"/>
                    <a:pt x="3600" y="20551"/>
                    <a:pt x="0" y="19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3507265" y="7713238"/>
              <a:ext cx="349156" cy="21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88" fill="norm" stroke="1" extrusionOk="0">
                  <a:moveTo>
                    <a:pt x="4986" y="5657"/>
                  </a:moveTo>
                  <a:cubicBezTo>
                    <a:pt x="4356" y="4886"/>
                    <a:pt x="3725" y="4114"/>
                    <a:pt x="3015" y="4629"/>
                  </a:cubicBezTo>
                  <a:cubicBezTo>
                    <a:pt x="2306" y="5143"/>
                    <a:pt x="1518" y="6943"/>
                    <a:pt x="966" y="9257"/>
                  </a:cubicBezTo>
                  <a:cubicBezTo>
                    <a:pt x="414" y="11571"/>
                    <a:pt x="99" y="14400"/>
                    <a:pt x="20" y="16457"/>
                  </a:cubicBezTo>
                  <a:cubicBezTo>
                    <a:pt x="-59" y="18514"/>
                    <a:pt x="99" y="19800"/>
                    <a:pt x="572" y="20314"/>
                  </a:cubicBezTo>
                  <a:cubicBezTo>
                    <a:pt x="1045" y="20829"/>
                    <a:pt x="1833" y="20571"/>
                    <a:pt x="2621" y="19157"/>
                  </a:cubicBezTo>
                  <a:cubicBezTo>
                    <a:pt x="3410" y="17743"/>
                    <a:pt x="4198" y="15171"/>
                    <a:pt x="4671" y="13243"/>
                  </a:cubicBezTo>
                  <a:cubicBezTo>
                    <a:pt x="5144" y="11314"/>
                    <a:pt x="5302" y="10029"/>
                    <a:pt x="5302" y="10543"/>
                  </a:cubicBezTo>
                  <a:cubicBezTo>
                    <a:pt x="5302" y="11057"/>
                    <a:pt x="5144" y="13371"/>
                    <a:pt x="5459" y="14400"/>
                  </a:cubicBezTo>
                  <a:cubicBezTo>
                    <a:pt x="5775" y="15429"/>
                    <a:pt x="6563" y="15171"/>
                    <a:pt x="7351" y="13757"/>
                  </a:cubicBezTo>
                  <a:cubicBezTo>
                    <a:pt x="8140" y="12343"/>
                    <a:pt x="8928" y="9771"/>
                    <a:pt x="9480" y="7714"/>
                  </a:cubicBezTo>
                  <a:cubicBezTo>
                    <a:pt x="10032" y="5657"/>
                    <a:pt x="10347" y="4114"/>
                    <a:pt x="10505" y="2700"/>
                  </a:cubicBezTo>
                  <a:cubicBezTo>
                    <a:pt x="10662" y="1286"/>
                    <a:pt x="10662" y="0"/>
                    <a:pt x="10662" y="0"/>
                  </a:cubicBezTo>
                  <a:cubicBezTo>
                    <a:pt x="10662" y="0"/>
                    <a:pt x="10662" y="1286"/>
                    <a:pt x="10741" y="3214"/>
                  </a:cubicBezTo>
                  <a:cubicBezTo>
                    <a:pt x="10820" y="5143"/>
                    <a:pt x="10977" y="7714"/>
                    <a:pt x="11056" y="9643"/>
                  </a:cubicBezTo>
                  <a:cubicBezTo>
                    <a:pt x="11135" y="11571"/>
                    <a:pt x="11135" y="12857"/>
                    <a:pt x="11529" y="13371"/>
                  </a:cubicBezTo>
                  <a:cubicBezTo>
                    <a:pt x="11923" y="13886"/>
                    <a:pt x="12712" y="13629"/>
                    <a:pt x="13421" y="13114"/>
                  </a:cubicBezTo>
                  <a:cubicBezTo>
                    <a:pt x="14131" y="12600"/>
                    <a:pt x="14761" y="11829"/>
                    <a:pt x="15392" y="11057"/>
                  </a:cubicBezTo>
                  <a:cubicBezTo>
                    <a:pt x="16023" y="10286"/>
                    <a:pt x="16653" y="9514"/>
                    <a:pt x="16653" y="9643"/>
                  </a:cubicBezTo>
                  <a:cubicBezTo>
                    <a:pt x="16653" y="9771"/>
                    <a:pt x="16023" y="10800"/>
                    <a:pt x="15392" y="12086"/>
                  </a:cubicBezTo>
                  <a:cubicBezTo>
                    <a:pt x="14761" y="13371"/>
                    <a:pt x="14131" y="14914"/>
                    <a:pt x="13815" y="16457"/>
                  </a:cubicBezTo>
                  <a:cubicBezTo>
                    <a:pt x="13500" y="18000"/>
                    <a:pt x="13500" y="19543"/>
                    <a:pt x="13973" y="20443"/>
                  </a:cubicBezTo>
                  <a:cubicBezTo>
                    <a:pt x="14446" y="21343"/>
                    <a:pt x="15392" y="21600"/>
                    <a:pt x="16732" y="21214"/>
                  </a:cubicBezTo>
                  <a:cubicBezTo>
                    <a:pt x="18072" y="20829"/>
                    <a:pt x="19807" y="19800"/>
                    <a:pt x="21541" y="18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4064034" y="7660674"/>
              <a:ext cx="244730" cy="31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04" fill="norm" stroke="1" extrusionOk="0">
                  <a:moveTo>
                    <a:pt x="3321" y="3757"/>
                  </a:moveTo>
                  <a:cubicBezTo>
                    <a:pt x="2196" y="8112"/>
                    <a:pt x="1071" y="12467"/>
                    <a:pt x="509" y="15080"/>
                  </a:cubicBezTo>
                  <a:cubicBezTo>
                    <a:pt x="-54" y="17693"/>
                    <a:pt x="-54" y="18564"/>
                    <a:pt x="59" y="19522"/>
                  </a:cubicBezTo>
                  <a:cubicBezTo>
                    <a:pt x="171" y="20480"/>
                    <a:pt x="396" y="21525"/>
                    <a:pt x="621" y="21264"/>
                  </a:cubicBezTo>
                  <a:cubicBezTo>
                    <a:pt x="846" y="21002"/>
                    <a:pt x="1071" y="19435"/>
                    <a:pt x="1409" y="15951"/>
                  </a:cubicBezTo>
                  <a:cubicBezTo>
                    <a:pt x="1746" y="12467"/>
                    <a:pt x="2196" y="7067"/>
                    <a:pt x="2421" y="3931"/>
                  </a:cubicBezTo>
                  <a:cubicBezTo>
                    <a:pt x="2646" y="796"/>
                    <a:pt x="2646" y="-75"/>
                    <a:pt x="2534" y="12"/>
                  </a:cubicBezTo>
                  <a:cubicBezTo>
                    <a:pt x="2421" y="99"/>
                    <a:pt x="2196" y="1144"/>
                    <a:pt x="2196" y="2102"/>
                  </a:cubicBezTo>
                  <a:cubicBezTo>
                    <a:pt x="2196" y="3061"/>
                    <a:pt x="2421" y="3931"/>
                    <a:pt x="3096" y="4454"/>
                  </a:cubicBezTo>
                  <a:cubicBezTo>
                    <a:pt x="3771" y="4977"/>
                    <a:pt x="4896" y="5151"/>
                    <a:pt x="6921" y="4541"/>
                  </a:cubicBezTo>
                  <a:cubicBezTo>
                    <a:pt x="8946" y="3931"/>
                    <a:pt x="11871" y="2538"/>
                    <a:pt x="13784" y="1580"/>
                  </a:cubicBezTo>
                  <a:cubicBezTo>
                    <a:pt x="15696" y="622"/>
                    <a:pt x="16596" y="99"/>
                    <a:pt x="17609" y="12"/>
                  </a:cubicBezTo>
                  <a:cubicBezTo>
                    <a:pt x="18621" y="-75"/>
                    <a:pt x="19746" y="273"/>
                    <a:pt x="20309" y="2538"/>
                  </a:cubicBezTo>
                  <a:cubicBezTo>
                    <a:pt x="20871" y="4802"/>
                    <a:pt x="20871" y="8983"/>
                    <a:pt x="20984" y="12206"/>
                  </a:cubicBezTo>
                  <a:cubicBezTo>
                    <a:pt x="21096" y="15428"/>
                    <a:pt x="21321" y="17693"/>
                    <a:pt x="21546" y="1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4438483" y="7679357"/>
              <a:ext cx="128900" cy="28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186" fill="norm" stroke="1" extrusionOk="0">
                  <a:moveTo>
                    <a:pt x="18793" y="3872"/>
                  </a:moveTo>
                  <a:cubicBezTo>
                    <a:pt x="20039" y="2343"/>
                    <a:pt x="21285" y="814"/>
                    <a:pt x="20870" y="240"/>
                  </a:cubicBezTo>
                  <a:cubicBezTo>
                    <a:pt x="20454" y="-333"/>
                    <a:pt x="18377" y="49"/>
                    <a:pt x="14847" y="2152"/>
                  </a:cubicBezTo>
                  <a:cubicBezTo>
                    <a:pt x="11316" y="4255"/>
                    <a:pt x="6331" y="8078"/>
                    <a:pt x="3423" y="11327"/>
                  </a:cubicBezTo>
                  <a:cubicBezTo>
                    <a:pt x="516" y="14577"/>
                    <a:pt x="-315" y="17253"/>
                    <a:pt x="100" y="18878"/>
                  </a:cubicBezTo>
                  <a:cubicBezTo>
                    <a:pt x="516" y="20502"/>
                    <a:pt x="2177" y="21076"/>
                    <a:pt x="5500" y="21171"/>
                  </a:cubicBezTo>
                  <a:cubicBezTo>
                    <a:pt x="8823" y="21267"/>
                    <a:pt x="13808" y="20885"/>
                    <a:pt x="18793" y="20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4408432" y="7838463"/>
              <a:ext cx="191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4078758" y="7700400"/>
              <a:ext cx="184005" cy="6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6" fill="norm" stroke="1" extrusionOk="0">
                  <a:moveTo>
                    <a:pt x="0" y="18"/>
                  </a:moveTo>
                  <a:cubicBezTo>
                    <a:pt x="900" y="3742"/>
                    <a:pt x="1800" y="7466"/>
                    <a:pt x="2550" y="11190"/>
                  </a:cubicBezTo>
                  <a:cubicBezTo>
                    <a:pt x="3300" y="14914"/>
                    <a:pt x="3900" y="18639"/>
                    <a:pt x="4950" y="19756"/>
                  </a:cubicBezTo>
                  <a:cubicBezTo>
                    <a:pt x="6000" y="20873"/>
                    <a:pt x="7500" y="19383"/>
                    <a:pt x="8700" y="17149"/>
                  </a:cubicBezTo>
                  <a:cubicBezTo>
                    <a:pt x="9900" y="14914"/>
                    <a:pt x="10800" y="11935"/>
                    <a:pt x="12600" y="8583"/>
                  </a:cubicBezTo>
                  <a:cubicBezTo>
                    <a:pt x="14400" y="5232"/>
                    <a:pt x="17100" y="1508"/>
                    <a:pt x="18750" y="390"/>
                  </a:cubicBezTo>
                  <a:cubicBezTo>
                    <a:pt x="20400" y="-727"/>
                    <a:pt x="21000" y="763"/>
                    <a:pt x="21600" y="2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5132586" y="7973447"/>
              <a:ext cx="268920" cy="53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370" fill="norm" stroke="1" extrusionOk="0">
                  <a:moveTo>
                    <a:pt x="17728" y="1337"/>
                  </a:moveTo>
                  <a:cubicBezTo>
                    <a:pt x="16328" y="931"/>
                    <a:pt x="14928" y="526"/>
                    <a:pt x="13728" y="323"/>
                  </a:cubicBezTo>
                  <a:cubicBezTo>
                    <a:pt x="12528" y="120"/>
                    <a:pt x="11528" y="120"/>
                    <a:pt x="9828" y="1084"/>
                  </a:cubicBezTo>
                  <a:cubicBezTo>
                    <a:pt x="8128" y="2047"/>
                    <a:pt x="5728" y="3974"/>
                    <a:pt x="3828" y="6509"/>
                  </a:cubicBezTo>
                  <a:cubicBezTo>
                    <a:pt x="1928" y="9044"/>
                    <a:pt x="528" y="12188"/>
                    <a:pt x="128" y="14622"/>
                  </a:cubicBezTo>
                  <a:cubicBezTo>
                    <a:pt x="-272" y="17055"/>
                    <a:pt x="328" y="18779"/>
                    <a:pt x="1028" y="19844"/>
                  </a:cubicBezTo>
                  <a:cubicBezTo>
                    <a:pt x="1728" y="20909"/>
                    <a:pt x="2528" y="21315"/>
                    <a:pt x="4028" y="21365"/>
                  </a:cubicBezTo>
                  <a:cubicBezTo>
                    <a:pt x="5528" y="21416"/>
                    <a:pt x="7728" y="21112"/>
                    <a:pt x="10528" y="19692"/>
                  </a:cubicBezTo>
                  <a:cubicBezTo>
                    <a:pt x="13328" y="18272"/>
                    <a:pt x="16728" y="15737"/>
                    <a:pt x="18728" y="13151"/>
                  </a:cubicBezTo>
                  <a:cubicBezTo>
                    <a:pt x="20728" y="10565"/>
                    <a:pt x="21328" y="7929"/>
                    <a:pt x="20928" y="5698"/>
                  </a:cubicBezTo>
                  <a:cubicBezTo>
                    <a:pt x="20528" y="3467"/>
                    <a:pt x="19128" y="1641"/>
                    <a:pt x="16728" y="729"/>
                  </a:cubicBezTo>
                  <a:cubicBezTo>
                    <a:pt x="14328" y="-184"/>
                    <a:pt x="10928" y="-184"/>
                    <a:pt x="8728" y="424"/>
                  </a:cubicBezTo>
                  <a:cubicBezTo>
                    <a:pt x="6528" y="1033"/>
                    <a:pt x="5528" y="2250"/>
                    <a:pt x="4528" y="3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5650460" y="8359808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763" name="Drawing"/>
          <p:cNvGrpSpPr/>
          <p:nvPr/>
        </p:nvGrpSpPr>
        <p:grpSpPr>
          <a:xfrm>
            <a:off x="9606550" y="1305865"/>
            <a:ext cx="2037018" cy="925186"/>
            <a:chOff x="0" y="0"/>
            <a:chExt cx="2037017" cy="925184"/>
          </a:xfrm>
        </p:grpSpPr>
        <p:sp>
          <p:nvSpPr>
            <p:cNvPr id="1755" name="Line"/>
            <p:cNvSpPr/>
            <p:nvPr/>
          </p:nvSpPr>
          <p:spPr>
            <a:xfrm>
              <a:off x="0" y="863849"/>
              <a:ext cx="4600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402784" y="-1"/>
              <a:ext cx="154340" cy="64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6" h="21384" fill="norm" stroke="1" extrusionOk="0">
                  <a:moveTo>
                    <a:pt x="8706" y="13235"/>
                  </a:moveTo>
                  <a:cubicBezTo>
                    <a:pt x="7335" y="15113"/>
                    <a:pt x="5963" y="16991"/>
                    <a:pt x="5278" y="18229"/>
                  </a:cubicBezTo>
                  <a:cubicBezTo>
                    <a:pt x="4592" y="19467"/>
                    <a:pt x="4592" y="20065"/>
                    <a:pt x="4421" y="20577"/>
                  </a:cubicBezTo>
                  <a:cubicBezTo>
                    <a:pt x="4249" y="21089"/>
                    <a:pt x="3906" y="21516"/>
                    <a:pt x="3221" y="21345"/>
                  </a:cubicBezTo>
                  <a:cubicBezTo>
                    <a:pt x="2535" y="21174"/>
                    <a:pt x="1506" y="20406"/>
                    <a:pt x="821" y="18357"/>
                  </a:cubicBezTo>
                  <a:cubicBezTo>
                    <a:pt x="135" y="16308"/>
                    <a:pt x="-208" y="12978"/>
                    <a:pt x="135" y="9905"/>
                  </a:cubicBezTo>
                  <a:cubicBezTo>
                    <a:pt x="478" y="6831"/>
                    <a:pt x="1506" y="4014"/>
                    <a:pt x="2706" y="2392"/>
                  </a:cubicBezTo>
                  <a:cubicBezTo>
                    <a:pt x="3906" y="770"/>
                    <a:pt x="5278" y="343"/>
                    <a:pt x="6821" y="129"/>
                  </a:cubicBezTo>
                  <a:cubicBezTo>
                    <a:pt x="8363" y="-84"/>
                    <a:pt x="10078" y="-84"/>
                    <a:pt x="12649" y="514"/>
                  </a:cubicBezTo>
                  <a:cubicBezTo>
                    <a:pt x="15221" y="1111"/>
                    <a:pt x="18649" y="2307"/>
                    <a:pt x="20021" y="3801"/>
                  </a:cubicBezTo>
                  <a:cubicBezTo>
                    <a:pt x="21392" y="5295"/>
                    <a:pt x="20706" y="7088"/>
                    <a:pt x="17963" y="8582"/>
                  </a:cubicBezTo>
                  <a:cubicBezTo>
                    <a:pt x="15221" y="10076"/>
                    <a:pt x="10421" y="11271"/>
                    <a:pt x="5621" y="12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529011" y="304170"/>
              <a:ext cx="161005" cy="25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7200"/>
                  </a:moveTo>
                  <a:cubicBezTo>
                    <a:pt x="1371" y="6545"/>
                    <a:pt x="2743" y="5891"/>
                    <a:pt x="3943" y="6000"/>
                  </a:cubicBezTo>
                  <a:cubicBezTo>
                    <a:pt x="5143" y="6109"/>
                    <a:pt x="6171" y="6982"/>
                    <a:pt x="7714" y="9273"/>
                  </a:cubicBezTo>
                  <a:cubicBezTo>
                    <a:pt x="9257" y="11564"/>
                    <a:pt x="11314" y="15273"/>
                    <a:pt x="12000" y="17673"/>
                  </a:cubicBezTo>
                  <a:cubicBezTo>
                    <a:pt x="12686" y="20073"/>
                    <a:pt x="12000" y="21164"/>
                    <a:pt x="10800" y="21382"/>
                  </a:cubicBezTo>
                  <a:cubicBezTo>
                    <a:pt x="9600" y="21600"/>
                    <a:pt x="7886" y="20945"/>
                    <a:pt x="6514" y="18764"/>
                  </a:cubicBezTo>
                  <a:cubicBezTo>
                    <a:pt x="5143" y="16582"/>
                    <a:pt x="4114" y="12873"/>
                    <a:pt x="6686" y="9491"/>
                  </a:cubicBezTo>
                  <a:cubicBezTo>
                    <a:pt x="9257" y="6109"/>
                    <a:pt x="15429" y="30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735851" y="161131"/>
              <a:ext cx="107502" cy="319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24" fill="norm" stroke="1" extrusionOk="0">
                  <a:moveTo>
                    <a:pt x="19177" y="2910"/>
                  </a:moveTo>
                  <a:cubicBezTo>
                    <a:pt x="19177" y="1881"/>
                    <a:pt x="19177" y="853"/>
                    <a:pt x="17950" y="338"/>
                  </a:cubicBezTo>
                  <a:cubicBezTo>
                    <a:pt x="16723" y="-176"/>
                    <a:pt x="14268" y="-176"/>
                    <a:pt x="11077" y="853"/>
                  </a:cubicBezTo>
                  <a:cubicBezTo>
                    <a:pt x="7886" y="1881"/>
                    <a:pt x="3959" y="3938"/>
                    <a:pt x="1750" y="6681"/>
                  </a:cubicBezTo>
                  <a:cubicBezTo>
                    <a:pt x="-459" y="9424"/>
                    <a:pt x="-950" y="12853"/>
                    <a:pt x="2486" y="15424"/>
                  </a:cubicBezTo>
                  <a:cubicBezTo>
                    <a:pt x="5923" y="17995"/>
                    <a:pt x="13286" y="19710"/>
                    <a:pt x="2065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927687" y="91577"/>
              <a:ext cx="157353" cy="3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68" fill="norm" stroke="1" extrusionOk="0">
                  <a:moveTo>
                    <a:pt x="8229" y="8143"/>
                  </a:moveTo>
                  <a:cubicBezTo>
                    <a:pt x="6514" y="11307"/>
                    <a:pt x="4800" y="14471"/>
                    <a:pt x="3943" y="16466"/>
                  </a:cubicBezTo>
                  <a:cubicBezTo>
                    <a:pt x="3086" y="18461"/>
                    <a:pt x="3086" y="19287"/>
                    <a:pt x="3086" y="20043"/>
                  </a:cubicBezTo>
                  <a:cubicBezTo>
                    <a:pt x="3086" y="20800"/>
                    <a:pt x="3086" y="21488"/>
                    <a:pt x="2914" y="21350"/>
                  </a:cubicBezTo>
                  <a:cubicBezTo>
                    <a:pt x="2743" y="21213"/>
                    <a:pt x="2400" y="20250"/>
                    <a:pt x="2400" y="17498"/>
                  </a:cubicBezTo>
                  <a:cubicBezTo>
                    <a:pt x="2400" y="14747"/>
                    <a:pt x="2743" y="10206"/>
                    <a:pt x="3429" y="7249"/>
                  </a:cubicBezTo>
                  <a:cubicBezTo>
                    <a:pt x="4114" y="4291"/>
                    <a:pt x="5143" y="2915"/>
                    <a:pt x="6000" y="1883"/>
                  </a:cubicBezTo>
                  <a:cubicBezTo>
                    <a:pt x="6857" y="851"/>
                    <a:pt x="7543" y="163"/>
                    <a:pt x="8571" y="26"/>
                  </a:cubicBezTo>
                  <a:cubicBezTo>
                    <a:pt x="9600" y="-112"/>
                    <a:pt x="10971" y="301"/>
                    <a:pt x="12171" y="1333"/>
                  </a:cubicBezTo>
                  <a:cubicBezTo>
                    <a:pt x="13371" y="2364"/>
                    <a:pt x="14400" y="4015"/>
                    <a:pt x="14229" y="5598"/>
                  </a:cubicBezTo>
                  <a:cubicBezTo>
                    <a:pt x="14057" y="7180"/>
                    <a:pt x="12686" y="8693"/>
                    <a:pt x="11314" y="9656"/>
                  </a:cubicBezTo>
                  <a:cubicBezTo>
                    <a:pt x="9943" y="10619"/>
                    <a:pt x="8571" y="11032"/>
                    <a:pt x="8743" y="11238"/>
                  </a:cubicBezTo>
                  <a:cubicBezTo>
                    <a:pt x="8914" y="11445"/>
                    <a:pt x="10629" y="11445"/>
                    <a:pt x="13029" y="12064"/>
                  </a:cubicBezTo>
                  <a:cubicBezTo>
                    <a:pt x="15429" y="12683"/>
                    <a:pt x="18514" y="13921"/>
                    <a:pt x="20057" y="14953"/>
                  </a:cubicBezTo>
                  <a:cubicBezTo>
                    <a:pt x="21600" y="15985"/>
                    <a:pt x="21600" y="16810"/>
                    <a:pt x="19029" y="17567"/>
                  </a:cubicBezTo>
                  <a:cubicBezTo>
                    <a:pt x="16457" y="18324"/>
                    <a:pt x="11314" y="19012"/>
                    <a:pt x="7714" y="18392"/>
                  </a:cubicBezTo>
                  <a:cubicBezTo>
                    <a:pt x="4114" y="17773"/>
                    <a:pt x="2057" y="15847"/>
                    <a:pt x="0" y="13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1065690" y="95160"/>
              <a:ext cx="127707" cy="446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451" fill="norm" stroke="1" extrusionOk="0">
                  <a:moveTo>
                    <a:pt x="5082" y="96"/>
                  </a:moveTo>
                  <a:cubicBezTo>
                    <a:pt x="8047" y="-26"/>
                    <a:pt x="11012" y="-149"/>
                    <a:pt x="13765" y="526"/>
                  </a:cubicBezTo>
                  <a:cubicBezTo>
                    <a:pt x="16518" y="1201"/>
                    <a:pt x="19059" y="2674"/>
                    <a:pt x="20329" y="5128"/>
                  </a:cubicBezTo>
                  <a:cubicBezTo>
                    <a:pt x="21600" y="7583"/>
                    <a:pt x="21600" y="11019"/>
                    <a:pt x="19059" y="13842"/>
                  </a:cubicBezTo>
                  <a:cubicBezTo>
                    <a:pt x="16518" y="16665"/>
                    <a:pt x="11435" y="18874"/>
                    <a:pt x="7835" y="20040"/>
                  </a:cubicBezTo>
                  <a:cubicBezTo>
                    <a:pt x="4235" y="21206"/>
                    <a:pt x="2118" y="21328"/>
                    <a:pt x="0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1479371" y="101881"/>
              <a:ext cx="301373" cy="34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67" fill="norm" stroke="1" extrusionOk="0">
                  <a:moveTo>
                    <a:pt x="1643" y="182"/>
                  </a:moveTo>
                  <a:cubicBezTo>
                    <a:pt x="743" y="25"/>
                    <a:pt x="-157" y="-133"/>
                    <a:pt x="23" y="182"/>
                  </a:cubicBezTo>
                  <a:cubicBezTo>
                    <a:pt x="203" y="498"/>
                    <a:pt x="1463" y="1286"/>
                    <a:pt x="4253" y="2784"/>
                  </a:cubicBezTo>
                  <a:cubicBezTo>
                    <a:pt x="7043" y="4282"/>
                    <a:pt x="11363" y="6489"/>
                    <a:pt x="14423" y="8223"/>
                  </a:cubicBezTo>
                  <a:cubicBezTo>
                    <a:pt x="17483" y="9958"/>
                    <a:pt x="19283" y="11219"/>
                    <a:pt x="20273" y="12244"/>
                  </a:cubicBezTo>
                  <a:cubicBezTo>
                    <a:pt x="21263" y="13268"/>
                    <a:pt x="21443" y="14057"/>
                    <a:pt x="20993" y="14766"/>
                  </a:cubicBezTo>
                  <a:cubicBezTo>
                    <a:pt x="20543" y="15476"/>
                    <a:pt x="19463" y="16106"/>
                    <a:pt x="16853" y="17210"/>
                  </a:cubicBezTo>
                  <a:cubicBezTo>
                    <a:pt x="14243" y="18314"/>
                    <a:pt x="10103" y="19890"/>
                    <a:pt x="5963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1852665" y="201896"/>
              <a:ext cx="184353" cy="37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393" fill="norm" stroke="1" extrusionOk="0">
                  <a:moveTo>
                    <a:pt x="14993" y="2757"/>
                  </a:moveTo>
                  <a:cubicBezTo>
                    <a:pt x="14993" y="1888"/>
                    <a:pt x="14993" y="1018"/>
                    <a:pt x="14273" y="510"/>
                  </a:cubicBezTo>
                  <a:cubicBezTo>
                    <a:pt x="13553" y="3"/>
                    <a:pt x="12113" y="-142"/>
                    <a:pt x="10817" y="148"/>
                  </a:cubicBezTo>
                  <a:cubicBezTo>
                    <a:pt x="9521" y="438"/>
                    <a:pt x="8369" y="1163"/>
                    <a:pt x="6353" y="3700"/>
                  </a:cubicBezTo>
                  <a:cubicBezTo>
                    <a:pt x="4337" y="6237"/>
                    <a:pt x="1457" y="10586"/>
                    <a:pt x="449" y="13630"/>
                  </a:cubicBezTo>
                  <a:cubicBezTo>
                    <a:pt x="-559" y="16674"/>
                    <a:pt x="305" y="18414"/>
                    <a:pt x="1313" y="19573"/>
                  </a:cubicBezTo>
                  <a:cubicBezTo>
                    <a:pt x="2321" y="20733"/>
                    <a:pt x="3473" y="21313"/>
                    <a:pt x="5633" y="21386"/>
                  </a:cubicBezTo>
                  <a:cubicBezTo>
                    <a:pt x="7793" y="21458"/>
                    <a:pt x="10961" y="21023"/>
                    <a:pt x="14129" y="19718"/>
                  </a:cubicBezTo>
                  <a:cubicBezTo>
                    <a:pt x="17297" y="18414"/>
                    <a:pt x="20465" y="16239"/>
                    <a:pt x="20753" y="13847"/>
                  </a:cubicBezTo>
                  <a:cubicBezTo>
                    <a:pt x="21041" y="11455"/>
                    <a:pt x="18449" y="8846"/>
                    <a:pt x="15281" y="6816"/>
                  </a:cubicBezTo>
                  <a:cubicBezTo>
                    <a:pt x="12113" y="4787"/>
                    <a:pt x="8369" y="3337"/>
                    <a:pt x="4625" y="1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3" name="Drawing"/>
          <p:cNvGrpSpPr/>
          <p:nvPr/>
        </p:nvGrpSpPr>
        <p:grpSpPr>
          <a:xfrm>
            <a:off x="405283" y="184752"/>
            <a:ext cx="12454407" cy="9314462"/>
            <a:chOff x="0" y="-38100"/>
            <a:chExt cx="12454405" cy="9314462"/>
          </a:xfrm>
        </p:grpSpPr>
        <p:sp>
          <p:nvSpPr>
            <p:cNvPr id="1765" name="Line"/>
            <p:cNvSpPr/>
            <p:nvPr/>
          </p:nvSpPr>
          <p:spPr>
            <a:xfrm>
              <a:off x="514737" y="566832"/>
              <a:ext cx="38335" cy="48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0"/>
                  </a:moveTo>
                  <a:cubicBezTo>
                    <a:pt x="1440" y="3693"/>
                    <a:pt x="2880" y="7387"/>
                    <a:pt x="3600" y="10408"/>
                  </a:cubicBezTo>
                  <a:cubicBezTo>
                    <a:pt x="4320" y="13430"/>
                    <a:pt x="4320" y="15780"/>
                    <a:pt x="5760" y="17627"/>
                  </a:cubicBezTo>
                  <a:cubicBezTo>
                    <a:pt x="7200" y="19474"/>
                    <a:pt x="10080" y="20817"/>
                    <a:pt x="12960" y="21208"/>
                  </a:cubicBezTo>
                  <a:cubicBezTo>
                    <a:pt x="15840" y="21600"/>
                    <a:pt x="18720" y="21040"/>
                    <a:pt x="21600" y="20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264998" y="543832"/>
              <a:ext cx="510412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120" y="21600"/>
                  </a:moveTo>
                  <a:cubicBezTo>
                    <a:pt x="1153" y="21240"/>
                    <a:pt x="185" y="20880"/>
                    <a:pt x="24" y="20520"/>
                  </a:cubicBezTo>
                  <a:cubicBezTo>
                    <a:pt x="-137" y="20160"/>
                    <a:pt x="508" y="19800"/>
                    <a:pt x="2335" y="17820"/>
                  </a:cubicBezTo>
                  <a:cubicBezTo>
                    <a:pt x="4162" y="15840"/>
                    <a:pt x="7170" y="12240"/>
                    <a:pt x="10556" y="9000"/>
                  </a:cubicBezTo>
                  <a:cubicBezTo>
                    <a:pt x="13941" y="5760"/>
                    <a:pt x="17702" y="2880"/>
                    <a:pt x="21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783076" y="508042"/>
              <a:ext cx="180448" cy="58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69" fill="norm" stroke="1" extrusionOk="0">
                  <a:moveTo>
                    <a:pt x="3651" y="4415"/>
                  </a:moveTo>
                  <a:cubicBezTo>
                    <a:pt x="4868" y="7702"/>
                    <a:pt x="6085" y="10989"/>
                    <a:pt x="6693" y="13618"/>
                  </a:cubicBezTo>
                  <a:cubicBezTo>
                    <a:pt x="7301" y="16248"/>
                    <a:pt x="7301" y="18220"/>
                    <a:pt x="7301" y="19488"/>
                  </a:cubicBezTo>
                  <a:cubicBezTo>
                    <a:pt x="7301" y="20756"/>
                    <a:pt x="7301" y="21319"/>
                    <a:pt x="7149" y="21366"/>
                  </a:cubicBezTo>
                  <a:cubicBezTo>
                    <a:pt x="6997" y="21413"/>
                    <a:pt x="6693" y="20943"/>
                    <a:pt x="6237" y="19206"/>
                  </a:cubicBezTo>
                  <a:cubicBezTo>
                    <a:pt x="5780" y="17469"/>
                    <a:pt x="5172" y="14463"/>
                    <a:pt x="4868" y="11317"/>
                  </a:cubicBezTo>
                  <a:cubicBezTo>
                    <a:pt x="4563" y="8171"/>
                    <a:pt x="4563" y="4884"/>
                    <a:pt x="4868" y="3006"/>
                  </a:cubicBezTo>
                  <a:cubicBezTo>
                    <a:pt x="5172" y="1128"/>
                    <a:pt x="5780" y="658"/>
                    <a:pt x="7149" y="330"/>
                  </a:cubicBezTo>
                  <a:cubicBezTo>
                    <a:pt x="8518" y="1"/>
                    <a:pt x="10648" y="-187"/>
                    <a:pt x="12930" y="283"/>
                  </a:cubicBezTo>
                  <a:cubicBezTo>
                    <a:pt x="15211" y="752"/>
                    <a:pt x="17645" y="1879"/>
                    <a:pt x="19166" y="3006"/>
                  </a:cubicBezTo>
                  <a:cubicBezTo>
                    <a:pt x="20687" y="4133"/>
                    <a:pt x="21296" y="5260"/>
                    <a:pt x="21448" y="6058"/>
                  </a:cubicBezTo>
                  <a:cubicBezTo>
                    <a:pt x="21600" y="6856"/>
                    <a:pt x="21296" y="7326"/>
                    <a:pt x="19014" y="7890"/>
                  </a:cubicBezTo>
                  <a:cubicBezTo>
                    <a:pt x="16732" y="8453"/>
                    <a:pt x="12473" y="9110"/>
                    <a:pt x="9431" y="9439"/>
                  </a:cubicBezTo>
                  <a:cubicBezTo>
                    <a:pt x="6389" y="9768"/>
                    <a:pt x="4563" y="9768"/>
                    <a:pt x="3194" y="9580"/>
                  </a:cubicBezTo>
                  <a:cubicBezTo>
                    <a:pt x="1825" y="9392"/>
                    <a:pt x="913" y="9016"/>
                    <a:pt x="0" y="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1296754" y="772114"/>
              <a:ext cx="230006" cy="28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4" fill="norm" stroke="1" extrusionOk="0">
                  <a:moveTo>
                    <a:pt x="0" y="4036"/>
                  </a:moveTo>
                  <a:cubicBezTo>
                    <a:pt x="960" y="3477"/>
                    <a:pt x="1920" y="2919"/>
                    <a:pt x="3000" y="2919"/>
                  </a:cubicBezTo>
                  <a:cubicBezTo>
                    <a:pt x="4080" y="2919"/>
                    <a:pt x="5280" y="3477"/>
                    <a:pt x="6840" y="5712"/>
                  </a:cubicBezTo>
                  <a:cubicBezTo>
                    <a:pt x="8400" y="7946"/>
                    <a:pt x="10320" y="11857"/>
                    <a:pt x="11160" y="14650"/>
                  </a:cubicBezTo>
                  <a:cubicBezTo>
                    <a:pt x="12000" y="17443"/>
                    <a:pt x="11760" y="19119"/>
                    <a:pt x="11040" y="20050"/>
                  </a:cubicBezTo>
                  <a:cubicBezTo>
                    <a:pt x="10320" y="20981"/>
                    <a:pt x="9120" y="21167"/>
                    <a:pt x="8160" y="20795"/>
                  </a:cubicBezTo>
                  <a:cubicBezTo>
                    <a:pt x="7200" y="20422"/>
                    <a:pt x="6480" y="19491"/>
                    <a:pt x="6120" y="16977"/>
                  </a:cubicBezTo>
                  <a:cubicBezTo>
                    <a:pt x="5760" y="14464"/>
                    <a:pt x="5760" y="10367"/>
                    <a:pt x="6960" y="7108"/>
                  </a:cubicBezTo>
                  <a:cubicBezTo>
                    <a:pt x="8160" y="3850"/>
                    <a:pt x="10560" y="1429"/>
                    <a:pt x="13200" y="498"/>
                  </a:cubicBezTo>
                  <a:cubicBezTo>
                    <a:pt x="15840" y="-433"/>
                    <a:pt x="18720" y="126"/>
                    <a:pt x="21600" y="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1572760" y="481134"/>
              <a:ext cx="559681" cy="51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14351"/>
                  </a:moveTo>
                  <a:cubicBezTo>
                    <a:pt x="99" y="13822"/>
                    <a:pt x="197" y="13292"/>
                    <a:pt x="197" y="13557"/>
                  </a:cubicBezTo>
                  <a:cubicBezTo>
                    <a:pt x="197" y="13822"/>
                    <a:pt x="99" y="14880"/>
                    <a:pt x="49" y="16045"/>
                  </a:cubicBezTo>
                  <a:cubicBezTo>
                    <a:pt x="0" y="17210"/>
                    <a:pt x="0" y="18480"/>
                    <a:pt x="0" y="19433"/>
                  </a:cubicBezTo>
                  <a:cubicBezTo>
                    <a:pt x="0" y="20386"/>
                    <a:pt x="0" y="21022"/>
                    <a:pt x="247" y="21286"/>
                  </a:cubicBezTo>
                  <a:cubicBezTo>
                    <a:pt x="493" y="21551"/>
                    <a:pt x="986" y="21445"/>
                    <a:pt x="1578" y="20545"/>
                  </a:cubicBezTo>
                  <a:cubicBezTo>
                    <a:pt x="2170" y="19645"/>
                    <a:pt x="2860" y="17951"/>
                    <a:pt x="3353" y="16786"/>
                  </a:cubicBezTo>
                  <a:cubicBezTo>
                    <a:pt x="3847" y="15622"/>
                    <a:pt x="4142" y="14986"/>
                    <a:pt x="4290" y="14986"/>
                  </a:cubicBezTo>
                  <a:cubicBezTo>
                    <a:pt x="4438" y="14986"/>
                    <a:pt x="4438" y="15622"/>
                    <a:pt x="4586" y="16416"/>
                  </a:cubicBezTo>
                  <a:cubicBezTo>
                    <a:pt x="4734" y="17210"/>
                    <a:pt x="5030" y="18163"/>
                    <a:pt x="5425" y="18851"/>
                  </a:cubicBezTo>
                  <a:cubicBezTo>
                    <a:pt x="5819" y="19539"/>
                    <a:pt x="6312" y="19963"/>
                    <a:pt x="6855" y="20069"/>
                  </a:cubicBezTo>
                  <a:cubicBezTo>
                    <a:pt x="7397" y="20175"/>
                    <a:pt x="7989" y="19963"/>
                    <a:pt x="8778" y="18798"/>
                  </a:cubicBezTo>
                  <a:cubicBezTo>
                    <a:pt x="9567" y="17633"/>
                    <a:pt x="10553" y="15516"/>
                    <a:pt x="11145" y="12763"/>
                  </a:cubicBezTo>
                  <a:cubicBezTo>
                    <a:pt x="11737" y="10010"/>
                    <a:pt x="11934" y="6622"/>
                    <a:pt x="12082" y="4610"/>
                  </a:cubicBezTo>
                  <a:cubicBezTo>
                    <a:pt x="12230" y="2598"/>
                    <a:pt x="12329" y="1963"/>
                    <a:pt x="12378" y="1327"/>
                  </a:cubicBezTo>
                  <a:cubicBezTo>
                    <a:pt x="12427" y="692"/>
                    <a:pt x="12427" y="57"/>
                    <a:pt x="12329" y="4"/>
                  </a:cubicBezTo>
                  <a:cubicBezTo>
                    <a:pt x="12230" y="-49"/>
                    <a:pt x="12033" y="480"/>
                    <a:pt x="11786" y="2651"/>
                  </a:cubicBezTo>
                  <a:cubicBezTo>
                    <a:pt x="11540" y="4822"/>
                    <a:pt x="11244" y="8633"/>
                    <a:pt x="11195" y="11386"/>
                  </a:cubicBezTo>
                  <a:cubicBezTo>
                    <a:pt x="11145" y="14139"/>
                    <a:pt x="11342" y="15833"/>
                    <a:pt x="11638" y="16839"/>
                  </a:cubicBezTo>
                  <a:cubicBezTo>
                    <a:pt x="11934" y="17845"/>
                    <a:pt x="12329" y="18163"/>
                    <a:pt x="12773" y="18163"/>
                  </a:cubicBezTo>
                  <a:cubicBezTo>
                    <a:pt x="13216" y="18163"/>
                    <a:pt x="13710" y="17845"/>
                    <a:pt x="14548" y="16892"/>
                  </a:cubicBezTo>
                  <a:cubicBezTo>
                    <a:pt x="15386" y="15939"/>
                    <a:pt x="16570" y="14351"/>
                    <a:pt x="17260" y="13239"/>
                  </a:cubicBezTo>
                  <a:cubicBezTo>
                    <a:pt x="17951" y="12127"/>
                    <a:pt x="18148" y="11492"/>
                    <a:pt x="18247" y="10910"/>
                  </a:cubicBezTo>
                  <a:cubicBezTo>
                    <a:pt x="18345" y="10327"/>
                    <a:pt x="18345" y="9798"/>
                    <a:pt x="18049" y="9639"/>
                  </a:cubicBezTo>
                  <a:cubicBezTo>
                    <a:pt x="17753" y="9480"/>
                    <a:pt x="17162" y="9692"/>
                    <a:pt x="16422" y="10486"/>
                  </a:cubicBezTo>
                  <a:cubicBezTo>
                    <a:pt x="15682" y="11280"/>
                    <a:pt x="14795" y="12657"/>
                    <a:pt x="14400" y="13980"/>
                  </a:cubicBezTo>
                  <a:cubicBezTo>
                    <a:pt x="14005" y="15304"/>
                    <a:pt x="14104" y="16575"/>
                    <a:pt x="15386" y="17422"/>
                  </a:cubicBezTo>
                  <a:cubicBezTo>
                    <a:pt x="16668" y="18269"/>
                    <a:pt x="19134" y="18692"/>
                    <a:pt x="21600" y="19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169729" y="1517520"/>
              <a:ext cx="6133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539"/>
                    <a:pt x="9000" y="7078"/>
                    <a:pt x="12600" y="10678"/>
                  </a:cubicBezTo>
                  <a:cubicBezTo>
                    <a:pt x="16200" y="14278"/>
                    <a:pt x="18900" y="179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0" y="1486853"/>
              <a:ext cx="453403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2584" y="21600"/>
                  </a:moveTo>
                  <a:cubicBezTo>
                    <a:pt x="1619" y="20250"/>
                    <a:pt x="654" y="18900"/>
                    <a:pt x="231" y="17663"/>
                  </a:cubicBezTo>
                  <a:cubicBezTo>
                    <a:pt x="-191" y="16425"/>
                    <a:pt x="-70" y="15300"/>
                    <a:pt x="895" y="13725"/>
                  </a:cubicBezTo>
                  <a:cubicBezTo>
                    <a:pt x="1860" y="12150"/>
                    <a:pt x="3670" y="10125"/>
                    <a:pt x="6325" y="7988"/>
                  </a:cubicBezTo>
                  <a:cubicBezTo>
                    <a:pt x="8980" y="5850"/>
                    <a:pt x="12479" y="3600"/>
                    <a:pt x="15134" y="2250"/>
                  </a:cubicBezTo>
                  <a:cubicBezTo>
                    <a:pt x="17789" y="900"/>
                    <a:pt x="19599" y="450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332051" y="1736626"/>
              <a:ext cx="118116" cy="16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055" fill="norm" stroke="1" extrusionOk="0">
                  <a:moveTo>
                    <a:pt x="12997" y="401"/>
                  </a:moveTo>
                  <a:cubicBezTo>
                    <a:pt x="10793" y="84"/>
                    <a:pt x="8589" y="-234"/>
                    <a:pt x="6605" y="242"/>
                  </a:cubicBezTo>
                  <a:cubicBezTo>
                    <a:pt x="4622" y="719"/>
                    <a:pt x="2859" y="1990"/>
                    <a:pt x="1536" y="4848"/>
                  </a:cubicBezTo>
                  <a:cubicBezTo>
                    <a:pt x="214" y="7707"/>
                    <a:pt x="-668" y="12154"/>
                    <a:pt x="654" y="15172"/>
                  </a:cubicBezTo>
                  <a:cubicBezTo>
                    <a:pt x="1977" y="18190"/>
                    <a:pt x="5503" y="19778"/>
                    <a:pt x="8369" y="20572"/>
                  </a:cubicBezTo>
                  <a:cubicBezTo>
                    <a:pt x="11234" y="21366"/>
                    <a:pt x="13438" y="21366"/>
                    <a:pt x="15863" y="19142"/>
                  </a:cubicBezTo>
                  <a:cubicBezTo>
                    <a:pt x="18287" y="16919"/>
                    <a:pt x="20932" y="12472"/>
                    <a:pt x="20271" y="9295"/>
                  </a:cubicBezTo>
                  <a:cubicBezTo>
                    <a:pt x="19610" y="6119"/>
                    <a:pt x="15642" y="4213"/>
                    <a:pt x="11675" y="2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537057" y="1456185"/>
              <a:ext cx="77350" cy="46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05" fill="norm" stroke="1" extrusionOk="0">
                  <a:moveTo>
                    <a:pt x="6457" y="0"/>
                  </a:moveTo>
                  <a:cubicBezTo>
                    <a:pt x="3670" y="3069"/>
                    <a:pt x="883" y="6138"/>
                    <a:pt x="186" y="9266"/>
                  </a:cubicBezTo>
                  <a:cubicBezTo>
                    <a:pt x="-511" y="12393"/>
                    <a:pt x="883" y="15580"/>
                    <a:pt x="2276" y="17528"/>
                  </a:cubicBezTo>
                  <a:cubicBezTo>
                    <a:pt x="3670" y="19475"/>
                    <a:pt x="5063" y="20184"/>
                    <a:pt x="7154" y="20715"/>
                  </a:cubicBezTo>
                  <a:cubicBezTo>
                    <a:pt x="9244" y="21246"/>
                    <a:pt x="12031" y="21600"/>
                    <a:pt x="14121" y="21482"/>
                  </a:cubicBezTo>
                  <a:cubicBezTo>
                    <a:pt x="16212" y="21364"/>
                    <a:pt x="17605" y="20774"/>
                    <a:pt x="18650" y="20184"/>
                  </a:cubicBezTo>
                  <a:cubicBezTo>
                    <a:pt x="19695" y="19593"/>
                    <a:pt x="20392" y="19003"/>
                    <a:pt x="21089" y="18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463344" y="1709191"/>
              <a:ext cx="227731" cy="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666" y="17673"/>
                  </a:moveTo>
                  <a:cubicBezTo>
                    <a:pt x="1226" y="19636"/>
                    <a:pt x="-214" y="21600"/>
                    <a:pt x="26" y="21600"/>
                  </a:cubicBezTo>
                  <a:cubicBezTo>
                    <a:pt x="266" y="21600"/>
                    <a:pt x="2186" y="19636"/>
                    <a:pt x="6026" y="15709"/>
                  </a:cubicBezTo>
                  <a:cubicBezTo>
                    <a:pt x="9866" y="11782"/>
                    <a:pt x="15626" y="5891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634801" y="1418000"/>
              <a:ext cx="240278" cy="416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36" fill="norm" stroke="1" extrusionOk="0">
                  <a:moveTo>
                    <a:pt x="9781" y="13345"/>
                  </a:moveTo>
                  <a:cubicBezTo>
                    <a:pt x="7508" y="13999"/>
                    <a:pt x="5234" y="14654"/>
                    <a:pt x="3529" y="15701"/>
                  </a:cubicBezTo>
                  <a:cubicBezTo>
                    <a:pt x="1823" y="16748"/>
                    <a:pt x="686" y="18188"/>
                    <a:pt x="232" y="19236"/>
                  </a:cubicBezTo>
                  <a:cubicBezTo>
                    <a:pt x="-223" y="20283"/>
                    <a:pt x="4" y="20937"/>
                    <a:pt x="800" y="21199"/>
                  </a:cubicBezTo>
                  <a:cubicBezTo>
                    <a:pt x="1596" y="21461"/>
                    <a:pt x="2960" y="21330"/>
                    <a:pt x="3870" y="20937"/>
                  </a:cubicBezTo>
                  <a:cubicBezTo>
                    <a:pt x="4779" y="20545"/>
                    <a:pt x="5234" y="19890"/>
                    <a:pt x="5689" y="19236"/>
                  </a:cubicBezTo>
                  <a:cubicBezTo>
                    <a:pt x="6143" y="18581"/>
                    <a:pt x="6598" y="17926"/>
                    <a:pt x="6825" y="17926"/>
                  </a:cubicBezTo>
                  <a:cubicBezTo>
                    <a:pt x="7053" y="17926"/>
                    <a:pt x="7053" y="18581"/>
                    <a:pt x="7280" y="19236"/>
                  </a:cubicBezTo>
                  <a:cubicBezTo>
                    <a:pt x="7508" y="19890"/>
                    <a:pt x="7962" y="20545"/>
                    <a:pt x="8758" y="20872"/>
                  </a:cubicBezTo>
                  <a:cubicBezTo>
                    <a:pt x="9554" y="21199"/>
                    <a:pt x="10691" y="21199"/>
                    <a:pt x="11828" y="20610"/>
                  </a:cubicBezTo>
                  <a:cubicBezTo>
                    <a:pt x="12964" y="20021"/>
                    <a:pt x="14101" y="18843"/>
                    <a:pt x="15238" y="15963"/>
                  </a:cubicBezTo>
                  <a:cubicBezTo>
                    <a:pt x="16375" y="13083"/>
                    <a:pt x="17512" y="8501"/>
                    <a:pt x="18080" y="5817"/>
                  </a:cubicBezTo>
                  <a:cubicBezTo>
                    <a:pt x="18649" y="3134"/>
                    <a:pt x="18649" y="2348"/>
                    <a:pt x="18535" y="1628"/>
                  </a:cubicBezTo>
                  <a:cubicBezTo>
                    <a:pt x="18421" y="908"/>
                    <a:pt x="18194" y="254"/>
                    <a:pt x="17512" y="57"/>
                  </a:cubicBezTo>
                  <a:cubicBezTo>
                    <a:pt x="16830" y="-139"/>
                    <a:pt x="15693" y="123"/>
                    <a:pt x="14670" y="1497"/>
                  </a:cubicBezTo>
                  <a:cubicBezTo>
                    <a:pt x="13646" y="2872"/>
                    <a:pt x="12737" y="5359"/>
                    <a:pt x="12737" y="8305"/>
                  </a:cubicBezTo>
                  <a:cubicBezTo>
                    <a:pt x="12737" y="11250"/>
                    <a:pt x="13646" y="14654"/>
                    <a:pt x="15238" y="16879"/>
                  </a:cubicBezTo>
                  <a:cubicBezTo>
                    <a:pt x="16830" y="19105"/>
                    <a:pt x="19103" y="20152"/>
                    <a:pt x="21377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193911" y="1476915"/>
              <a:ext cx="109553" cy="64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26" fill="norm" stroke="1" extrusionOk="0">
                  <a:moveTo>
                    <a:pt x="2083" y="10833"/>
                  </a:moveTo>
                  <a:cubicBezTo>
                    <a:pt x="2573" y="13821"/>
                    <a:pt x="3064" y="16809"/>
                    <a:pt x="3310" y="18730"/>
                  </a:cubicBezTo>
                  <a:cubicBezTo>
                    <a:pt x="3555" y="20651"/>
                    <a:pt x="3555" y="21505"/>
                    <a:pt x="3064" y="21420"/>
                  </a:cubicBezTo>
                  <a:cubicBezTo>
                    <a:pt x="2573" y="21334"/>
                    <a:pt x="1592" y="20310"/>
                    <a:pt x="855" y="18303"/>
                  </a:cubicBezTo>
                  <a:cubicBezTo>
                    <a:pt x="119" y="16297"/>
                    <a:pt x="-372" y="13309"/>
                    <a:pt x="364" y="10363"/>
                  </a:cubicBezTo>
                  <a:cubicBezTo>
                    <a:pt x="1101" y="7418"/>
                    <a:pt x="3064" y="4515"/>
                    <a:pt x="4783" y="2808"/>
                  </a:cubicBezTo>
                  <a:cubicBezTo>
                    <a:pt x="6501" y="1100"/>
                    <a:pt x="7973" y="588"/>
                    <a:pt x="9937" y="289"/>
                  </a:cubicBezTo>
                  <a:cubicBezTo>
                    <a:pt x="11901" y="-10"/>
                    <a:pt x="14355" y="-95"/>
                    <a:pt x="16319" y="118"/>
                  </a:cubicBezTo>
                  <a:cubicBezTo>
                    <a:pt x="18283" y="332"/>
                    <a:pt x="19755" y="844"/>
                    <a:pt x="20492" y="2338"/>
                  </a:cubicBezTo>
                  <a:cubicBezTo>
                    <a:pt x="21228" y="3832"/>
                    <a:pt x="21228" y="6308"/>
                    <a:pt x="20492" y="7717"/>
                  </a:cubicBezTo>
                  <a:cubicBezTo>
                    <a:pt x="19755" y="9126"/>
                    <a:pt x="18283" y="9467"/>
                    <a:pt x="16564" y="9766"/>
                  </a:cubicBezTo>
                  <a:cubicBezTo>
                    <a:pt x="14846" y="10065"/>
                    <a:pt x="12883" y="10321"/>
                    <a:pt x="11655" y="10406"/>
                  </a:cubicBezTo>
                  <a:cubicBezTo>
                    <a:pt x="10428" y="10492"/>
                    <a:pt x="9937" y="10406"/>
                    <a:pt x="9446" y="10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358089" y="1448519"/>
              <a:ext cx="176338" cy="29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5635"/>
                  </a:moveTo>
                  <a:cubicBezTo>
                    <a:pt x="1565" y="5259"/>
                    <a:pt x="3130" y="4883"/>
                    <a:pt x="4539" y="5353"/>
                  </a:cubicBezTo>
                  <a:cubicBezTo>
                    <a:pt x="5948" y="5823"/>
                    <a:pt x="7200" y="7137"/>
                    <a:pt x="8139" y="9673"/>
                  </a:cubicBezTo>
                  <a:cubicBezTo>
                    <a:pt x="9078" y="12209"/>
                    <a:pt x="9704" y="15965"/>
                    <a:pt x="9861" y="18313"/>
                  </a:cubicBezTo>
                  <a:cubicBezTo>
                    <a:pt x="10017" y="20661"/>
                    <a:pt x="9704" y="21600"/>
                    <a:pt x="9235" y="21506"/>
                  </a:cubicBezTo>
                  <a:cubicBezTo>
                    <a:pt x="8765" y="21412"/>
                    <a:pt x="8139" y="20285"/>
                    <a:pt x="8139" y="17374"/>
                  </a:cubicBezTo>
                  <a:cubicBezTo>
                    <a:pt x="8139" y="14463"/>
                    <a:pt x="8765" y="9767"/>
                    <a:pt x="10330" y="6574"/>
                  </a:cubicBezTo>
                  <a:cubicBezTo>
                    <a:pt x="11896" y="3381"/>
                    <a:pt x="14400" y="1690"/>
                    <a:pt x="16435" y="845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546681" y="1456185"/>
              <a:ext cx="84860" cy="271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58" fill="norm" stroke="1" extrusionOk="0">
                  <a:moveTo>
                    <a:pt x="17919" y="4239"/>
                  </a:moveTo>
                  <a:cubicBezTo>
                    <a:pt x="14742" y="4037"/>
                    <a:pt x="11566" y="3836"/>
                    <a:pt x="8707" y="4239"/>
                  </a:cubicBezTo>
                  <a:cubicBezTo>
                    <a:pt x="5848" y="4643"/>
                    <a:pt x="3307" y="5652"/>
                    <a:pt x="1719" y="8378"/>
                  </a:cubicBezTo>
                  <a:cubicBezTo>
                    <a:pt x="130" y="11103"/>
                    <a:pt x="-505" y="15544"/>
                    <a:pt x="448" y="18067"/>
                  </a:cubicBezTo>
                  <a:cubicBezTo>
                    <a:pt x="1401" y="20591"/>
                    <a:pt x="3942" y="21196"/>
                    <a:pt x="6801" y="21398"/>
                  </a:cubicBezTo>
                  <a:cubicBezTo>
                    <a:pt x="9660" y="21600"/>
                    <a:pt x="12836" y="21398"/>
                    <a:pt x="15695" y="19178"/>
                  </a:cubicBezTo>
                  <a:cubicBezTo>
                    <a:pt x="18554" y="16957"/>
                    <a:pt x="21095" y="12718"/>
                    <a:pt x="21095" y="9791"/>
                  </a:cubicBezTo>
                  <a:cubicBezTo>
                    <a:pt x="21095" y="6864"/>
                    <a:pt x="18554" y="5249"/>
                    <a:pt x="17283" y="3936"/>
                  </a:cubicBezTo>
                  <a:cubicBezTo>
                    <a:pt x="16013" y="2624"/>
                    <a:pt x="16013" y="1615"/>
                    <a:pt x="16648" y="1009"/>
                  </a:cubicBezTo>
                  <a:cubicBezTo>
                    <a:pt x="17283" y="404"/>
                    <a:pt x="18554" y="202"/>
                    <a:pt x="198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687763" y="1275951"/>
              <a:ext cx="124143" cy="465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89" fill="norm" stroke="1" extrusionOk="0">
                  <a:moveTo>
                    <a:pt x="0" y="1951"/>
                  </a:moveTo>
                  <a:cubicBezTo>
                    <a:pt x="0" y="1006"/>
                    <a:pt x="0" y="62"/>
                    <a:pt x="441" y="3"/>
                  </a:cubicBezTo>
                  <a:cubicBezTo>
                    <a:pt x="882" y="-56"/>
                    <a:pt x="1763" y="770"/>
                    <a:pt x="2865" y="3013"/>
                  </a:cubicBezTo>
                  <a:cubicBezTo>
                    <a:pt x="3967" y="5255"/>
                    <a:pt x="5290" y="8914"/>
                    <a:pt x="6171" y="11983"/>
                  </a:cubicBezTo>
                  <a:cubicBezTo>
                    <a:pt x="7053" y="15052"/>
                    <a:pt x="7494" y="17531"/>
                    <a:pt x="7494" y="19124"/>
                  </a:cubicBezTo>
                  <a:cubicBezTo>
                    <a:pt x="7494" y="20718"/>
                    <a:pt x="7053" y="21426"/>
                    <a:pt x="6612" y="21485"/>
                  </a:cubicBezTo>
                  <a:cubicBezTo>
                    <a:pt x="6171" y="21544"/>
                    <a:pt x="5731" y="20954"/>
                    <a:pt x="6171" y="19537"/>
                  </a:cubicBezTo>
                  <a:cubicBezTo>
                    <a:pt x="6612" y="18121"/>
                    <a:pt x="7935" y="15878"/>
                    <a:pt x="9257" y="14462"/>
                  </a:cubicBezTo>
                  <a:cubicBezTo>
                    <a:pt x="10580" y="13046"/>
                    <a:pt x="11902" y="12455"/>
                    <a:pt x="13665" y="12278"/>
                  </a:cubicBezTo>
                  <a:cubicBezTo>
                    <a:pt x="15429" y="12101"/>
                    <a:pt x="17633" y="12337"/>
                    <a:pt x="19176" y="12751"/>
                  </a:cubicBezTo>
                  <a:cubicBezTo>
                    <a:pt x="20718" y="13164"/>
                    <a:pt x="21600" y="13754"/>
                    <a:pt x="21380" y="14639"/>
                  </a:cubicBezTo>
                  <a:cubicBezTo>
                    <a:pt x="21159" y="15524"/>
                    <a:pt x="19837" y="16705"/>
                    <a:pt x="16971" y="17649"/>
                  </a:cubicBezTo>
                  <a:cubicBezTo>
                    <a:pt x="14106" y="18593"/>
                    <a:pt x="9698" y="19301"/>
                    <a:pt x="5290" y="20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871767" y="1647856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2163107" y="382828"/>
              <a:ext cx="389133" cy="174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67" fill="norm" stroke="1" extrusionOk="0">
                  <a:moveTo>
                    <a:pt x="6353" y="0"/>
                  </a:moveTo>
                  <a:cubicBezTo>
                    <a:pt x="8753" y="978"/>
                    <a:pt x="11153" y="1955"/>
                    <a:pt x="13341" y="3011"/>
                  </a:cubicBezTo>
                  <a:cubicBezTo>
                    <a:pt x="15529" y="4068"/>
                    <a:pt x="17506" y="5203"/>
                    <a:pt x="18847" y="6354"/>
                  </a:cubicBezTo>
                  <a:cubicBezTo>
                    <a:pt x="20188" y="7505"/>
                    <a:pt x="20894" y="8672"/>
                    <a:pt x="21247" y="9886"/>
                  </a:cubicBezTo>
                  <a:cubicBezTo>
                    <a:pt x="21600" y="11100"/>
                    <a:pt x="21600" y="12361"/>
                    <a:pt x="21106" y="13559"/>
                  </a:cubicBezTo>
                  <a:cubicBezTo>
                    <a:pt x="20612" y="14757"/>
                    <a:pt x="19624" y="15893"/>
                    <a:pt x="17718" y="16996"/>
                  </a:cubicBezTo>
                  <a:cubicBezTo>
                    <a:pt x="15812" y="18100"/>
                    <a:pt x="12988" y="19172"/>
                    <a:pt x="10518" y="19913"/>
                  </a:cubicBezTo>
                  <a:cubicBezTo>
                    <a:pt x="8047" y="20654"/>
                    <a:pt x="5929" y="21064"/>
                    <a:pt x="4376" y="21300"/>
                  </a:cubicBezTo>
                  <a:cubicBezTo>
                    <a:pt x="2824" y="21537"/>
                    <a:pt x="1835" y="21600"/>
                    <a:pt x="1200" y="21553"/>
                  </a:cubicBezTo>
                  <a:cubicBezTo>
                    <a:pt x="565" y="21505"/>
                    <a:pt x="282" y="21348"/>
                    <a:pt x="0" y="2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3443469" y="390495"/>
              <a:ext cx="15335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015"/>
                    <a:pt x="14400" y="8031"/>
                    <a:pt x="18000" y="11631"/>
                  </a:cubicBezTo>
                  <a:cubicBezTo>
                    <a:pt x="21600" y="15231"/>
                    <a:pt x="21600" y="184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3194879" y="400216"/>
              <a:ext cx="394261" cy="7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021" fill="norm" stroke="1" extrusionOk="0">
                  <a:moveTo>
                    <a:pt x="2669" y="21021"/>
                  </a:moveTo>
                  <a:cubicBezTo>
                    <a:pt x="1561" y="19581"/>
                    <a:pt x="453" y="18141"/>
                    <a:pt x="107" y="15981"/>
                  </a:cubicBezTo>
                  <a:cubicBezTo>
                    <a:pt x="-239" y="13821"/>
                    <a:pt x="176" y="10941"/>
                    <a:pt x="2530" y="7701"/>
                  </a:cubicBezTo>
                  <a:cubicBezTo>
                    <a:pt x="4884" y="4461"/>
                    <a:pt x="9176" y="861"/>
                    <a:pt x="12638" y="141"/>
                  </a:cubicBezTo>
                  <a:cubicBezTo>
                    <a:pt x="16099" y="-579"/>
                    <a:pt x="18730" y="1581"/>
                    <a:pt x="21361" y="3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3305441" y="789170"/>
              <a:ext cx="230031" cy="67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219" fill="norm" stroke="1" extrusionOk="0">
                  <a:moveTo>
                    <a:pt x="3563" y="0"/>
                  </a:moveTo>
                  <a:cubicBezTo>
                    <a:pt x="2613" y="3200"/>
                    <a:pt x="1664" y="6400"/>
                    <a:pt x="952" y="10000"/>
                  </a:cubicBezTo>
                  <a:cubicBezTo>
                    <a:pt x="240" y="13600"/>
                    <a:pt x="-235" y="17600"/>
                    <a:pt x="121" y="19600"/>
                  </a:cubicBezTo>
                  <a:cubicBezTo>
                    <a:pt x="477" y="21600"/>
                    <a:pt x="1664" y="21600"/>
                    <a:pt x="4868" y="20400"/>
                  </a:cubicBezTo>
                  <a:cubicBezTo>
                    <a:pt x="8073" y="19200"/>
                    <a:pt x="13295" y="16800"/>
                    <a:pt x="16380" y="14400"/>
                  </a:cubicBezTo>
                  <a:cubicBezTo>
                    <a:pt x="19466" y="12000"/>
                    <a:pt x="20416" y="9600"/>
                    <a:pt x="21365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3708858" y="323928"/>
              <a:ext cx="148622" cy="495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94" fill="norm" stroke="1" extrusionOk="0">
                  <a:moveTo>
                    <a:pt x="21291" y="1888"/>
                  </a:moveTo>
                  <a:cubicBezTo>
                    <a:pt x="19827" y="1223"/>
                    <a:pt x="18362" y="559"/>
                    <a:pt x="16715" y="226"/>
                  </a:cubicBezTo>
                  <a:cubicBezTo>
                    <a:pt x="15067" y="-106"/>
                    <a:pt x="13237" y="-106"/>
                    <a:pt x="11223" y="448"/>
                  </a:cubicBezTo>
                  <a:cubicBezTo>
                    <a:pt x="9210" y="1002"/>
                    <a:pt x="7013" y="2109"/>
                    <a:pt x="4999" y="3937"/>
                  </a:cubicBezTo>
                  <a:cubicBezTo>
                    <a:pt x="2986" y="5765"/>
                    <a:pt x="1155" y="8312"/>
                    <a:pt x="423" y="11359"/>
                  </a:cubicBezTo>
                  <a:cubicBezTo>
                    <a:pt x="-309" y="14405"/>
                    <a:pt x="57" y="17949"/>
                    <a:pt x="423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3619807" y="589833"/>
              <a:ext cx="245340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16457"/>
                    <a:pt x="5850" y="11314"/>
                    <a:pt x="9450" y="7714"/>
                  </a:cubicBezTo>
                  <a:cubicBezTo>
                    <a:pt x="13050" y="4114"/>
                    <a:pt x="1732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4582877" y="369818"/>
              <a:ext cx="225291" cy="501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03" fill="norm" stroke="1" extrusionOk="0">
                  <a:moveTo>
                    <a:pt x="21395" y="1855"/>
                  </a:moveTo>
                  <a:cubicBezTo>
                    <a:pt x="21395" y="1204"/>
                    <a:pt x="21395" y="552"/>
                    <a:pt x="20546" y="227"/>
                  </a:cubicBezTo>
                  <a:cubicBezTo>
                    <a:pt x="19696" y="-99"/>
                    <a:pt x="17997" y="-99"/>
                    <a:pt x="14842" y="389"/>
                  </a:cubicBezTo>
                  <a:cubicBezTo>
                    <a:pt x="11687" y="878"/>
                    <a:pt x="7076" y="1855"/>
                    <a:pt x="4285" y="2832"/>
                  </a:cubicBezTo>
                  <a:cubicBezTo>
                    <a:pt x="1494" y="3809"/>
                    <a:pt x="523" y="4785"/>
                    <a:pt x="280" y="6251"/>
                  </a:cubicBezTo>
                  <a:cubicBezTo>
                    <a:pt x="38" y="7716"/>
                    <a:pt x="523" y="9670"/>
                    <a:pt x="766" y="11569"/>
                  </a:cubicBezTo>
                  <a:cubicBezTo>
                    <a:pt x="1008" y="13469"/>
                    <a:pt x="1008" y="15314"/>
                    <a:pt x="887" y="16508"/>
                  </a:cubicBezTo>
                  <a:cubicBezTo>
                    <a:pt x="766" y="17702"/>
                    <a:pt x="523" y="18245"/>
                    <a:pt x="280" y="19005"/>
                  </a:cubicBezTo>
                  <a:cubicBezTo>
                    <a:pt x="38" y="19764"/>
                    <a:pt x="-205" y="20741"/>
                    <a:pt x="280" y="21121"/>
                  </a:cubicBezTo>
                  <a:cubicBezTo>
                    <a:pt x="766" y="21501"/>
                    <a:pt x="1979" y="21284"/>
                    <a:pt x="5134" y="20470"/>
                  </a:cubicBezTo>
                  <a:cubicBezTo>
                    <a:pt x="8289" y="19656"/>
                    <a:pt x="13386" y="18245"/>
                    <a:pt x="18483" y="16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4585828" y="658834"/>
              <a:ext cx="214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4884835" y="712502"/>
              <a:ext cx="7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4208787" y="312361"/>
              <a:ext cx="254373" cy="74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14" fill="norm" stroke="1" extrusionOk="0">
                  <a:moveTo>
                    <a:pt x="13075" y="485"/>
                  </a:moveTo>
                  <a:cubicBezTo>
                    <a:pt x="12211" y="264"/>
                    <a:pt x="11347" y="43"/>
                    <a:pt x="9943" y="6"/>
                  </a:cubicBezTo>
                  <a:cubicBezTo>
                    <a:pt x="8539" y="-31"/>
                    <a:pt x="6595" y="116"/>
                    <a:pt x="5299" y="559"/>
                  </a:cubicBezTo>
                  <a:cubicBezTo>
                    <a:pt x="4003" y="1001"/>
                    <a:pt x="3355" y="1738"/>
                    <a:pt x="4111" y="2660"/>
                  </a:cubicBezTo>
                  <a:cubicBezTo>
                    <a:pt x="4867" y="3581"/>
                    <a:pt x="7027" y="4687"/>
                    <a:pt x="8647" y="5645"/>
                  </a:cubicBezTo>
                  <a:cubicBezTo>
                    <a:pt x="10267" y="6604"/>
                    <a:pt x="11347" y="7415"/>
                    <a:pt x="11887" y="8078"/>
                  </a:cubicBezTo>
                  <a:cubicBezTo>
                    <a:pt x="12427" y="8742"/>
                    <a:pt x="12427" y="9258"/>
                    <a:pt x="11347" y="9811"/>
                  </a:cubicBezTo>
                  <a:cubicBezTo>
                    <a:pt x="10267" y="10364"/>
                    <a:pt x="8107" y="10953"/>
                    <a:pt x="6379" y="11285"/>
                  </a:cubicBezTo>
                  <a:cubicBezTo>
                    <a:pt x="4651" y="11617"/>
                    <a:pt x="3355" y="11691"/>
                    <a:pt x="2167" y="11691"/>
                  </a:cubicBezTo>
                  <a:cubicBezTo>
                    <a:pt x="979" y="11691"/>
                    <a:pt x="-101" y="11617"/>
                    <a:pt x="7" y="11506"/>
                  </a:cubicBezTo>
                  <a:cubicBezTo>
                    <a:pt x="115" y="11396"/>
                    <a:pt x="1411" y="11248"/>
                    <a:pt x="2599" y="11174"/>
                  </a:cubicBezTo>
                  <a:cubicBezTo>
                    <a:pt x="3787" y="11101"/>
                    <a:pt x="4867" y="11101"/>
                    <a:pt x="5839" y="11211"/>
                  </a:cubicBezTo>
                  <a:cubicBezTo>
                    <a:pt x="6811" y="11322"/>
                    <a:pt x="7675" y="11543"/>
                    <a:pt x="8215" y="12022"/>
                  </a:cubicBezTo>
                  <a:cubicBezTo>
                    <a:pt x="8755" y="12501"/>
                    <a:pt x="8971" y="13239"/>
                    <a:pt x="8215" y="14308"/>
                  </a:cubicBezTo>
                  <a:cubicBezTo>
                    <a:pt x="7459" y="15377"/>
                    <a:pt x="5731" y="16777"/>
                    <a:pt x="4651" y="17920"/>
                  </a:cubicBezTo>
                  <a:cubicBezTo>
                    <a:pt x="3571" y="19063"/>
                    <a:pt x="3139" y="19947"/>
                    <a:pt x="3247" y="20537"/>
                  </a:cubicBezTo>
                  <a:cubicBezTo>
                    <a:pt x="3355" y="21127"/>
                    <a:pt x="4003" y="21422"/>
                    <a:pt x="6703" y="21495"/>
                  </a:cubicBezTo>
                  <a:cubicBezTo>
                    <a:pt x="9403" y="21569"/>
                    <a:pt x="14155" y="21422"/>
                    <a:pt x="16963" y="21237"/>
                  </a:cubicBezTo>
                  <a:cubicBezTo>
                    <a:pt x="19771" y="21053"/>
                    <a:pt x="20635" y="20832"/>
                    <a:pt x="21499" y="20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5084173" y="865839"/>
              <a:ext cx="13800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5391805" y="385107"/>
              <a:ext cx="221381" cy="471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26" fill="norm" stroke="1" extrusionOk="0">
                  <a:moveTo>
                    <a:pt x="21507" y="1638"/>
                  </a:moveTo>
                  <a:cubicBezTo>
                    <a:pt x="21507" y="1057"/>
                    <a:pt x="21507" y="477"/>
                    <a:pt x="20762" y="186"/>
                  </a:cubicBezTo>
                  <a:cubicBezTo>
                    <a:pt x="20017" y="-104"/>
                    <a:pt x="18528" y="-104"/>
                    <a:pt x="15797" y="535"/>
                  </a:cubicBezTo>
                  <a:cubicBezTo>
                    <a:pt x="13066" y="1173"/>
                    <a:pt x="9093" y="2451"/>
                    <a:pt x="6610" y="4019"/>
                  </a:cubicBezTo>
                  <a:cubicBezTo>
                    <a:pt x="4128" y="5586"/>
                    <a:pt x="3135" y="7444"/>
                    <a:pt x="2266" y="9825"/>
                  </a:cubicBezTo>
                  <a:cubicBezTo>
                    <a:pt x="1397" y="12206"/>
                    <a:pt x="652" y="15109"/>
                    <a:pt x="279" y="16909"/>
                  </a:cubicBezTo>
                  <a:cubicBezTo>
                    <a:pt x="-93" y="18709"/>
                    <a:pt x="-93" y="19406"/>
                    <a:pt x="279" y="19986"/>
                  </a:cubicBezTo>
                  <a:cubicBezTo>
                    <a:pt x="652" y="20567"/>
                    <a:pt x="1397" y="21031"/>
                    <a:pt x="3383" y="21264"/>
                  </a:cubicBezTo>
                  <a:cubicBezTo>
                    <a:pt x="5369" y="21496"/>
                    <a:pt x="8597" y="21496"/>
                    <a:pt x="11452" y="21148"/>
                  </a:cubicBezTo>
                  <a:cubicBezTo>
                    <a:pt x="14307" y="20799"/>
                    <a:pt x="16790" y="20102"/>
                    <a:pt x="19273" y="19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5452181" y="658834"/>
              <a:ext cx="14567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3600" y="11455"/>
                  </a:cubicBezTo>
                  <a:cubicBezTo>
                    <a:pt x="7200" y="7855"/>
                    <a:pt x="144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5674520" y="677714"/>
              <a:ext cx="115003" cy="18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346"/>
                  </a:moveTo>
                  <a:cubicBezTo>
                    <a:pt x="2400" y="763"/>
                    <a:pt x="4800" y="179"/>
                    <a:pt x="7200" y="33"/>
                  </a:cubicBezTo>
                  <a:cubicBezTo>
                    <a:pt x="9600" y="-113"/>
                    <a:pt x="12000" y="179"/>
                    <a:pt x="13200" y="1930"/>
                  </a:cubicBezTo>
                  <a:cubicBezTo>
                    <a:pt x="14400" y="3682"/>
                    <a:pt x="14400" y="6892"/>
                    <a:pt x="12480" y="9665"/>
                  </a:cubicBezTo>
                  <a:cubicBezTo>
                    <a:pt x="10560" y="12438"/>
                    <a:pt x="6720" y="14773"/>
                    <a:pt x="4080" y="16671"/>
                  </a:cubicBezTo>
                  <a:cubicBezTo>
                    <a:pt x="1440" y="18568"/>
                    <a:pt x="0" y="20028"/>
                    <a:pt x="480" y="20757"/>
                  </a:cubicBezTo>
                  <a:cubicBezTo>
                    <a:pt x="960" y="21487"/>
                    <a:pt x="3360" y="21487"/>
                    <a:pt x="7200" y="21049"/>
                  </a:cubicBezTo>
                  <a:cubicBezTo>
                    <a:pt x="11040" y="20611"/>
                    <a:pt x="16320" y="19736"/>
                    <a:pt x="21600" y="1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5835523" y="865839"/>
              <a:ext cx="9967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5981193" y="881611"/>
              <a:ext cx="207006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267" y="11918"/>
                    <a:pt x="8533" y="3818"/>
                    <a:pt x="12133" y="1118"/>
                  </a:cubicBezTo>
                  <a:cubicBezTo>
                    <a:pt x="15733" y="-1582"/>
                    <a:pt x="1866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6264866" y="865839"/>
              <a:ext cx="8433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6448870" y="865839"/>
              <a:ext cx="8433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6763821" y="438553"/>
              <a:ext cx="229396" cy="47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13" fill="norm" stroke="1" extrusionOk="0">
                  <a:moveTo>
                    <a:pt x="18663" y="1997"/>
                  </a:moveTo>
                  <a:cubicBezTo>
                    <a:pt x="19383" y="1533"/>
                    <a:pt x="20103" y="1068"/>
                    <a:pt x="19983" y="662"/>
                  </a:cubicBezTo>
                  <a:cubicBezTo>
                    <a:pt x="19863" y="255"/>
                    <a:pt x="18903" y="-93"/>
                    <a:pt x="17103" y="23"/>
                  </a:cubicBezTo>
                  <a:cubicBezTo>
                    <a:pt x="15303" y="139"/>
                    <a:pt x="12663" y="720"/>
                    <a:pt x="10623" y="1126"/>
                  </a:cubicBezTo>
                  <a:cubicBezTo>
                    <a:pt x="8583" y="1533"/>
                    <a:pt x="7143" y="1765"/>
                    <a:pt x="6183" y="2172"/>
                  </a:cubicBezTo>
                  <a:cubicBezTo>
                    <a:pt x="5223" y="2578"/>
                    <a:pt x="4743" y="3159"/>
                    <a:pt x="4503" y="4552"/>
                  </a:cubicBezTo>
                  <a:cubicBezTo>
                    <a:pt x="4263" y="5946"/>
                    <a:pt x="4263" y="8152"/>
                    <a:pt x="3663" y="10417"/>
                  </a:cubicBezTo>
                  <a:cubicBezTo>
                    <a:pt x="3063" y="12681"/>
                    <a:pt x="1863" y="15004"/>
                    <a:pt x="1143" y="16455"/>
                  </a:cubicBezTo>
                  <a:cubicBezTo>
                    <a:pt x="423" y="17907"/>
                    <a:pt x="183" y="18488"/>
                    <a:pt x="63" y="19184"/>
                  </a:cubicBezTo>
                  <a:cubicBezTo>
                    <a:pt x="-57" y="19881"/>
                    <a:pt x="-57" y="20694"/>
                    <a:pt x="543" y="21101"/>
                  </a:cubicBezTo>
                  <a:cubicBezTo>
                    <a:pt x="1143" y="21507"/>
                    <a:pt x="2343" y="21507"/>
                    <a:pt x="5463" y="21159"/>
                  </a:cubicBezTo>
                  <a:cubicBezTo>
                    <a:pt x="8583" y="20810"/>
                    <a:pt x="13623" y="20113"/>
                    <a:pt x="16623" y="19475"/>
                  </a:cubicBezTo>
                  <a:cubicBezTo>
                    <a:pt x="19623" y="18836"/>
                    <a:pt x="20583" y="18255"/>
                    <a:pt x="21543" y="17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6824546" y="712502"/>
              <a:ext cx="16100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57" y="15300"/>
                    <a:pt x="8914" y="9000"/>
                    <a:pt x="12514" y="5400"/>
                  </a:cubicBezTo>
                  <a:cubicBezTo>
                    <a:pt x="16114" y="1800"/>
                    <a:pt x="18857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7017175" y="792365"/>
              <a:ext cx="124268" cy="15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803" fill="norm" stroke="1" extrusionOk="0">
                  <a:moveTo>
                    <a:pt x="6447" y="3806"/>
                  </a:moveTo>
                  <a:cubicBezTo>
                    <a:pt x="5566" y="7347"/>
                    <a:pt x="4684" y="10888"/>
                    <a:pt x="3582" y="13721"/>
                  </a:cubicBezTo>
                  <a:cubicBezTo>
                    <a:pt x="2480" y="16554"/>
                    <a:pt x="1157" y="18678"/>
                    <a:pt x="496" y="18855"/>
                  </a:cubicBezTo>
                  <a:cubicBezTo>
                    <a:pt x="-165" y="19033"/>
                    <a:pt x="-165" y="17262"/>
                    <a:pt x="496" y="14606"/>
                  </a:cubicBezTo>
                  <a:cubicBezTo>
                    <a:pt x="1157" y="11951"/>
                    <a:pt x="2480" y="8410"/>
                    <a:pt x="4023" y="5931"/>
                  </a:cubicBezTo>
                  <a:cubicBezTo>
                    <a:pt x="5566" y="3452"/>
                    <a:pt x="7329" y="2036"/>
                    <a:pt x="9974" y="973"/>
                  </a:cubicBezTo>
                  <a:cubicBezTo>
                    <a:pt x="12619" y="-89"/>
                    <a:pt x="16145" y="-797"/>
                    <a:pt x="18349" y="1682"/>
                  </a:cubicBezTo>
                  <a:cubicBezTo>
                    <a:pt x="20553" y="4160"/>
                    <a:pt x="21435" y="9826"/>
                    <a:pt x="21435" y="13544"/>
                  </a:cubicBezTo>
                  <a:cubicBezTo>
                    <a:pt x="21435" y="17262"/>
                    <a:pt x="20553" y="19033"/>
                    <a:pt x="19672" y="20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7200221" y="332885"/>
              <a:ext cx="116375" cy="65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483" fill="norm" stroke="1" extrusionOk="0">
                  <a:moveTo>
                    <a:pt x="2700" y="636"/>
                  </a:moveTo>
                  <a:cubicBezTo>
                    <a:pt x="4050" y="299"/>
                    <a:pt x="5400" y="-39"/>
                    <a:pt x="9000" y="3"/>
                  </a:cubicBezTo>
                  <a:cubicBezTo>
                    <a:pt x="12600" y="45"/>
                    <a:pt x="18450" y="467"/>
                    <a:pt x="20025" y="1564"/>
                  </a:cubicBezTo>
                  <a:cubicBezTo>
                    <a:pt x="21600" y="2661"/>
                    <a:pt x="18900" y="4433"/>
                    <a:pt x="16200" y="5656"/>
                  </a:cubicBezTo>
                  <a:cubicBezTo>
                    <a:pt x="13500" y="6880"/>
                    <a:pt x="10800" y="7555"/>
                    <a:pt x="10125" y="8483"/>
                  </a:cubicBezTo>
                  <a:cubicBezTo>
                    <a:pt x="9450" y="9411"/>
                    <a:pt x="10800" y="10592"/>
                    <a:pt x="12825" y="12027"/>
                  </a:cubicBezTo>
                  <a:cubicBezTo>
                    <a:pt x="14850" y="13461"/>
                    <a:pt x="17550" y="15148"/>
                    <a:pt x="18900" y="16541"/>
                  </a:cubicBezTo>
                  <a:cubicBezTo>
                    <a:pt x="20250" y="17933"/>
                    <a:pt x="20250" y="19030"/>
                    <a:pt x="18450" y="19831"/>
                  </a:cubicBezTo>
                  <a:cubicBezTo>
                    <a:pt x="16650" y="20633"/>
                    <a:pt x="13050" y="21139"/>
                    <a:pt x="9675" y="21350"/>
                  </a:cubicBezTo>
                  <a:cubicBezTo>
                    <a:pt x="6300" y="21561"/>
                    <a:pt x="3150" y="21477"/>
                    <a:pt x="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7876040" y="265923"/>
              <a:ext cx="113866" cy="53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70" fill="norm" stroke="1" extrusionOk="0">
                  <a:moveTo>
                    <a:pt x="21386" y="2247"/>
                  </a:moveTo>
                  <a:cubicBezTo>
                    <a:pt x="19466" y="1524"/>
                    <a:pt x="17546" y="800"/>
                    <a:pt x="15146" y="387"/>
                  </a:cubicBezTo>
                  <a:cubicBezTo>
                    <a:pt x="12746" y="-27"/>
                    <a:pt x="9866" y="-130"/>
                    <a:pt x="7706" y="180"/>
                  </a:cubicBezTo>
                  <a:cubicBezTo>
                    <a:pt x="5546" y="490"/>
                    <a:pt x="4106" y="1214"/>
                    <a:pt x="2666" y="2712"/>
                  </a:cubicBezTo>
                  <a:cubicBezTo>
                    <a:pt x="1226" y="4211"/>
                    <a:pt x="-214" y="6484"/>
                    <a:pt x="26" y="9481"/>
                  </a:cubicBezTo>
                  <a:cubicBezTo>
                    <a:pt x="266" y="12479"/>
                    <a:pt x="2186" y="16199"/>
                    <a:pt x="2666" y="18318"/>
                  </a:cubicBezTo>
                  <a:cubicBezTo>
                    <a:pt x="3146" y="20437"/>
                    <a:pt x="2186" y="20953"/>
                    <a:pt x="1226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7798235" y="582166"/>
              <a:ext cx="291340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5840"/>
                    <a:pt x="7579" y="10080"/>
                    <a:pt x="11179" y="6480"/>
                  </a:cubicBezTo>
                  <a:cubicBezTo>
                    <a:pt x="14779" y="2880"/>
                    <a:pt x="1818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8009867" y="574499"/>
              <a:ext cx="102709" cy="15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80" fill="norm" stroke="1" extrusionOk="0">
                  <a:moveTo>
                    <a:pt x="21173" y="0"/>
                  </a:moveTo>
                  <a:cubicBezTo>
                    <a:pt x="15905" y="348"/>
                    <a:pt x="10636" y="697"/>
                    <a:pt x="6949" y="3135"/>
                  </a:cubicBezTo>
                  <a:cubicBezTo>
                    <a:pt x="3261" y="5574"/>
                    <a:pt x="1153" y="10103"/>
                    <a:pt x="363" y="13413"/>
                  </a:cubicBezTo>
                  <a:cubicBezTo>
                    <a:pt x="-427" y="16723"/>
                    <a:pt x="100" y="18813"/>
                    <a:pt x="1680" y="20032"/>
                  </a:cubicBezTo>
                  <a:cubicBezTo>
                    <a:pt x="3261" y="21252"/>
                    <a:pt x="5895" y="21600"/>
                    <a:pt x="8266" y="21252"/>
                  </a:cubicBezTo>
                  <a:cubicBezTo>
                    <a:pt x="10636" y="20903"/>
                    <a:pt x="12744" y="19858"/>
                    <a:pt x="13797" y="16374"/>
                  </a:cubicBezTo>
                  <a:cubicBezTo>
                    <a:pt x="14851" y="12890"/>
                    <a:pt x="14851" y="6968"/>
                    <a:pt x="14851" y="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8081907" y="543832"/>
              <a:ext cx="168671" cy="18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4320"/>
                  </a:moveTo>
                  <a:cubicBezTo>
                    <a:pt x="982" y="3168"/>
                    <a:pt x="1964" y="2016"/>
                    <a:pt x="4091" y="1872"/>
                  </a:cubicBezTo>
                  <a:cubicBezTo>
                    <a:pt x="6218" y="1728"/>
                    <a:pt x="9491" y="2592"/>
                    <a:pt x="11945" y="5328"/>
                  </a:cubicBezTo>
                  <a:cubicBezTo>
                    <a:pt x="14400" y="8064"/>
                    <a:pt x="16036" y="12672"/>
                    <a:pt x="16691" y="15696"/>
                  </a:cubicBezTo>
                  <a:cubicBezTo>
                    <a:pt x="17345" y="18720"/>
                    <a:pt x="17018" y="20160"/>
                    <a:pt x="16036" y="20880"/>
                  </a:cubicBezTo>
                  <a:cubicBezTo>
                    <a:pt x="15055" y="21600"/>
                    <a:pt x="13418" y="21600"/>
                    <a:pt x="12273" y="19728"/>
                  </a:cubicBezTo>
                  <a:cubicBezTo>
                    <a:pt x="11127" y="17856"/>
                    <a:pt x="10473" y="14112"/>
                    <a:pt x="10964" y="10656"/>
                  </a:cubicBezTo>
                  <a:cubicBezTo>
                    <a:pt x="11455" y="7200"/>
                    <a:pt x="13091" y="4032"/>
                    <a:pt x="15055" y="2304"/>
                  </a:cubicBezTo>
                  <a:cubicBezTo>
                    <a:pt x="17018" y="576"/>
                    <a:pt x="19309" y="2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8268467" y="533253"/>
              <a:ext cx="236586" cy="21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84" fill="norm" stroke="1" extrusionOk="0">
                  <a:moveTo>
                    <a:pt x="465" y="1793"/>
                  </a:moveTo>
                  <a:cubicBezTo>
                    <a:pt x="465" y="6565"/>
                    <a:pt x="465" y="11337"/>
                    <a:pt x="348" y="14351"/>
                  </a:cubicBezTo>
                  <a:cubicBezTo>
                    <a:pt x="232" y="17365"/>
                    <a:pt x="0" y="18621"/>
                    <a:pt x="0" y="18621"/>
                  </a:cubicBezTo>
                  <a:cubicBezTo>
                    <a:pt x="0" y="18621"/>
                    <a:pt x="232" y="17365"/>
                    <a:pt x="929" y="15356"/>
                  </a:cubicBezTo>
                  <a:cubicBezTo>
                    <a:pt x="1626" y="13347"/>
                    <a:pt x="2787" y="10584"/>
                    <a:pt x="3716" y="8575"/>
                  </a:cubicBezTo>
                  <a:cubicBezTo>
                    <a:pt x="4645" y="6565"/>
                    <a:pt x="5342" y="5310"/>
                    <a:pt x="6039" y="5310"/>
                  </a:cubicBezTo>
                  <a:cubicBezTo>
                    <a:pt x="6735" y="5310"/>
                    <a:pt x="7432" y="6565"/>
                    <a:pt x="7432" y="7821"/>
                  </a:cubicBezTo>
                  <a:cubicBezTo>
                    <a:pt x="7432" y="9077"/>
                    <a:pt x="6735" y="10333"/>
                    <a:pt x="6619" y="10207"/>
                  </a:cubicBezTo>
                  <a:cubicBezTo>
                    <a:pt x="6503" y="10082"/>
                    <a:pt x="6968" y="8575"/>
                    <a:pt x="7897" y="6691"/>
                  </a:cubicBezTo>
                  <a:cubicBezTo>
                    <a:pt x="8826" y="4807"/>
                    <a:pt x="10219" y="2547"/>
                    <a:pt x="11497" y="1291"/>
                  </a:cubicBezTo>
                  <a:cubicBezTo>
                    <a:pt x="12774" y="35"/>
                    <a:pt x="13935" y="-216"/>
                    <a:pt x="15445" y="161"/>
                  </a:cubicBezTo>
                  <a:cubicBezTo>
                    <a:pt x="16955" y="537"/>
                    <a:pt x="18813" y="1542"/>
                    <a:pt x="19974" y="4305"/>
                  </a:cubicBezTo>
                  <a:cubicBezTo>
                    <a:pt x="21135" y="7068"/>
                    <a:pt x="21600" y="11589"/>
                    <a:pt x="21484" y="14728"/>
                  </a:cubicBezTo>
                  <a:cubicBezTo>
                    <a:pt x="21368" y="17868"/>
                    <a:pt x="20671" y="19626"/>
                    <a:pt x="19974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8953016" y="536466"/>
              <a:ext cx="271251" cy="21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650" fill="norm" stroke="1" extrusionOk="0">
                  <a:moveTo>
                    <a:pt x="13553" y="6598"/>
                  </a:moveTo>
                  <a:cubicBezTo>
                    <a:pt x="11938" y="4389"/>
                    <a:pt x="10323" y="2180"/>
                    <a:pt x="9011" y="953"/>
                  </a:cubicBezTo>
                  <a:cubicBezTo>
                    <a:pt x="7699" y="-275"/>
                    <a:pt x="6690" y="-520"/>
                    <a:pt x="5276" y="1444"/>
                  </a:cubicBezTo>
                  <a:cubicBezTo>
                    <a:pt x="3863" y="3407"/>
                    <a:pt x="2047" y="7580"/>
                    <a:pt x="1037" y="10894"/>
                  </a:cubicBezTo>
                  <a:cubicBezTo>
                    <a:pt x="28" y="14207"/>
                    <a:pt x="-174" y="16662"/>
                    <a:pt x="129" y="18380"/>
                  </a:cubicBezTo>
                  <a:cubicBezTo>
                    <a:pt x="432" y="20098"/>
                    <a:pt x="1239" y="21080"/>
                    <a:pt x="2955" y="20466"/>
                  </a:cubicBezTo>
                  <a:cubicBezTo>
                    <a:pt x="4671" y="19853"/>
                    <a:pt x="7295" y="17644"/>
                    <a:pt x="9011" y="15435"/>
                  </a:cubicBezTo>
                  <a:cubicBezTo>
                    <a:pt x="10727" y="13225"/>
                    <a:pt x="11534" y="11016"/>
                    <a:pt x="12140" y="8807"/>
                  </a:cubicBezTo>
                  <a:cubicBezTo>
                    <a:pt x="12746" y="6598"/>
                    <a:pt x="13149" y="4389"/>
                    <a:pt x="13250" y="3898"/>
                  </a:cubicBezTo>
                  <a:cubicBezTo>
                    <a:pt x="13351" y="3407"/>
                    <a:pt x="13149" y="4635"/>
                    <a:pt x="13351" y="6721"/>
                  </a:cubicBezTo>
                  <a:cubicBezTo>
                    <a:pt x="13553" y="8807"/>
                    <a:pt x="14159" y="11753"/>
                    <a:pt x="15572" y="13716"/>
                  </a:cubicBezTo>
                  <a:cubicBezTo>
                    <a:pt x="16985" y="15680"/>
                    <a:pt x="19205" y="16662"/>
                    <a:pt x="21426" y="17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9569594" y="408108"/>
              <a:ext cx="141805" cy="57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343" fill="norm" stroke="1" extrusionOk="0">
                  <a:moveTo>
                    <a:pt x="3363" y="10103"/>
                  </a:moveTo>
                  <a:cubicBezTo>
                    <a:pt x="2985" y="13121"/>
                    <a:pt x="2606" y="16140"/>
                    <a:pt x="2227" y="17885"/>
                  </a:cubicBezTo>
                  <a:cubicBezTo>
                    <a:pt x="1848" y="19630"/>
                    <a:pt x="1469" y="20101"/>
                    <a:pt x="1090" y="20573"/>
                  </a:cubicBezTo>
                  <a:cubicBezTo>
                    <a:pt x="711" y="21044"/>
                    <a:pt x="332" y="21516"/>
                    <a:pt x="142" y="21280"/>
                  </a:cubicBezTo>
                  <a:cubicBezTo>
                    <a:pt x="-47" y="21044"/>
                    <a:pt x="-47" y="20101"/>
                    <a:pt x="142" y="17743"/>
                  </a:cubicBezTo>
                  <a:cubicBezTo>
                    <a:pt x="332" y="15385"/>
                    <a:pt x="711" y="11612"/>
                    <a:pt x="1469" y="8641"/>
                  </a:cubicBezTo>
                  <a:cubicBezTo>
                    <a:pt x="2227" y="5670"/>
                    <a:pt x="3363" y="3500"/>
                    <a:pt x="4690" y="2180"/>
                  </a:cubicBezTo>
                  <a:cubicBezTo>
                    <a:pt x="6016" y="859"/>
                    <a:pt x="7532" y="388"/>
                    <a:pt x="9237" y="152"/>
                  </a:cubicBezTo>
                  <a:cubicBezTo>
                    <a:pt x="10942" y="-84"/>
                    <a:pt x="12837" y="-84"/>
                    <a:pt x="15111" y="435"/>
                  </a:cubicBezTo>
                  <a:cubicBezTo>
                    <a:pt x="17385" y="954"/>
                    <a:pt x="20037" y="1991"/>
                    <a:pt x="20795" y="3217"/>
                  </a:cubicBezTo>
                  <a:cubicBezTo>
                    <a:pt x="21553" y="4444"/>
                    <a:pt x="20416" y="5858"/>
                    <a:pt x="17953" y="6754"/>
                  </a:cubicBezTo>
                  <a:cubicBezTo>
                    <a:pt x="15490" y="7650"/>
                    <a:pt x="11700" y="8028"/>
                    <a:pt x="9048" y="8169"/>
                  </a:cubicBezTo>
                  <a:cubicBezTo>
                    <a:pt x="6395" y="8311"/>
                    <a:pt x="4879" y="8216"/>
                    <a:pt x="3363" y="8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9745612" y="464734"/>
              <a:ext cx="153337" cy="1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6" fill="norm" stroke="1" extrusionOk="0">
                  <a:moveTo>
                    <a:pt x="9720" y="8982"/>
                  </a:moveTo>
                  <a:cubicBezTo>
                    <a:pt x="10800" y="7542"/>
                    <a:pt x="11880" y="6102"/>
                    <a:pt x="12240" y="4482"/>
                  </a:cubicBezTo>
                  <a:cubicBezTo>
                    <a:pt x="12600" y="2862"/>
                    <a:pt x="12240" y="1062"/>
                    <a:pt x="11160" y="342"/>
                  </a:cubicBezTo>
                  <a:cubicBezTo>
                    <a:pt x="10080" y="-378"/>
                    <a:pt x="8280" y="-18"/>
                    <a:pt x="6300" y="1962"/>
                  </a:cubicBezTo>
                  <a:cubicBezTo>
                    <a:pt x="4320" y="3942"/>
                    <a:pt x="2160" y="7542"/>
                    <a:pt x="1080" y="10242"/>
                  </a:cubicBezTo>
                  <a:cubicBezTo>
                    <a:pt x="0" y="12942"/>
                    <a:pt x="0" y="14742"/>
                    <a:pt x="0" y="16542"/>
                  </a:cubicBezTo>
                  <a:cubicBezTo>
                    <a:pt x="0" y="18342"/>
                    <a:pt x="0" y="20142"/>
                    <a:pt x="900" y="20682"/>
                  </a:cubicBezTo>
                  <a:cubicBezTo>
                    <a:pt x="1800" y="21222"/>
                    <a:pt x="3600" y="20502"/>
                    <a:pt x="5220" y="19422"/>
                  </a:cubicBezTo>
                  <a:cubicBezTo>
                    <a:pt x="6840" y="18342"/>
                    <a:pt x="8280" y="16902"/>
                    <a:pt x="9900" y="15102"/>
                  </a:cubicBezTo>
                  <a:cubicBezTo>
                    <a:pt x="11520" y="13302"/>
                    <a:pt x="13320" y="11142"/>
                    <a:pt x="14400" y="10962"/>
                  </a:cubicBezTo>
                  <a:cubicBezTo>
                    <a:pt x="15480" y="10782"/>
                    <a:pt x="15840" y="12582"/>
                    <a:pt x="16920" y="13842"/>
                  </a:cubicBezTo>
                  <a:cubicBezTo>
                    <a:pt x="18000" y="15102"/>
                    <a:pt x="19800" y="15822"/>
                    <a:pt x="21600" y="16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9917738" y="352161"/>
              <a:ext cx="119214" cy="27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510" fill="norm" stroke="1" extrusionOk="0">
                  <a:moveTo>
                    <a:pt x="2091" y="8247"/>
                  </a:moveTo>
                  <a:cubicBezTo>
                    <a:pt x="741" y="7462"/>
                    <a:pt x="-609" y="6676"/>
                    <a:pt x="291" y="6971"/>
                  </a:cubicBezTo>
                  <a:cubicBezTo>
                    <a:pt x="1191" y="7265"/>
                    <a:pt x="4341" y="8640"/>
                    <a:pt x="7266" y="10407"/>
                  </a:cubicBezTo>
                  <a:cubicBezTo>
                    <a:pt x="10191" y="12175"/>
                    <a:pt x="12891" y="14335"/>
                    <a:pt x="14241" y="16004"/>
                  </a:cubicBezTo>
                  <a:cubicBezTo>
                    <a:pt x="15591" y="17673"/>
                    <a:pt x="15591" y="18851"/>
                    <a:pt x="14916" y="19833"/>
                  </a:cubicBezTo>
                  <a:cubicBezTo>
                    <a:pt x="14241" y="20815"/>
                    <a:pt x="12891" y="21600"/>
                    <a:pt x="11091" y="21502"/>
                  </a:cubicBezTo>
                  <a:cubicBezTo>
                    <a:pt x="9291" y="21404"/>
                    <a:pt x="7041" y="20422"/>
                    <a:pt x="5916" y="17967"/>
                  </a:cubicBezTo>
                  <a:cubicBezTo>
                    <a:pt x="4791" y="15513"/>
                    <a:pt x="4791" y="11585"/>
                    <a:pt x="7491" y="8345"/>
                  </a:cubicBezTo>
                  <a:cubicBezTo>
                    <a:pt x="10191" y="5105"/>
                    <a:pt x="15591" y="2553"/>
                    <a:pt x="209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10158949" y="175823"/>
              <a:ext cx="77342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21086" y="0"/>
                  </a:moveTo>
                  <a:cubicBezTo>
                    <a:pt x="16905" y="1964"/>
                    <a:pt x="12725" y="3927"/>
                    <a:pt x="9589" y="6349"/>
                  </a:cubicBezTo>
                  <a:cubicBezTo>
                    <a:pt x="6454" y="8771"/>
                    <a:pt x="4363" y="11651"/>
                    <a:pt x="2622" y="14007"/>
                  </a:cubicBezTo>
                  <a:cubicBezTo>
                    <a:pt x="880" y="16364"/>
                    <a:pt x="-514" y="18196"/>
                    <a:pt x="183" y="19375"/>
                  </a:cubicBezTo>
                  <a:cubicBezTo>
                    <a:pt x="880" y="20553"/>
                    <a:pt x="3667" y="21076"/>
                    <a:pt x="64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10121287" y="421162"/>
              <a:ext cx="84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10236290" y="413495"/>
              <a:ext cx="76669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0289957" y="260158"/>
              <a:ext cx="46002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800"/>
                    <a:pt x="0" y="12000"/>
                    <a:pt x="3600" y="8400"/>
                  </a:cubicBezTo>
                  <a:cubicBezTo>
                    <a:pt x="7200" y="4800"/>
                    <a:pt x="144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10391372" y="175823"/>
              <a:ext cx="128591" cy="41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88" fill="norm" stroke="1" extrusionOk="0">
                  <a:moveTo>
                    <a:pt x="21311" y="0"/>
                  </a:moveTo>
                  <a:cubicBezTo>
                    <a:pt x="16229" y="3688"/>
                    <a:pt x="11146" y="7376"/>
                    <a:pt x="7546" y="10405"/>
                  </a:cubicBezTo>
                  <a:cubicBezTo>
                    <a:pt x="3946" y="13434"/>
                    <a:pt x="1829" y="15805"/>
                    <a:pt x="770" y="17517"/>
                  </a:cubicBezTo>
                  <a:cubicBezTo>
                    <a:pt x="-289" y="19229"/>
                    <a:pt x="-289" y="20283"/>
                    <a:pt x="982" y="20876"/>
                  </a:cubicBezTo>
                  <a:cubicBezTo>
                    <a:pt x="2252" y="21468"/>
                    <a:pt x="4793" y="21600"/>
                    <a:pt x="6911" y="21402"/>
                  </a:cubicBezTo>
                  <a:cubicBezTo>
                    <a:pt x="9029" y="21205"/>
                    <a:pt x="10723" y="20678"/>
                    <a:pt x="12417" y="20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10378017" y="398162"/>
              <a:ext cx="14194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fill="norm" stroke="1" extrusionOk="0">
                  <a:moveTo>
                    <a:pt x="2910" y="21600"/>
                  </a:moveTo>
                  <a:cubicBezTo>
                    <a:pt x="1367" y="15600"/>
                    <a:pt x="-176" y="9600"/>
                    <a:pt x="17" y="6000"/>
                  </a:cubicBezTo>
                  <a:cubicBezTo>
                    <a:pt x="210" y="2400"/>
                    <a:pt x="2138" y="1200"/>
                    <a:pt x="5995" y="600"/>
                  </a:cubicBezTo>
                  <a:cubicBezTo>
                    <a:pt x="9853" y="0"/>
                    <a:pt x="15638" y="0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10559514" y="306160"/>
              <a:ext cx="75452" cy="237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316" fill="norm" stroke="1" extrusionOk="0">
                  <a:moveTo>
                    <a:pt x="10457" y="8962"/>
                  </a:moveTo>
                  <a:cubicBezTo>
                    <a:pt x="6857" y="12409"/>
                    <a:pt x="3257" y="15855"/>
                    <a:pt x="1457" y="18153"/>
                  </a:cubicBezTo>
                  <a:cubicBezTo>
                    <a:pt x="-343" y="20451"/>
                    <a:pt x="-343" y="21600"/>
                    <a:pt x="737" y="21255"/>
                  </a:cubicBezTo>
                  <a:cubicBezTo>
                    <a:pt x="1817" y="20911"/>
                    <a:pt x="3977" y="19072"/>
                    <a:pt x="6137" y="15626"/>
                  </a:cubicBezTo>
                  <a:cubicBezTo>
                    <a:pt x="8297" y="12179"/>
                    <a:pt x="10457" y="7123"/>
                    <a:pt x="12977" y="4251"/>
                  </a:cubicBezTo>
                  <a:cubicBezTo>
                    <a:pt x="15497" y="1379"/>
                    <a:pt x="18377" y="689"/>
                    <a:pt x="212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10606928" y="359827"/>
              <a:ext cx="127707" cy="21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280" fill="norm" stroke="1" extrusionOk="0">
                  <a:moveTo>
                    <a:pt x="21164" y="0"/>
                  </a:moveTo>
                  <a:cubicBezTo>
                    <a:pt x="19046" y="0"/>
                    <a:pt x="16929" y="0"/>
                    <a:pt x="13329" y="2033"/>
                  </a:cubicBezTo>
                  <a:cubicBezTo>
                    <a:pt x="9729" y="4066"/>
                    <a:pt x="4646" y="8132"/>
                    <a:pt x="2105" y="11562"/>
                  </a:cubicBezTo>
                  <a:cubicBezTo>
                    <a:pt x="-436" y="14993"/>
                    <a:pt x="-436" y="17788"/>
                    <a:pt x="835" y="19440"/>
                  </a:cubicBezTo>
                  <a:cubicBezTo>
                    <a:pt x="2105" y="21092"/>
                    <a:pt x="4646" y="21600"/>
                    <a:pt x="8035" y="21092"/>
                  </a:cubicBezTo>
                  <a:cubicBezTo>
                    <a:pt x="11423" y="20584"/>
                    <a:pt x="15658" y="19059"/>
                    <a:pt x="17988" y="15501"/>
                  </a:cubicBezTo>
                  <a:cubicBezTo>
                    <a:pt x="20317" y="11944"/>
                    <a:pt x="20740" y="6353"/>
                    <a:pt x="21164" y="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10749968" y="338481"/>
              <a:ext cx="244122" cy="320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89" fill="norm" stroke="1" extrusionOk="0">
                  <a:moveTo>
                    <a:pt x="0" y="1946"/>
                  </a:moveTo>
                  <a:cubicBezTo>
                    <a:pt x="900" y="1432"/>
                    <a:pt x="1800" y="918"/>
                    <a:pt x="2812" y="832"/>
                  </a:cubicBezTo>
                  <a:cubicBezTo>
                    <a:pt x="3825" y="746"/>
                    <a:pt x="4950" y="1089"/>
                    <a:pt x="5512" y="2460"/>
                  </a:cubicBezTo>
                  <a:cubicBezTo>
                    <a:pt x="6075" y="3832"/>
                    <a:pt x="6075" y="6232"/>
                    <a:pt x="5625" y="8375"/>
                  </a:cubicBezTo>
                  <a:cubicBezTo>
                    <a:pt x="5175" y="10518"/>
                    <a:pt x="4275" y="12403"/>
                    <a:pt x="4050" y="12918"/>
                  </a:cubicBezTo>
                  <a:cubicBezTo>
                    <a:pt x="3825" y="13432"/>
                    <a:pt x="4275" y="12575"/>
                    <a:pt x="5738" y="10432"/>
                  </a:cubicBezTo>
                  <a:cubicBezTo>
                    <a:pt x="7200" y="8289"/>
                    <a:pt x="9675" y="4860"/>
                    <a:pt x="11363" y="2889"/>
                  </a:cubicBezTo>
                  <a:cubicBezTo>
                    <a:pt x="13050" y="918"/>
                    <a:pt x="13950" y="403"/>
                    <a:pt x="14963" y="146"/>
                  </a:cubicBezTo>
                  <a:cubicBezTo>
                    <a:pt x="15975" y="-111"/>
                    <a:pt x="17100" y="-111"/>
                    <a:pt x="18225" y="832"/>
                  </a:cubicBezTo>
                  <a:cubicBezTo>
                    <a:pt x="19350" y="1775"/>
                    <a:pt x="20475" y="3660"/>
                    <a:pt x="21037" y="6746"/>
                  </a:cubicBezTo>
                  <a:cubicBezTo>
                    <a:pt x="21600" y="9832"/>
                    <a:pt x="21600" y="14118"/>
                    <a:pt x="21263" y="16775"/>
                  </a:cubicBezTo>
                  <a:cubicBezTo>
                    <a:pt x="20925" y="19432"/>
                    <a:pt x="20250" y="20460"/>
                    <a:pt x="19575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11217644" y="689501"/>
              <a:ext cx="30669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11506894" y="474514"/>
              <a:ext cx="209096" cy="25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048" fill="norm" stroke="1" extrusionOk="0">
                  <a:moveTo>
                    <a:pt x="14266" y="6317"/>
                  </a:moveTo>
                  <a:cubicBezTo>
                    <a:pt x="14526" y="5268"/>
                    <a:pt x="14786" y="4220"/>
                    <a:pt x="14786" y="2962"/>
                  </a:cubicBezTo>
                  <a:cubicBezTo>
                    <a:pt x="14786" y="1703"/>
                    <a:pt x="14526" y="235"/>
                    <a:pt x="12704" y="26"/>
                  </a:cubicBezTo>
                  <a:cubicBezTo>
                    <a:pt x="10882" y="-184"/>
                    <a:pt x="7499" y="865"/>
                    <a:pt x="4897" y="3696"/>
                  </a:cubicBezTo>
                  <a:cubicBezTo>
                    <a:pt x="2294" y="6527"/>
                    <a:pt x="473" y="11140"/>
                    <a:pt x="82" y="14391"/>
                  </a:cubicBezTo>
                  <a:cubicBezTo>
                    <a:pt x="-308" y="17641"/>
                    <a:pt x="733" y="19529"/>
                    <a:pt x="2164" y="20472"/>
                  </a:cubicBezTo>
                  <a:cubicBezTo>
                    <a:pt x="3596" y="21416"/>
                    <a:pt x="5417" y="21416"/>
                    <a:pt x="7629" y="18795"/>
                  </a:cubicBezTo>
                  <a:cubicBezTo>
                    <a:pt x="9841" y="16173"/>
                    <a:pt x="12444" y="10931"/>
                    <a:pt x="13875" y="7680"/>
                  </a:cubicBezTo>
                  <a:cubicBezTo>
                    <a:pt x="15306" y="4430"/>
                    <a:pt x="15567" y="3171"/>
                    <a:pt x="15306" y="3381"/>
                  </a:cubicBezTo>
                  <a:cubicBezTo>
                    <a:pt x="15046" y="3591"/>
                    <a:pt x="14266" y="5268"/>
                    <a:pt x="13875" y="7156"/>
                  </a:cubicBezTo>
                  <a:cubicBezTo>
                    <a:pt x="13485" y="9043"/>
                    <a:pt x="13485" y="11140"/>
                    <a:pt x="13875" y="12608"/>
                  </a:cubicBezTo>
                  <a:cubicBezTo>
                    <a:pt x="14266" y="14076"/>
                    <a:pt x="15046" y="14915"/>
                    <a:pt x="16347" y="15125"/>
                  </a:cubicBezTo>
                  <a:cubicBezTo>
                    <a:pt x="17649" y="15334"/>
                    <a:pt x="19470" y="14915"/>
                    <a:pt x="21292" y="14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11754323" y="463171"/>
              <a:ext cx="115004" cy="19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11233"/>
                  </a:moveTo>
                  <a:cubicBezTo>
                    <a:pt x="960" y="9848"/>
                    <a:pt x="1920" y="8464"/>
                    <a:pt x="2160" y="8464"/>
                  </a:cubicBezTo>
                  <a:cubicBezTo>
                    <a:pt x="2400" y="8464"/>
                    <a:pt x="1920" y="9848"/>
                    <a:pt x="1440" y="11787"/>
                  </a:cubicBezTo>
                  <a:cubicBezTo>
                    <a:pt x="960" y="13725"/>
                    <a:pt x="480" y="16217"/>
                    <a:pt x="1680" y="15110"/>
                  </a:cubicBezTo>
                  <a:cubicBezTo>
                    <a:pt x="2880" y="14002"/>
                    <a:pt x="5760" y="9294"/>
                    <a:pt x="8400" y="5971"/>
                  </a:cubicBezTo>
                  <a:cubicBezTo>
                    <a:pt x="11040" y="2648"/>
                    <a:pt x="13440" y="710"/>
                    <a:pt x="15600" y="156"/>
                  </a:cubicBezTo>
                  <a:cubicBezTo>
                    <a:pt x="17760" y="-398"/>
                    <a:pt x="19680" y="433"/>
                    <a:pt x="20640" y="4171"/>
                  </a:cubicBezTo>
                  <a:cubicBezTo>
                    <a:pt x="21600" y="7910"/>
                    <a:pt x="21600" y="14556"/>
                    <a:pt x="21600" y="2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11939584" y="146660"/>
              <a:ext cx="211662" cy="523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386" fill="norm" stroke="1" extrusionOk="0">
                  <a:moveTo>
                    <a:pt x="14531" y="14651"/>
                  </a:moveTo>
                  <a:cubicBezTo>
                    <a:pt x="14017" y="13817"/>
                    <a:pt x="13503" y="12982"/>
                    <a:pt x="12474" y="12564"/>
                  </a:cubicBezTo>
                  <a:cubicBezTo>
                    <a:pt x="11445" y="12147"/>
                    <a:pt x="9903" y="12147"/>
                    <a:pt x="7717" y="13191"/>
                  </a:cubicBezTo>
                  <a:cubicBezTo>
                    <a:pt x="5531" y="14234"/>
                    <a:pt x="2703" y="16321"/>
                    <a:pt x="1288" y="17677"/>
                  </a:cubicBezTo>
                  <a:cubicBezTo>
                    <a:pt x="-126" y="19034"/>
                    <a:pt x="-126" y="19660"/>
                    <a:pt x="131" y="20234"/>
                  </a:cubicBezTo>
                  <a:cubicBezTo>
                    <a:pt x="388" y="20808"/>
                    <a:pt x="903" y="21330"/>
                    <a:pt x="2317" y="21382"/>
                  </a:cubicBezTo>
                  <a:cubicBezTo>
                    <a:pt x="3731" y="21434"/>
                    <a:pt x="6045" y="21017"/>
                    <a:pt x="8360" y="19556"/>
                  </a:cubicBezTo>
                  <a:cubicBezTo>
                    <a:pt x="10674" y="18095"/>
                    <a:pt x="12988" y="15591"/>
                    <a:pt x="15174" y="12512"/>
                  </a:cubicBezTo>
                  <a:cubicBezTo>
                    <a:pt x="17360" y="9434"/>
                    <a:pt x="19417" y="5782"/>
                    <a:pt x="20445" y="3486"/>
                  </a:cubicBezTo>
                  <a:cubicBezTo>
                    <a:pt x="21474" y="1191"/>
                    <a:pt x="21474" y="251"/>
                    <a:pt x="20960" y="43"/>
                  </a:cubicBezTo>
                  <a:cubicBezTo>
                    <a:pt x="20445" y="-166"/>
                    <a:pt x="19417" y="356"/>
                    <a:pt x="18131" y="2286"/>
                  </a:cubicBezTo>
                  <a:cubicBezTo>
                    <a:pt x="16845" y="4217"/>
                    <a:pt x="15303" y="7556"/>
                    <a:pt x="14788" y="10634"/>
                  </a:cubicBezTo>
                  <a:cubicBezTo>
                    <a:pt x="14274" y="13712"/>
                    <a:pt x="14788" y="16530"/>
                    <a:pt x="15431" y="18199"/>
                  </a:cubicBezTo>
                  <a:cubicBezTo>
                    <a:pt x="16074" y="19869"/>
                    <a:pt x="16845" y="20391"/>
                    <a:pt x="17617" y="20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3927153" y="1307960"/>
              <a:ext cx="275335" cy="63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2347" y="13046"/>
                  </a:moveTo>
                  <a:cubicBezTo>
                    <a:pt x="1747" y="15552"/>
                    <a:pt x="1147" y="18058"/>
                    <a:pt x="747" y="19570"/>
                  </a:cubicBezTo>
                  <a:cubicBezTo>
                    <a:pt x="347" y="21082"/>
                    <a:pt x="147" y="21600"/>
                    <a:pt x="47" y="21600"/>
                  </a:cubicBezTo>
                  <a:cubicBezTo>
                    <a:pt x="-53" y="21600"/>
                    <a:pt x="-53" y="21082"/>
                    <a:pt x="647" y="19138"/>
                  </a:cubicBezTo>
                  <a:cubicBezTo>
                    <a:pt x="1347" y="17194"/>
                    <a:pt x="2747" y="13824"/>
                    <a:pt x="4147" y="10757"/>
                  </a:cubicBezTo>
                  <a:cubicBezTo>
                    <a:pt x="5547" y="7690"/>
                    <a:pt x="6947" y="4925"/>
                    <a:pt x="7947" y="3326"/>
                  </a:cubicBezTo>
                  <a:cubicBezTo>
                    <a:pt x="8947" y="1728"/>
                    <a:pt x="9547" y="1296"/>
                    <a:pt x="10247" y="864"/>
                  </a:cubicBezTo>
                  <a:cubicBezTo>
                    <a:pt x="10947" y="432"/>
                    <a:pt x="11747" y="0"/>
                    <a:pt x="12147" y="0"/>
                  </a:cubicBezTo>
                  <a:cubicBezTo>
                    <a:pt x="12547" y="0"/>
                    <a:pt x="12547" y="432"/>
                    <a:pt x="12647" y="2333"/>
                  </a:cubicBezTo>
                  <a:cubicBezTo>
                    <a:pt x="12747" y="4234"/>
                    <a:pt x="12947" y="7603"/>
                    <a:pt x="13147" y="10411"/>
                  </a:cubicBezTo>
                  <a:cubicBezTo>
                    <a:pt x="13347" y="13219"/>
                    <a:pt x="13547" y="15466"/>
                    <a:pt x="13647" y="16891"/>
                  </a:cubicBezTo>
                  <a:cubicBezTo>
                    <a:pt x="13747" y="18317"/>
                    <a:pt x="13747" y="18922"/>
                    <a:pt x="13947" y="19008"/>
                  </a:cubicBezTo>
                  <a:cubicBezTo>
                    <a:pt x="14147" y="19094"/>
                    <a:pt x="14547" y="18662"/>
                    <a:pt x="13547" y="17928"/>
                  </a:cubicBezTo>
                  <a:cubicBezTo>
                    <a:pt x="12547" y="17194"/>
                    <a:pt x="10147" y="16157"/>
                    <a:pt x="8247" y="15552"/>
                  </a:cubicBezTo>
                  <a:cubicBezTo>
                    <a:pt x="6347" y="14947"/>
                    <a:pt x="4947" y="14774"/>
                    <a:pt x="3747" y="14688"/>
                  </a:cubicBezTo>
                  <a:cubicBezTo>
                    <a:pt x="2547" y="14602"/>
                    <a:pt x="1547" y="14602"/>
                    <a:pt x="1747" y="14602"/>
                  </a:cubicBezTo>
                  <a:cubicBezTo>
                    <a:pt x="1947" y="14602"/>
                    <a:pt x="3347" y="14602"/>
                    <a:pt x="6847" y="14256"/>
                  </a:cubicBezTo>
                  <a:cubicBezTo>
                    <a:pt x="10347" y="13910"/>
                    <a:pt x="15947" y="13219"/>
                    <a:pt x="21547" y="12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5122507" y="1709191"/>
              <a:ext cx="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5101561" y="1601734"/>
              <a:ext cx="28614" cy="61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19978" fill="norm" stroke="1" extrusionOk="0">
                  <a:moveTo>
                    <a:pt x="9353" y="19978"/>
                  </a:moveTo>
                  <a:cubicBezTo>
                    <a:pt x="3953" y="11670"/>
                    <a:pt x="-1447" y="3363"/>
                    <a:pt x="353" y="870"/>
                  </a:cubicBezTo>
                  <a:cubicBezTo>
                    <a:pt x="2153" y="-1622"/>
                    <a:pt x="11153" y="1701"/>
                    <a:pt x="20153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5190646" y="1625994"/>
              <a:ext cx="149253" cy="242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374" fill="norm" stroke="1" extrusionOk="0">
                  <a:moveTo>
                    <a:pt x="18178" y="1925"/>
                  </a:moveTo>
                  <a:cubicBezTo>
                    <a:pt x="13575" y="1025"/>
                    <a:pt x="8972" y="125"/>
                    <a:pt x="5962" y="12"/>
                  </a:cubicBezTo>
                  <a:cubicBezTo>
                    <a:pt x="2952" y="-100"/>
                    <a:pt x="1536" y="575"/>
                    <a:pt x="650" y="1475"/>
                  </a:cubicBezTo>
                  <a:cubicBezTo>
                    <a:pt x="-235" y="2375"/>
                    <a:pt x="-589" y="3500"/>
                    <a:pt x="2067" y="5750"/>
                  </a:cubicBezTo>
                  <a:cubicBezTo>
                    <a:pt x="4722" y="8000"/>
                    <a:pt x="10388" y="11375"/>
                    <a:pt x="13929" y="13625"/>
                  </a:cubicBezTo>
                  <a:cubicBezTo>
                    <a:pt x="17470" y="15875"/>
                    <a:pt x="18886" y="17000"/>
                    <a:pt x="19772" y="18125"/>
                  </a:cubicBezTo>
                  <a:cubicBezTo>
                    <a:pt x="20657" y="19250"/>
                    <a:pt x="21011" y="20375"/>
                    <a:pt x="20303" y="20937"/>
                  </a:cubicBezTo>
                  <a:cubicBezTo>
                    <a:pt x="19595" y="21500"/>
                    <a:pt x="17824" y="21500"/>
                    <a:pt x="14283" y="21050"/>
                  </a:cubicBezTo>
                  <a:cubicBezTo>
                    <a:pt x="10742" y="20600"/>
                    <a:pt x="5431" y="19700"/>
                    <a:pt x="119" y="18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5921608" y="1584461"/>
              <a:ext cx="189923" cy="26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149" fill="norm" stroke="1" extrusionOk="0">
                  <a:moveTo>
                    <a:pt x="16219" y="6955"/>
                  </a:moveTo>
                  <a:cubicBezTo>
                    <a:pt x="15643" y="4898"/>
                    <a:pt x="15067" y="2840"/>
                    <a:pt x="14203" y="1503"/>
                  </a:cubicBezTo>
                  <a:cubicBezTo>
                    <a:pt x="13339" y="166"/>
                    <a:pt x="12187" y="-451"/>
                    <a:pt x="9739" y="372"/>
                  </a:cubicBezTo>
                  <a:cubicBezTo>
                    <a:pt x="7291" y="1195"/>
                    <a:pt x="3547" y="3458"/>
                    <a:pt x="1675" y="6543"/>
                  </a:cubicBezTo>
                  <a:cubicBezTo>
                    <a:pt x="-197" y="9629"/>
                    <a:pt x="-197" y="13538"/>
                    <a:pt x="235" y="15903"/>
                  </a:cubicBezTo>
                  <a:cubicBezTo>
                    <a:pt x="667" y="18269"/>
                    <a:pt x="1531" y="19092"/>
                    <a:pt x="2971" y="19503"/>
                  </a:cubicBezTo>
                  <a:cubicBezTo>
                    <a:pt x="4411" y="19915"/>
                    <a:pt x="6427" y="19915"/>
                    <a:pt x="8155" y="18886"/>
                  </a:cubicBezTo>
                  <a:cubicBezTo>
                    <a:pt x="9883" y="17858"/>
                    <a:pt x="11323" y="15800"/>
                    <a:pt x="12187" y="13949"/>
                  </a:cubicBezTo>
                  <a:cubicBezTo>
                    <a:pt x="13051" y="12098"/>
                    <a:pt x="13339" y="10452"/>
                    <a:pt x="13627" y="10246"/>
                  </a:cubicBezTo>
                  <a:cubicBezTo>
                    <a:pt x="13915" y="10040"/>
                    <a:pt x="14203" y="11275"/>
                    <a:pt x="15499" y="13332"/>
                  </a:cubicBezTo>
                  <a:cubicBezTo>
                    <a:pt x="16795" y="15389"/>
                    <a:pt x="19099" y="18269"/>
                    <a:pt x="21403" y="21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6146561" y="1615151"/>
              <a:ext cx="95306" cy="21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01" fill="norm" stroke="1" extrusionOk="0">
                  <a:moveTo>
                    <a:pt x="4145" y="3922"/>
                  </a:moveTo>
                  <a:cubicBezTo>
                    <a:pt x="3009" y="8887"/>
                    <a:pt x="1872" y="13853"/>
                    <a:pt x="1303" y="16956"/>
                  </a:cubicBezTo>
                  <a:cubicBezTo>
                    <a:pt x="735" y="20060"/>
                    <a:pt x="735" y="21301"/>
                    <a:pt x="451" y="21301"/>
                  </a:cubicBezTo>
                  <a:cubicBezTo>
                    <a:pt x="166" y="21301"/>
                    <a:pt x="-402" y="20060"/>
                    <a:pt x="451" y="16584"/>
                  </a:cubicBezTo>
                  <a:cubicBezTo>
                    <a:pt x="1303" y="13108"/>
                    <a:pt x="3577" y="7398"/>
                    <a:pt x="5851" y="4046"/>
                  </a:cubicBezTo>
                  <a:cubicBezTo>
                    <a:pt x="8124" y="694"/>
                    <a:pt x="10398" y="-299"/>
                    <a:pt x="12387" y="73"/>
                  </a:cubicBezTo>
                  <a:cubicBezTo>
                    <a:pt x="14377" y="446"/>
                    <a:pt x="16082" y="2184"/>
                    <a:pt x="16935" y="5660"/>
                  </a:cubicBezTo>
                  <a:cubicBezTo>
                    <a:pt x="17787" y="9135"/>
                    <a:pt x="17787" y="14349"/>
                    <a:pt x="18356" y="17204"/>
                  </a:cubicBezTo>
                  <a:cubicBezTo>
                    <a:pt x="18924" y="20060"/>
                    <a:pt x="20061" y="20556"/>
                    <a:pt x="21198" y="2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6326201" y="1609522"/>
              <a:ext cx="188644" cy="58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455" fill="norm" stroke="1" extrusionOk="0">
                  <a:moveTo>
                    <a:pt x="0" y="0"/>
                  </a:moveTo>
                  <a:cubicBezTo>
                    <a:pt x="0" y="1676"/>
                    <a:pt x="0" y="3352"/>
                    <a:pt x="432" y="4376"/>
                  </a:cubicBezTo>
                  <a:cubicBezTo>
                    <a:pt x="864" y="5400"/>
                    <a:pt x="1728" y="5772"/>
                    <a:pt x="3456" y="5912"/>
                  </a:cubicBezTo>
                  <a:cubicBezTo>
                    <a:pt x="5184" y="6052"/>
                    <a:pt x="7776" y="5959"/>
                    <a:pt x="9360" y="5633"/>
                  </a:cubicBezTo>
                  <a:cubicBezTo>
                    <a:pt x="10944" y="5307"/>
                    <a:pt x="11520" y="4748"/>
                    <a:pt x="11808" y="4190"/>
                  </a:cubicBezTo>
                  <a:cubicBezTo>
                    <a:pt x="12096" y="3631"/>
                    <a:pt x="12096" y="3072"/>
                    <a:pt x="11808" y="3072"/>
                  </a:cubicBezTo>
                  <a:cubicBezTo>
                    <a:pt x="11520" y="3072"/>
                    <a:pt x="10944" y="3631"/>
                    <a:pt x="11088" y="5028"/>
                  </a:cubicBezTo>
                  <a:cubicBezTo>
                    <a:pt x="11232" y="6424"/>
                    <a:pt x="12096" y="8659"/>
                    <a:pt x="13968" y="11033"/>
                  </a:cubicBezTo>
                  <a:cubicBezTo>
                    <a:pt x="15840" y="13407"/>
                    <a:pt x="18720" y="15921"/>
                    <a:pt x="20160" y="17550"/>
                  </a:cubicBezTo>
                  <a:cubicBezTo>
                    <a:pt x="21600" y="19179"/>
                    <a:pt x="21600" y="19924"/>
                    <a:pt x="20304" y="20529"/>
                  </a:cubicBezTo>
                  <a:cubicBezTo>
                    <a:pt x="19008" y="21134"/>
                    <a:pt x="16416" y="21600"/>
                    <a:pt x="12960" y="21414"/>
                  </a:cubicBezTo>
                  <a:cubicBezTo>
                    <a:pt x="9504" y="21228"/>
                    <a:pt x="5184" y="20390"/>
                    <a:pt x="864" y="1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7046884" y="1558866"/>
              <a:ext cx="207006" cy="25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9" fill="norm" stroke="1" extrusionOk="0">
                  <a:moveTo>
                    <a:pt x="0" y="9101"/>
                  </a:moveTo>
                  <a:cubicBezTo>
                    <a:pt x="2933" y="9517"/>
                    <a:pt x="5867" y="9932"/>
                    <a:pt x="8267" y="9413"/>
                  </a:cubicBezTo>
                  <a:cubicBezTo>
                    <a:pt x="10667" y="8893"/>
                    <a:pt x="12533" y="7440"/>
                    <a:pt x="13467" y="6193"/>
                  </a:cubicBezTo>
                  <a:cubicBezTo>
                    <a:pt x="14400" y="4947"/>
                    <a:pt x="14400" y="3909"/>
                    <a:pt x="14267" y="2870"/>
                  </a:cubicBezTo>
                  <a:cubicBezTo>
                    <a:pt x="14133" y="1832"/>
                    <a:pt x="13867" y="793"/>
                    <a:pt x="12667" y="274"/>
                  </a:cubicBezTo>
                  <a:cubicBezTo>
                    <a:pt x="11467" y="-245"/>
                    <a:pt x="9333" y="-245"/>
                    <a:pt x="7333" y="2247"/>
                  </a:cubicBezTo>
                  <a:cubicBezTo>
                    <a:pt x="5333" y="4740"/>
                    <a:pt x="3467" y="9724"/>
                    <a:pt x="3200" y="13255"/>
                  </a:cubicBezTo>
                  <a:cubicBezTo>
                    <a:pt x="2933" y="16786"/>
                    <a:pt x="4267" y="18863"/>
                    <a:pt x="5867" y="20005"/>
                  </a:cubicBezTo>
                  <a:cubicBezTo>
                    <a:pt x="7467" y="21147"/>
                    <a:pt x="9333" y="21355"/>
                    <a:pt x="12000" y="19590"/>
                  </a:cubicBezTo>
                  <a:cubicBezTo>
                    <a:pt x="14667" y="17824"/>
                    <a:pt x="18133" y="14086"/>
                    <a:pt x="21600" y="10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7284556" y="1554488"/>
              <a:ext cx="176338" cy="18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7259"/>
                  </a:moveTo>
                  <a:cubicBezTo>
                    <a:pt x="626" y="5780"/>
                    <a:pt x="1252" y="4300"/>
                    <a:pt x="1565" y="2821"/>
                  </a:cubicBezTo>
                  <a:cubicBezTo>
                    <a:pt x="1878" y="1341"/>
                    <a:pt x="1878" y="-138"/>
                    <a:pt x="2035" y="10"/>
                  </a:cubicBezTo>
                  <a:cubicBezTo>
                    <a:pt x="2191" y="158"/>
                    <a:pt x="2504" y="1933"/>
                    <a:pt x="3130" y="4596"/>
                  </a:cubicBezTo>
                  <a:cubicBezTo>
                    <a:pt x="3757" y="7259"/>
                    <a:pt x="4696" y="10810"/>
                    <a:pt x="5635" y="13917"/>
                  </a:cubicBezTo>
                  <a:cubicBezTo>
                    <a:pt x="6574" y="17024"/>
                    <a:pt x="7513" y="19687"/>
                    <a:pt x="8609" y="20574"/>
                  </a:cubicBezTo>
                  <a:cubicBezTo>
                    <a:pt x="9704" y="21462"/>
                    <a:pt x="10957" y="20574"/>
                    <a:pt x="12365" y="18059"/>
                  </a:cubicBezTo>
                  <a:cubicBezTo>
                    <a:pt x="13774" y="15544"/>
                    <a:pt x="15339" y="11402"/>
                    <a:pt x="16904" y="8887"/>
                  </a:cubicBezTo>
                  <a:cubicBezTo>
                    <a:pt x="18470" y="6372"/>
                    <a:pt x="20035" y="5484"/>
                    <a:pt x="21600" y="4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7484979" y="1512776"/>
              <a:ext cx="277331" cy="23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055" fill="norm" stroke="1" extrusionOk="0">
                  <a:moveTo>
                    <a:pt x="1684" y="12146"/>
                  </a:moveTo>
                  <a:cubicBezTo>
                    <a:pt x="3059" y="10307"/>
                    <a:pt x="4433" y="8469"/>
                    <a:pt x="5415" y="6975"/>
                  </a:cubicBezTo>
                  <a:cubicBezTo>
                    <a:pt x="6397" y="5482"/>
                    <a:pt x="6986" y="4333"/>
                    <a:pt x="7281" y="3069"/>
                  </a:cubicBezTo>
                  <a:cubicBezTo>
                    <a:pt x="7575" y="1805"/>
                    <a:pt x="7575" y="426"/>
                    <a:pt x="6986" y="82"/>
                  </a:cubicBezTo>
                  <a:cubicBezTo>
                    <a:pt x="6397" y="-263"/>
                    <a:pt x="5219" y="426"/>
                    <a:pt x="3942" y="3184"/>
                  </a:cubicBezTo>
                  <a:cubicBezTo>
                    <a:pt x="2666" y="5941"/>
                    <a:pt x="1292" y="10767"/>
                    <a:pt x="604" y="13754"/>
                  </a:cubicBezTo>
                  <a:cubicBezTo>
                    <a:pt x="-83" y="16741"/>
                    <a:pt x="-83" y="17890"/>
                    <a:pt x="113" y="19039"/>
                  </a:cubicBezTo>
                  <a:cubicBezTo>
                    <a:pt x="310" y="20188"/>
                    <a:pt x="702" y="21337"/>
                    <a:pt x="2273" y="20992"/>
                  </a:cubicBezTo>
                  <a:cubicBezTo>
                    <a:pt x="3844" y="20648"/>
                    <a:pt x="6593" y="18809"/>
                    <a:pt x="8262" y="17316"/>
                  </a:cubicBezTo>
                  <a:cubicBezTo>
                    <a:pt x="9932" y="15822"/>
                    <a:pt x="10521" y="14673"/>
                    <a:pt x="11012" y="13409"/>
                  </a:cubicBezTo>
                  <a:cubicBezTo>
                    <a:pt x="11502" y="12146"/>
                    <a:pt x="11895" y="10767"/>
                    <a:pt x="11797" y="10652"/>
                  </a:cubicBezTo>
                  <a:cubicBezTo>
                    <a:pt x="11699" y="10537"/>
                    <a:pt x="11110" y="11686"/>
                    <a:pt x="10717" y="12835"/>
                  </a:cubicBezTo>
                  <a:cubicBezTo>
                    <a:pt x="10324" y="13984"/>
                    <a:pt x="10128" y="15133"/>
                    <a:pt x="9932" y="16397"/>
                  </a:cubicBezTo>
                  <a:cubicBezTo>
                    <a:pt x="9735" y="17660"/>
                    <a:pt x="9539" y="19039"/>
                    <a:pt x="9539" y="19154"/>
                  </a:cubicBezTo>
                  <a:cubicBezTo>
                    <a:pt x="9539" y="19269"/>
                    <a:pt x="9735" y="18120"/>
                    <a:pt x="10619" y="15363"/>
                  </a:cubicBezTo>
                  <a:cubicBezTo>
                    <a:pt x="11502" y="12605"/>
                    <a:pt x="13073" y="8239"/>
                    <a:pt x="14252" y="5711"/>
                  </a:cubicBezTo>
                  <a:cubicBezTo>
                    <a:pt x="15430" y="3184"/>
                    <a:pt x="16215" y="2494"/>
                    <a:pt x="17393" y="2839"/>
                  </a:cubicBezTo>
                  <a:cubicBezTo>
                    <a:pt x="18572" y="3184"/>
                    <a:pt x="20142" y="4563"/>
                    <a:pt x="20830" y="7320"/>
                  </a:cubicBezTo>
                  <a:cubicBezTo>
                    <a:pt x="21517" y="10077"/>
                    <a:pt x="21321" y="14214"/>
                    <a:pt x="21124" y="18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7885125" y="1310516"/>
              <a:ext cx="66447" cy="43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19108" y="0"/>
                  </a:moveTo>
                  <a:cubicBezTo>
                    <a:pt x="13292" y="4869"/>
                    <a:pt x="7477" y="9739"/>
                    <a:pt x="4154" y="13047"/>
                  </a:cubicBezTo>
                  <a:cubicBezTo>
                    <a:pt x="831" y="16356"/>
                    <a:pt x="0" y="18104"/>
                    <a:pt x="0" y="19290"/>
                  </a:cubicBezTo>
                  <a:cubicBezTo>
                    <a:pt x="0" y="20476"/>
                    <a:pt x="831" y="21101"/>
                    <a:pt x="3323" y="21350"/>
                  </a:cubicBezTo>
                  <a:cubicBezTo>
                    <a:pt x="5815" y="21600"/>
                    <a:pt x="9969" y="21475"/>
                    <a:pt x="13292" y="20788"/>
                  </a:cubicBezTo>
                  <a:cubicBezTo>
                    <a:pt x="16615" y="20102"/>
                    <a:pt x="19108" y="18853"/>
                    <a:pt x="21600" y="17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7800515" y="1544014"/>
              <a:ext cx="158724" cy="2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879" fill="norm" stroke="1" extrusionOk="0">
                  <a:moveTo>
                    <a:pt x="5865" y="3206"/>
                  </a:moveTo>
                  <a:cubicBezTo>
                    <a:pt x="3123" y="1243"/>
                    <a:pt x="380" y="-721"/>
                    <a:pt x="37" y="261"/>
                  </a:cubicBezTo>
                  <a:cubicBezTo>
                    <a:pt x="-306" y="1243"/>
                    <a:pt x="1751" y="5170"/>
                    <a:pt x="5694" y="9097"/>
                  </a:cubicBezTo>
                  <a:cubicBezTo>
                    <a:pt x="9637" y="13024"/>
                    <a:pt x="15465" y="16952"/>
                    <a:pt x="21294" y="20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8035906" y="1624856"/>
              <a:ext cx="38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8773472" y="1310516"/>
              <a:ext cx="90454" cy="47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506" fill="norm" stroke="1" extrusionOk="0">
                  <a:moveTo>
                    <a:pt x="21236" y="0"/>
                  </a:moveTo>
                  <a:cubicBezTo>
                    <a:pt x="17636" y="1742"/>
                    <a:pt x="14036" y="3484"/>
                    <a:pt x="10436" y="6677"/>
                  </a:cubicBezTo>
                  <a:cubicBezTo>
                    <a:pt x="6836" y="9871"/>
                    <a:pt x="3236" y="14516"/>
                    <a:pt x="1436" y="17129"/>
                  </a:cubicBezTo>
                  <a:cubicBezTo>
                    <a:pt x="-364" y="19742"/>
                    <a:pt x="-364" y="20323"/>
                    <a:pt x="836" y="20787"/>
                  </a:cubicBezTo>
                  <a:cubicBezTo>
                    <a:pt x="2036" y="21252"/>
                    <a:pt x="4436" y="21600"/>
                    <a:pt x="6536" y="21484"/>
                  </a:cubicBezTo>
                  <a:cubicBezTo>
                    <a:pt x="8636" y="21368"/>
                    <a:pt x="10436" y="20787"/>
                    <a:pt x="10136" y="19800"/>
                  </a:cubicBezTo>
                  <a:cubicBezTo>
                    <a:pt x="9836" y="18813"/>
                    <a:pt x="7436" y="17419"/>
                    <a:pt x="5036" y="16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8656604" y="1317871"/>
              <a:ext cx="632533" cy="42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88" fill="norm" stroke="1" extrusionOk="0">
                  <a:moveTo>
                    <a:pt x="3654" y="16120"/>
                  </a:moveTo>
                  <a:cubicBezTo>
                    <a:pt x="2873" y="15737"/>
                    <a:pt x="2093" y="15353"/>
                    <a:pt x="1399" y="14970"/>
                  </a:cubicBezTo>
                  <a:cubicBezTo>
                    <a:pt x="705" y="14586"/>
                    <a:pt x="97" y="14203"/>
                    <a:pt x="11" y="13692"/>
                  </a:cubicBezTo>
                  <a:cubicBezTo>
                    <a:pt x="-76" y="13180"/>
                    <a:pt x="358" y="12541"/>
                    <a:pt x="1485" y="11327"/>
                  </a:cubicBezTo>
                  <a:cubicBezTo>
                    <a:pt x="2613" y="10113"/>
                    <a:pt x="4435" y="8324"/>
                    <a:pt x="5866" y="6662"/>
                  </a:cubicBezTo>
                  <a:cubicBezTo>
                    <a:pt x="7297" y="5000"/>
                    <a:pt x="8338" y="3467"/>
                    <a:pt x="9032" y="2252"/>
                  </a:cubicBezTo>
                  <a:cubicBezTo>
                    <a:pt x="9726" y="1038"/>
                    <a:pt x="10073" y="144"/>
                    <a:pt x="10204" y="16"/>
                  </a:cubicBezTo>
                  <a:cubicBezTo>
                    <a:pt x="10334" y="-112"/>
                    <a:pt x="10247" y="527"/>
                    <a:pt x="9900" y="2700"/>
                  </a:cubicBezTo>
                  <a:cubicBezTo>
                    <a:pt x="9553" y="4873"/>
                    <a:pt x="8946" y="8579"/>
                    <a:pt x="8512" y="11455"/>
                  </a:cubicBezTo>
                  <a:cubicBezTo>
                    <a:pt x="8078" y="14331"/>
                    <a:pt x="7818" y="16376"/>
                    <a:pt x="7558" y="17781"/>
                  </a:cubicBezTo>
                  <a:cubicBezTo>
                    <a:pt x="7297" y="19187"/>
                    <a:pt x="7037" y="19954"/>
                    <a:pt x="6907" y="19954"/>
                  </a:cubicBezTo>
                  <a:cubicBezTo>
                    <a:pt x="6777" y="19954"/>
                    <a:pt x="6777" y="19187"/>
                    <a:pt x="6951" y="18293"/>
                  </a:cubicBezTo>
                  <a:cubicBezTo>
                    <a:pt x="7124" y="17398"/>
                    <a:pt x="7471" y="16376"/>
                    <a:pt x="7775" y="15545"/>
                  </a:cubicBezTo>
                  <a:cubicBezTo>
                    <a:pt x="8078" y="14714"/>
                    <a:pt x="8338" y="14075"/>
                    <a:pt x="8685" y="13883"/>
                  </a:cubicBezTo>
                  <a:cubicBezTo>
                    <a:pt x="9032" y="13692"/>
                    <a:pt x="9466" y="13947"/>
                    <a:pt x="9726" y="14395"/>
                  </a:cubicBezTo>
                  <a:cubicBezTo>
                    <a:pt x="9987" y="14842"/>
                    <a:pt x="10073" y="15481"/>
                    <a:pt x="10420" y="16376"/>
                  </a:cubicBezTo>
                  <a:cubicBezTo>
                    <a:pt x="10767" y="17270"/>
                    <a:pt x="11375" y="18421"/>
                    <a:pt x="11938" y="18996"/>
                  </a:cubicBezTo>
                  <a:cubicBezTo>
                    <a:pt x="12502" y="19571"/>
                    <a:pt x="13023" y="19571"/>
                    <a:pt x="13587" y="18996"/>
                  </a:cubicBezTo>
                  <a:cubicBezTo>
                    <a:pt x="14150" y="18421"/>
                    <a:pt x="14758" y="17270"/>
                    <a:pt x="15148" y="16312"/>
                  </a:cubicBezTo>
                  <a:cubicBezTo>
                    <a:pt x="15538" y="15353"/>
                    <a:pt x="15712" y="14586"/>
                    <a:pt x="15799" y="13564"/>
                  </a:cubicBezTo>
                  <a:cubicBezTo>
                    <a:pt x="15885" y="12541"/>
                    <a:pt x="15885" y="11263"/>
                    <a:pt x="15669" y="10560"/>
                  </a:cubicBezTo>
                  <a:cubicBezTo>
                    <a:pt x="15452" y="9857"/>
                    <a:pt x="15018" y="9729"/>
                    <a:pt x="14628" y="9985"/>
                  </a:cubicBezTo>
                  <a:cubicBezTo>
                    <a:pt x="14237" y="10241"/>
                    <a:pt x="13890" y="10880"/>
                    <a:pt x="13630" y="12030"/>
                  </a:cubicBezTo>
                  <a:cubicBezTo>
                    <a:pt x="13370" y="13180"/>
                    <a:pt x="13196" y="14842"/>
                    <a:pt x="13110" y="15992"/>
                  </a:cubicBezTo>
                  <a:cubicBezTo>
                    <a:pt x="13023" y="17142"/>
                    <a:pt x="13023" y="17781"/>
                    <a:pt x="13196" y="18293"/>
                  </a:cubicBezTo>
                  <a:cubicBezTo>
                    <a:pt x="13370" y="18804"/>
                    <a:pt x="13717" y="19187"/>
                    <a:pt x="14107" y="19251"/>
                  </a:cubicBezTo>
                  <a:cubicBezTo>
                    <a:pt x="14497" y="19315"/>
                    <a:pt x="14931" y="19060"/>
                    <a:pt x="15495" y="18421"/>
                  </a:cubicBezTo>
                  <a:cubicBezTo>
                    <a:pt x="16059" y="17781"/>
                    <a:pt x="16753" y="16759"/>
                    <a:pt x="17273" y="15992"/>
                  </a:cubicBezTo>
                  <a:cubicBezTo>
                    <a:pt x="17794" y="15225"/>
                    <a:pt x="18141" y="14714"/>
                    <a:pt x="18184" y="15097"/>
                  </a:cubicBezTo>
                  <a:cubicBezTo>
                    <a:pt x="18228" y="15481"/>
                    <a:pt x="17967" y="16759"/>
                    <a:pt x="17794" y="17718"/>
                  </a:cubicBezTo>
                  <a:cubicBezTo>
                    <a:pt x="17620" y="18676"/>
                    <a:pt x="17534" y="19315"/>
                    <a:pt x="17447" y="20018"/>
                  </a:cubicBezTo>
                  <a:cubicBezTo>
                    <a:pt x="17360" y="20721"/>
                    <a:pt x="17273" y="21488"/>
                    <a:pt x="17230" y="21488"/>
                  </a:cubicBezTo>
                  <a:cubicBezTo>
                    <a:pt x="17187" y="21488"/>
                    <a:pt x="17187" y="20721"/>
                    <a:pt x="17360" y="18932"/>
                  </a:cubicBezTo>
                  <a:cubicBezTo>
                    <a:pt x="17534" y="17142"/>
                    <a:pt x="17881" y="14331"/>
                    <a:pt x="18184" y="12605"/>
                  </a:cubicBezTo>
                  <a:cubicBezTo>
                    <a:pt x="18488" y="10880"/>
                    <a:pt x="18748" y="10241"/>
                    <a:pt x="19095" y="9857"/>
                  </a:cubicBezTo>
                  <a:cubicBezTo>
                    <a:pt x="19442" y="9474"/>
                    <a:pt x="19876" y="9346"/>
                    <a:pt x="20266" y="9666"/>
                  </a:cubicBezTo>
                  <a:cubicBezTo>
                    <a:pt x="20657" y="9985"/>
                    <a:pt x="21004" y="10752"/>
                    <a:pt x="21220" y="12158"/>
                  </a:cubicBezTo>
                  <a:cubicBezTo>
                    <a:pt x="21437" y="13564"/>
                    <a:pt x="21524" y="15609"/>
                    <a:pt x="21437" y="16951"/>
                  </a:cubicBezTo>
                  <a:cubicBezTo>
                    <a:pt x="21351" y="18293"/>
                    <a:pt x="21090" y="18932"/>
                    <a:pt x="20830" y="19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9377603" y="1486853"/>
              <a:ext cx="1533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9369936" y="1686191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3443994" y="2600599"/>
              <a:ext cx="156212" cy="7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541" fill="norm" stroke="1" extrusionOk="0">
                  <a:moveTo>
                    <a:pt x="3981" y="10149"/>
                  </a:moveTo>
                  <a:cubicBezTo>
                    <a:pt x="5331" y="11925"/>
                    <a:pt x="6681" y="13700"/>
                    <a:pt x="7356" y="15475"/>
                  </a:cubicBezTo>
                  <a:cubicBezTo>
                    <a:pt x="8030" y="17251"/>
                    <a:pt x="8030" y="19026"/>
                    <a:pt x="8030" y="20099"/>
                  </a:cubicBezTo>
                  <a:cubicBezTo>
                    <a:pt x="8030" y="21171"/>
                    <a:pt x="8030" y="21541"/>
                    <a:pt x="7693" y="21541"/>
                  </a:cubicBezTo>
                  <a:cubicBezTo>
                    <a:pt x="7356" y="21541"/>
                    <a:pt x="6681" y="21171"/>
                    <a:pt x="5499" y="19655"/>
                  </a:cubicBezTo>
                  <a:cubicBezTo>
                    <a:pt x="4318" y="18138"/>
                    <a:pt x="2631" y="15475"/>
                    <a:pt x="1449" y="12812"/>
                  </a:cubicBezTo>
                  <a:cubicBezTo>
                    <a:pt x="268" y="10149"/>
                    <a:pt x="-407" y="7486"/>
                    <a:pt x="268" y="5489"/>
                  </a:cubicBezTo>
                  <a:cubicBezTo>
                    <a:pt x="943" y="3492"/>
                    <a:pt x="2968" y="2160"/>
                    <a:pt x="4655" y="1346"/>
                  </a:cubicBezTo>
                  <a:cubicBezTo>
                    <a:pt x="6343" y="533"/>
                    <a:pt x="7693" y="237"/>
                    <a:pt x="9212" y="89"/>
                  </a:cubicBezTo>
                  <a:cubicBezTo>
                    <a:pt x="10731" y="-59"/>
                    <a:pt x="12418" y="-59"/>
                    <a:pt x="14612" y="385"/>
                  </a:cubicBezTo>
                  <a:cubicBezTo>
                    <a:pt x="16806" y="829"/>
                    <a:pt x="19506" y="1716"/>
                    <a:pt x="20349" y="2900"/>
                  </a:cubicBezTo>
                  <a:cubicBezTo>
                    <a:pt x="21193" y="4083"/>
                    <a:pt x="20180" y="5563"/>
                    <a:pt x="16637" y="6968"/>
                  </a:cubicBezTo>
                  <a:cubicBezTo>
                    <a:pt x="13093" y="8374"/>
                    <a:pt x="7018" y="9705"/>
                    <a:pt x="943" y="11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3581473" y="2966553"/>
              <a:ext cx="253006" cy="310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2656"/>
                  </a:moveTo>
                  <a:cubicBezTo>
                    <a:pt x="2400" y="3010"/>
                    <a:pt x="4800" y="3364"/>
                    <a:pt x="7091" y="5223"/>
                  </a:cubicBezTo>
                  <a:cubicBezTo>
                    <a:pt x="9382" y="7082"/>
                    <a:pt x="11564" y="10446"/>
                    <a:pt x="12545" y="13102"/>
                  </a:cubicBezTo>
                  <a:cubicBezTo>
                    <a:pt x="13527" y="15757"/>
                    <a:pt x="13309" y="17705"/>
                    <a:pt x="12655" y="19121"/>
                  </a:cubicBezTo>
                  <a:cubicBezTo>
                    <a:pt x="12000" y="20538"/>
                    <a:pt x="10909" y="21423"/>
                    <a:pt x="10036" y="21511"/>
                  </a:cubicBezTo>
                  <a:cubicBezTo>
                    <a:pt x="9164" y="21600"/>
                    <a:pt x="8509" y="20892"/>
                    <a:pt x="8073" y="19121"/>
                  </a:cubicBezTo>
                  <a:cubicBezTo>
                    <a:pt x="7636" y="17351"/>
                    <a:pt x="7418" y="14518"/>
                    <a:pt x="7855" y="12128"/>
                  </a:cubicBezTo>
                  <a:cubicBezTo>
                    <a:pt x="8291" y="9738"/>
                    <a:pt x="9382" y="7790"/>
                    <a:pt x="11782" y="5843"/>
                  </a:cubicBezTo>
                  <a:cubicBezTo>
                    <a:pt x="14182" y="3895"/>
                    <a:pt x="17891" y="19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4165741" y="2705820"/>
              <a:ext cx="151749" cy="55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504" fill="norm" stroke="1" extrusionOk="0">
                  <a:moveTo>
                    <a:pt x="18901" y="297"/>
                  </a:moveTo>
                  <a:cubicBezTo>
                    <a:pt x="16423" y="100"/>
                    <a:pt x="13944" y="-96"/>
                    <a:pt x="11996" y="51"/>
                  </a:cubicBezTo>
                  <a:cubicBezTo>
                    <a:pt x="10049" y="199"/>
                    <a:pt x="8633" y="689"/>
                    <a:pt x="6508" y="2359"/>
                  </a:cubicBezTo>
                  <a:cubicBezTo>
                    <a:pt x="4383" y="4028"/>
                    <a:pt x="1551" y="6875"/>
                    <a:pt x="488" y="9771"/>
                  </a:cubicBezTo>
                  <a:cubicBezTo>
                    <a:pt x="-574" y="12668"/>
                    <a:pt x="134" y="15613"/>
                    <a:pt x="2259" y="17577"/>
                  </a:cubicBezTo>
                  <a:cubicBezTo>
                    <a:pt x="4383" y="19540"/>
                    <a:pt x="7924" y="20522"/>
                    <a:pt x="11288" y="21013"/>
                  </a:cubicBezTo>
                  <a:cubicBezTo>
                    <a:pt x="14652" y="21504"/>
                    <a:pt x="17839" y="21504"/>
                    <a:pt x="21026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4472226" y="2706736"/>
              <a:ext cx="151938" cy="51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136" fill="norm" stroke="1" extrusionOk="0">
                  <a:moveTo>
                    <a:pt x="13843" y="2494"/>
                  </a:moveTo>
                  <a:cubicBezTo>
                    <a:pt x="12043" y="5865"/>
                    <a:pt x="10243" y="9237"/>
                    <a:pt x="8443" y="12240"/>
                  </a:cubicBezTo>
                  <a:cubicBezTo>
                    <a:pt x="6643" y="15243"/>
                    <a:pt x="4843" y="17877"/>
                    <a:pt x="3403" y="19405"/>
                  </a:cubicBezTo>
                  <a:cubicBezTo>
                    <a:pt x="1963" y="20933"/>
                    <a:pt x="883" y="21354"/>
                    <a:pt x="343" y="21038"/>
                  </a:cubicBezTo>
                  <a:cubicBezTo>
                    <a:pt x="-197" y="20722"/>
                    <a:pt x="-197" y="19668"/>
                    <a:pt x="1063" y="17297"/>
                  </a:cubicBezTo>
                  <a:cubicBezTo>
                    <a:pt x="2323" y="14927"/>
                    <a:pt x="4843" y="11239"/>
                    <a:pt x="6643" y="8657"/>
                  </a:cubicBezTo>
                  <a:cubicBezTo>
                    <a:pt x="8443" y="6076"/>
                    <a:pt x="9523" y="4601"/>
                    <a:pt x="11143" y="3178"/>
                  </a:cubicBezTo>
                  <a:cubicBezTo>
                    <a:pt x="12763" y="1756"/>
                    <a:pt x="14923" y="386"/>
                    <a:pt x="16003" y="70"/>
                  </a:cubicBezTo>
                  <a:cubicBezTo>
                    <a:pt x="17083" y="-246"/>
                    <a:pt x="17083" y="492"/>
                    <a:pt x="17443" y="2599"/>
                  </a:cubicBezTo>
                  <a:cubicBezTo>
                    <a:pt x="17803" y="4706"/>
                    <a:pt x="18523" y="8183"/>
                    <a:pt x="19243" y="11028"/>
                  </a:cubicBezTo>
                  <a:cubicBezTo>
                    <a:pt x="19963" y="13873"/>
                    <a:pt x="20683" y="16086"/>
                    <a:pt x="21403" y="1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4447825" y="2951219"/>
              <a:ext cx="245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8000"/>
                    <a:pt x="12150" y="14400"/>
                    <a:pt x="15750" y="10800"/>
                  </a:cubicBezTo>
                  <a:cubicBezTo>
                    <a:pt x="19350" y="7200"/>
                    <a:pt x="2047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4769833" y="2644546"/>
              <a:ext cx="108453" cy="582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600" fill="norm" stroke="1" extrusionOk="0">
                  <a:moveTo>
                    <a:pt x="0" y="0"/>
                  </a:moveTo>
                  <a:cubicBezTo>
                    <a:pt x="6873" y="2463"/>
                    <a:pt x="13745" y="4926"/>
                    <a:pt x="17427" y="7721"/>
                  </a:cubicBezTo>
                  <a:cubicBezTo>
                    <a:pt x="21109" y="10516"/>
                    <a:pt x="21600" y="13642"/>
                    <a:pt x="19882" y="16011"/>
                  </a:cubicBezTo>
                  <a:cubicBezTo>
                    <a:pt x="18164" y="18379"/>
                    <a:pt x="14236" y="19989"/>
                    <a:pt x="103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5390847" y="2974220"/>
              <a:ext cx="306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6800"/>
                    <a:pt x="9720" y="12000"/>
                    <a:pt x="13320" y="8400"/>
                  </a:cubicBezTo>
                  <a:cubicBezTo>
                    <a:pt x="16920" y="4800"/>
                    <a:pt x="192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5436143" y="3119890"/>
              <a:ext cx="253712" cy="60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199" fill="norm" stroke="1" extrusionOk="0">
                  <a:moveTo>
                    <a:pt x="1342" y="13500"/>
                  </a:moveTo>
                  <a:cubicBezTo>
                    <a:pt x="486" y="17100"/>
                    <a:pt x="-369" y="20700"/>
                    <a:pt x="166" y="21150"/>
                  </a:cubicBezTo>
                  <a:cubicBezTo>
                    <a:pt x="700" y="21600"/>
                    <a:pt x="2625" y="18900"/>
                    <a:pt x="6154" y="15300"/>
                  </a:cubicBezTo>
                  <a:cubicBezTo>
                    <a:pt x="9682" y="11700"/>
                    <a:pt x="14815" y="7200"/>
                    <a:pt x="17595" y="4500"/>
                  </a:cubicBezTo>
                  <a:cubicBezTo>
                    <a:pt x="20376" y="1800"/>
                    <a:pt x="20803" y="900"/>
                    <a:pt x="212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6303175" y="2763788"/>
              <a:ext cx="682375" cy="70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42" fill="norm" stroke="1" extrusionOk="0">
                  <a:moveTo>
                    <a:pt x="18135" y="1503"/>
                  </a:moveTo>
                  <a:cubicBezTo>
                    <a:pt x="18457" y="881"/>
                    <a:pt x="18780" y="259"/>
                    <a:pt x="18780" y="65"/>
                  </a:cubicBezTo>
                  <a:cubicBezTo>
                    <a:pt x="18780" y="-129"/>
                    <a:pt x="18457" y="104"/>
                    <a:pt x="17611" y="842"/>
                  </a:cubicBezTo>
                  <a:cubicBezTo>
                    <a:pt x="16765" y="1580"/>
                    <a:pt x="15395" y="2824"/>
                    <a:pt x="13662" y="4144"/>
                  </a:cubicBezTo>
                  <a:cubicBezTo>
                    <a:pt x="11929" y="5465"/>
                    <a:pt x="9833" y="6864"/>
                    <a:pt x="8342" y="7757"/>
                  </a:cubicBezTo>
                  <a:cubicBezTo>
                    <a:pt x="6851" y="8651"/>
                    <a:pt x="5965" y="9039"/>
                    <a:pt x="5360" y="9350"/>
                  </a:cubicBezTo>
                  <a:cubicBezTo>
                    <a:pt x="4756" y="9661"/>
                    <a:pt x="4433" y="9894"/>
                    <a:pt x="4514" y="10127"/>
                  </a:cubicBezTo>
                  <a:cubicBezTo>
                    <a:pt x="4595" y="10360"/>
                    <a:pt x="5078" y="10593"/>
                    <a:pt x="6166" y="10788"/>
                  </a:cubicBezTo>
                  <a:cubicBezTo>
                    <a:pt x="7254" y="10982"/>
                    <a:pt x="8947" y="11137"/>
                    <a:pt x="10075" y="11293"/>
                  </a:cubicBezTo>
                  <a:cubicBezTo>
                    <a:pt x="11204" y="11448"/>
                    <a:pt x="11768" y="11603"/>
                    <a:pt x="11929" y="11875"/>
                  </a:cubicBezTo>
                  <a:cubicBezTo>
                    <a:pt x="12090" y="12147"/>
                    <a:pt x="11848" y="12536"/>
                    <a:pt x="10559" y="13429"/>
                  </a:cubicBezTo>
                  <a:cubicBezTo>
                    <a:pt x="9269" y="14323"/>
                    <a:pt x="6932" y="15721"/>
                    <a:pt x="5199" y="16770"/>
                  </a:cubicBezTo>
                  <a:cubicBezTo>
                    <a:pt x="3466" y="17819"/>
                    <a:pt x="2338" y="18518"/>
                    <a:pt x="1613" y="18985"/>
                  </a:cubicBezTo>
                  <a:cubicBezTo>
                    <a:pt x="887" y="19451"/>
                    <a:pt x="565" y="19684"/>
                    <a:pt x="323" y="20034"/>
                  </a:cubicBezTo>
                  <a:cubicBezTo>
                    <a:pt x="81" y="20383"/>
                    <a:pt x="-80" y="20849"/>
                    <a:pt x="41" y="21121"/>
                  </a:cubicBezTo>
                  <a:cubicBezTo>
                    <a:pt x="162" y="21393"/>
                    <a:pt x="565" y="21471"/>
                    <a:pt x="1774" y="21432"/>
                  </a:cubicBezTo>
                  <a:cubicBezTo>
                    <a:pt x="2983" y="21393"/>
                    <a:pt x="4998" y="21238"/>
                    <a:pt x="7416" y="21005"/>
                  </a:cubicBezTo>
                  <a:cubicBezTo>
                    <a:pt x="9833" y="20772"/>
                    <a:pt x="12654" y="20461"/>
                    <a:pt x="15072" y="20383"/>
                  </a:cubicBezTo>
                  <a:cubicBezTo>
                    <a:pt x="17490" y="20306"/>
                    <a:pt x="19505" y="20461"/>
                    <a:pt x="21520" y="20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6418203" y="3825239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6376374" y="3627655"/>
              <a:ext cx="87831" cy="8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0854" fill="norm" stroke="1" extrusionOk="0">
                  <a:moveTo>
                    <a:pt x="21210" y="1388"/>
                  </a:moveTo>
                  <a:cubicBezTo>
                    <a:pt x="18124" y="788"/>
                    <a:pt x="15039" y="188"/>
                    <a:pt x="12261" y="788"/>
                  </a:cubicBezTo>
                  <a:cubicBezTo>
                    <a:pt x="9484" y="1388"/>
                    <a:pt x="7016" y="3188"/>
                    <a:pt x="4856" y="5288"/>
                  </a:cubicBezTo>
                  <a:cubicBezTo>
                    <a:pt x="2696" y="7388"/>
                    <a:pt x="844" y="9788"/>
                    <a:pt x="227" y="12488"/>
                  </a:cubicBezTo>
                  <a:cubicBezTo>
                    <a:pt x="-390" y="15188"/>
                    <a:pt x="227" y="18188"/>
                    <a:pt x="2387" y="19688"/>
                  </a:cubicBezTo>
                  <a:cubicBezTo>
                    <a:pt x="4547" y="21188"/>
                    <a:pt x="8250" y="21188"/>
                    <a:pt x="11336" y="19988"/>
                  </a:cubicBezTo>
                  <a:cubicBezTo>
                    <a:pt x="14421" y="18788"/>
                    <a:pt x="16890" y="16388"/>
                    <a:pt x="18433" y="12788"/>
                  </a:cubicBezTo>
                  <a:cubicBezTo>
                    <a:pt x="19976" y="9188"/>
                    <a:pt x="20593" y="4388"/>
                    <a:pt x="18433" y="1988"/>
                  </a:cubicBezTo>
                  <a:cubicBezTo>
                    <a:pt x="16273" y="-412"/>
                    <a:pt x="11336" y="-412"/>
                    <a:pt x="7941" y="788"/>
                  </a:cubicBezTo>
                  <a:cubicBezTo>
                    <a:pt x="4547" y="1988"/>
                    <a:pt x="2696" y="4388"/>
                    <a:pt x="844" y="6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6517872" y="3802238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6563873" y="3855906"/>
              <a:ext cx="130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6855213" y="3656569"/>
              <a:ext cx="7668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6460031" y="2487194"/>
              <a:ext cx="148342" cy="262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122" fill="norm" stroke="1" extrusionOk="0">
                  <a:moveTo>
                    <a:pt x="1668" y="11432"/>
                  </a:moveTo>
                  <a:cubicBezTo>
                    <a:pt x="1668" y="13489"/>
                    <a:pt x="1668" y="15546"/>
                    <a:pt x="1488" y="17397"/>
                  </a:cubicBezTo>
                  <a:cubicBezTo>
                    <a:pt x="1308" y="19249"/>
                    <a:pt x="948" y="20895"/>
                    <a:pt x="588" y="21100"/>
                  </a:cubicBezTo>
                  <a:cubicBezTo>
                    <a:pt x="228" y="21306"/>
                    <a:pt x="-132" y="20072"/>
                    <a:pt x="48" y="17192"/>
                  </a:cubicBezTo>
                  <a:cubicBezTo>
                    <a:pt x="228" y="14312"/>
                    <a:pt x="948" y="9786"/>
                    <a:pt x="2208" y="6597"/>
                  </a:cubicBezTo>
                  <a:cubicBezTo>
                    <a:pt x="3468" y="3409"/>
                    <a:pt x="5268" y="1557"/>
                    <a:pt x="7068" y="632"/>
                  </a:cubicBezTo>
                  <a:cubicBezTo>
                    <a:pt x="8868" y="-294"/>
                    <a:pt x="10668" y="-294"/>
                    <a:pt x="13188" y="1249"/>
                  </a:cubicBezTo>
                  <a:cubicBezTo>
                    <a:pt x="15708" y="2792"/>
                    <a:pt x="18948" y="5877"/>
                    <a:pt x="20208" y="8552"/>
                  </a:cubicBezTo>
                  <a:cubicBezTo>
                    <a:pt x="21468" y="11226"/>
                    <a:pt x="20748" y="13489"/>
                    <a:pt x="20028" y="15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7215555" y="2641990"/>
              <a:ext cx="174515" cy="64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560" fill="norm" stroke="1" extrusionOk="0">
                  <a:moveTo>
                    <a:pt x="4563" y="10843"/>
                  </a:moveTo>
                  <a:cubicBezTo>
                    <a:pt x="4563" y="12806"/>
                    <a:pt x="4563" y="14770"/>
                    <a:pt x="4715" y="16349"/>
                  </a:cubicBezTo>
                  <a:cubicBezTo>
                    <a:pt x="4868" y="17929"/>
                    <a:pt x="5172" y="19124"/>
                    <a:pt x="5172" y="20021"/>
                  </a:cubicBezTo>
                  <a:cubicBezTo>
                    <a:pt x="5172" y="20917"/>
                    <a:pt x="4868" y="21515"/>
                    <a:pt x="4563" y="21557"/>
                  </a:cubicBezTo>
                  <a:cubicBezTo>
                    <a:pt x="4259" y="21600"/>
                    <a:pt x="3955" y="21088"/>
                    <a:pt x="3499" y="19380"/>
                  </a:cubicBezTo>
                  <a:cubicBezTo>
                    <a:pt x="3042" y="17673"/>
                    <a:pt x="2434" y="14770"/>
                    <a:pt x="1977" y="11867"/>
                  </a:cubicBezTo>
                  <a:cubicBezTo>
                    <a:pt x="1521" y="8964"/>
                    <a:pt x="1217" y="6062"/>
                    <a:pt x="1217" y="4141"/>
                  </a:cubicBezTo>
                  <a:cubicBezTo>
                    <a:pt x="1217" y="2220"/>
                    <a:pt x="1521" y="1281"/>
                    <a:pt x="2434" y="726"/>
                  </a:cubicBezTo>
                  <a:cubicBezTo>
                    <a:pt x="3346" y="171"/>
                    <a:pt x="4868" y="0"/>
                    <a:pt x="6389" y="0"/>
                  </a:cubicBezTo>
                  <a:cubicBezTo>
                    <a:pt x="7910" y="0"/>
                    <a:pt x="9431" y="171"/>
                    <a:pt x="12169" y="1153"/>
                  </a:cubicBezTo>
                  <a:cubicBezTo>
                    <a:pt x="14907" y="2134"/>
                    <a:pt x="18862" y="3927"/>
                    <a:pt x="20231" y="5507"/>
                  </a:cubicBezTo>
                  <a:cubicBezTo>
                    <a:pt x="21600" y="7086"/>
                    <a:pt x="20383" y="8452"/>
                    <a:pt x="16580" y="9391"/>
                  </a:cubicBezTo>
                  <a:cubicBezTo>
                    <a:pt x="12777" y="10330"/>
                    <a:pt x="6389" y="10843"/>
                    <a:pt x="0" y="1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7338224" y="2874551"/>
              <a:ext cx="199339" cy="31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8743"/>
                  </a:moveTo>
                  <a:cubicBezTo>
                    <a:pt x="1385" y="8743"/>
                    <a:pt x="2769" y="8743"/>
                    <a:pt x="4292" y="10286"/>
                  </a:cubicBezTo>
                  <a:cubicBezTo>
                    <a:pt x="5815" y="11829"/>
                    <a:pt x="7477" y="14914"/>
                    <a:pt x="8308" y="16886"/>
                  </a:cubicBezTo>
                  <a:cubicBezTo>
                    <a:pt x="9138" y="18857"/>
                    <a:pt x="9138" y="19714"/>
                    <a:pt x="8585" y="20400"/>
                  </a:cubicBezTo>
                  <a:cubicBezTo>
                    <a:pt x="8031" y="21086"/>
                    <a:pt x="6923" y="21600"/>
                    <a:pt x="6231" y="21429"/>
                  </a:cubicBezTo>
                  <a:cubicBezTo>
                    <a:pt x="5538" y="21257"/>
                    <a:pt x="5262" y="20400"/>
                    <a:pt x="5677" y="18000"/>
                  </a:cubicBezTo>
                  <a:cubicBezTo>
                    <a:pt x="6092" y="15600"/>
                    <a:pt x="7200" y="11657"/>
                    <a:pt x="9969" y="8400"/>
                  </a:cubicBezTo>
                  <a:cubicBezTo>
                    <a:pt x="12738" y="5143"/>
                    <a:pt x="17169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7727245" y="2722066"/>
              <a:ext cx="170659" cy="49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59" fill="norm" stroke="1" extrusionOk="0">
                  <a:moveTo>
                    <a:pt x="21212" y="295"/>
                  </a:moveTo>
                  <a:cubicBezTo>
                    <a:pt x="18988" y="74"/>
                    <a:pt x="16765" y="-148"/>
                    <a:pt x="15018" y="129"/>
                  </a:cubicBezTo>
                  <a:cubicBezTo>
                    <a:pt x="13271" y="406"/>
                    <a:pt x="12000" y="1181"/>
                    <a:pt x="9618" y="3341"/>
                  </a:cubicBezTo>
                  <a:cubicBezTo>
                    <a:pt x="7236" y="5501"/>
                    <a:pt x="3741" y="9046"/>
                    <a:pt x="1836" y="12037"/>
                  </a:cubicBezTo>
                  <a:cubicBezTo>
                    <a:pt x="-70" y="15027"/>
                    <a:pt x="-388" y="17464"/>
                    <a:pt x="406" y="19015"/>
                  </a:cubicBezTo>
                  <a:cubicBezTo>
                    <a:pt x="1200" y="20566"/>
                    <a:pt x="3106" y="21230"/>
                    <a:pt x="5647" y="21341"/>
                  </a:cubicBezTo>
                  <a:cubicBezTo>
                    <a:pt x="8188" y="21452"/>
                    <a:pt x="11365" y="21009"/>
                    <a:pt x="14541" y="20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7968454" y="2741284"/>
              <a:ext cx="159455" cy="449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38" fill="norm" stroke="1" extrusionOk="0">
                  <a:moveTo>
                    <a:pt x="12135" y="3051"/>
                  </a:moveTo>
                  <a:cubicBezTo>
                    <a:pt x="10763" y="5599"/>
                    <a:pt x="9392" y="8148"/>
                    <a:pt x="8021" y="10757"/>
                  </a:cubicBezTo>
                  <a:cubicBezTo>
                    <a:pt x="6649" y="13366"/>
                    <a:pt x="5278" y="16035"/>
                    <a:pt x="3906" y="17977"/>
                  </a:cubicBezTo>
                  <a:cubicBezTo>
                    <a:pt x="2535" y="19918"/>
                    <a:pt x="1163" y="21132"/>
                    <a:pt x="478" y="21314"/>
                  </a:cubicBezTo>
                  <a:cubicBezTo>
                    <a:pt x="-208" y="21496"/>
                    <a:pt x="-208" y="20647"/>
                    <a:pt x="821" y="18341"/>
                  </a:cubicBezTo>
                  <a:cubicBezTo>
                    <a:pt x="1849" y="16035"/>
                    <a:pt x="3906" y="12274"/>
                    <a:pt x="6135" y="9118"/>
                  </a:cubicBezTo>
                  <a:cubicBezTo>
                    <a:pt x="8363" y="5963"/>
                    <a:pt x="10763" y="3415"/>
                    <a:pt x="12478" y="1898"/>
                  </a:cubicBezTo>
                  <a:cubicBezTo>
                    <a:pt x="14192" y="381"/>
                    <a:pt x="15221" y="-104"/>
                    <a:pt x="16078" y="17"/>
                  </a:cubicBezTo>
                  <a:cubicBezTo>
                    <a:pt x="16935" y="139"/>
                    <a:pt x="17621" y="867"/>
                    <a:pt x="18306" y="2930"/>
                  </a:cubicBezTo>
                  <a:cubicBezTo>
                    <a:pt x="18992" y="4993"/>
                    <a:pt x="19678" y="8390"/>
                    <a:pt x="20192" y="10999"/>
                  </a:cubicBezTo>
                  <a:cubicBezTo>
                    <a:pt x="20706" y="13608"/>
                    <a:pt x="21049" y="15429"/>
                    <a:pt x="21392" y="17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7974572" y="3004887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8391136" y="2491209"/>
              <a:ext cx="20447" cy="766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5400" y="0"/>
                  </a:moveTo>
                  <a:cubicBezTo>
                    <a:pt x="2700" y="1938"/>
                    <a:pt x="0" y="3875"/>
                    <a:pt x="0" y="6207"/>
                  </a:cubicBezTo>
                  <a:cubicBezTo>
                    <a:pt x="0" y="8540"/>
                    <a:pt x="2700" y="11266"/>
                    <a:pt x="5400" y="13778"/>
                  </a:cubicBezTo>
                  <a:cubicBezTo>
                    <a:pt x="8100" y="16290"/>
                    <a:pt x="10800" y="18586"/>
                    <a:pt x="13500" y="19914"/>
                  </a:cubicBezTo>
                  <a:cubicBezTo>
                    <a:pt x="16200" y="21241"/>
                    <a:pt x="18900" y="21600"/>
                    <a:pt x="20250" y="21528"/>
                  </a:cubicBezTo>
                  <a:cubicBezTo>
                    <a:pt x="21600" y="21456"/>
                    <a:pt x="21600" y="20954"/>
                    <a:pt x="21600" y="20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8532780" y="2675213"/>
              <a:ext cx="277478" cy="427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90" fill="norm" stroke="1" extrusionOk="0">
                  <a:moveTo>
                    <a:pt x="21516" y="0"/>
                  </a:moveTo>
                  <a:cubicBezTo>
                    <a:pt x="17751" y="514"/>
                    <a:pt x="13986" y="1029"/>
                    <a:pt x="11310" y="1671"/>
                  </a:cubicBezTo>
                  <a:cubicBezTo>
                    <a:pt x="8635" y="2314"/>
                    <a:pt x="7050" y="3086"/>
                    <a:pt x="6059" y="4500"/>
                  </a:cubicBezTo>
                  <a:cubicBezTo>
                    <a:pt x="5068" y="5914"/>
                    <a:pt x="4672" y="7971"/>
                    <a:pt x="3978" y="10157"/>
                  </a:cubicBezTo>
                  <a:cubicBezTo>
                    <a:pt x="3285" y="12343"/>
                    <a:pt x="2294" y="14657"/>
                    <a:pt x="1501" y="16264"/>
                  </a:cubicBezTo>
                  <a:cubicBezTo>
                    <a:pt x="709" y="17871"/>
                    <a:pt x="114" y="18771"/>
                    <a:pt x="15" y="19543"/>
                  </a:cubicBezTo>
                  <a:cubicBezTo>
                    <a:pt x="-84" y="20314"/>
                    <a:pt x="312" y="20957"/>
                    <a:pt x="1105" y="21279"/>
                  </a:cubicBezTo>
                  <a:cubicBezTo>
                    <a:pt x="1898" y="21600"/>
                    <a:pt x="3087" y="21600"/>
                    <a:pt x="5366" y="20957"/>
                  </a:cubicBezTo>
                  <a:cubicBezTo>
                    <a:pt x="7644" y="20314"/>
                    <a:pt x="11013" y="19029"/>
                    <a:pt x="14382" y="1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8549585" y="2920552"/>
              <a:ext cx="222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69" y="15600"/>
                    <a:pt x="8938" y="9600"/>
                    <a:pt x="12538" y="6000"/>
                  </a:cubicBezTo>
                  <a:cubicBezTo>
                    <a:pt x="16138" y="2400"/>
                    <a:pt x="1886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8925260" y="2997220"/>
              <a:ext cx="766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8902259" y="2859217"/>
              <a:ext cx="46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10800"/>
                    <a:pt x="12000" y="21600"/>
                    <a:pt x="12000" y="19800"/>
                  </a:cubicBezTo>
                  <a:cubicBezTo>
                    <a:pt x="12000" y="18000"/>
                    <a:pt x="16800" y="3600"/>
                    <a:pt x="15600" y="1800"/>
                  </a:cubicBezTo>
                  <a:cubicBezTo>
                    <a:pt x="14400" y="0"/>
                    <a:pt x="7200" y="1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9032596" y="2544877"/>
              <a:ext cx="135236" cy="54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40" fill="norm" stroke="1" extrusionOk="0">
                  <a:moveTo>
                    <a:pt x="8400" y="0"/>
                  </a:moveTo>
                  <a:cubicBezTo>
                    <a:pt x="12800" y="3634"/>
                    <a:pt x="17200" y="7267"/>
                    <a:pt x="19400" y="10447"/>
                  </a:cubicBezTo>
                  <a:cubicBezTo>
                    <a:pt x="21600" y="13626"/>
                    <a:pt x="21600" y="16351"/>
                    <a:pt x="20200" y="18168"/>
                  </a:cubicBezTo>
                  <a:cubicBezTo>
                    <a:pt x="18800" y="19985"/>
                    <a:pt x="16000" y="20893"/>
                    <a:pt x="12400" y="21247"/>
                  </a:cubicBezTo>
                  <a:cubicBezTo>
                    <a:pt x="8800" y="21600"/>
                    <a:pt x="4400" y="21398"/>
                    <a:pt x="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9346936" y="2966553"/>
              <a:ext cx="1" cy="15334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9803485" y="2476485"/>
              <a:ext cx="201596" cy="53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832" fill="norm" stroke="1" extrusionOk="0">
                  <a:moveTo>
                    <a:pt x="2796" y="9740"/>
                  </a:moveTo>
                  <a:cubicBezTo>
                    <a:pt x="3336" y="13291"/>
                    <a:pt x="3876" y="16842"/>
                    <a:pt x="4146" y="18913"/>
                  </a:cubicBezTo>
                  <a:cubicBezTo>
                    <a:pt x="4416" y="20984"/>
                    <a:pt x="4416" y="21576"/>
                    <a:pt x="4416" y="19702"/>
                  </a:cubicBezTo>
                  <a:cubicBezTo>
                    <a:pt x="4416" y="17828"/>
                    <a:pt x="4416" y="13488"/>
                    <a:pt x="4821" y="10036"/>
                  </a:cubicBezTo>
                  <a:cubicBezTo>
                    <a:pt x="5226" y="6584"/>
                    <a:pt x="6036" y="4020"/>
                    <a:pt x="6711" y="2491"/>
                  </a:cubicBezTo>
                  <a:cubicBezTo>
                    <a:pt x="7386" y="962"/>
                    <a:pt x="7926" y="469"/>
                    <a:pt x="9006" y="223"/>
                  </a:cubicBezTo>
                  <a:cubicBezTo>
                    <a:pt x="10086" y="-24"/>
                    <a:pt x="11706" y="-24"/>
                    <a:pt x="13191" y="25"/>
                  </a:cubicBezTo>
                  <a:cubicBezTo>
                    <a:pt x="14676" y="75"/>
                    <a:pt x="16026" y="173"/>
                    <a:pt x="17646" y="1110"/>
                  </a:cubicBezTo>
                  <a:cubicBezTo>
                    <a:pt x="19266" y="2047"/>
                    <a:pt x="21156" y="3823"/>
                    <a:pt x="21291" y="5499"/>
                  </a:cubicBezTo>
                  <a:cubicBezTo>
                    <a:pt x="21426" y="7176"/>
                    <a:pt x="19806" y="8754"/>
                    <a:pt x="17106" y="9888"/>
                  </a:cubicBezTo>
                  <a:cubicBezTo>
                    <a:pt x="14406" y="11023"/>
                    <a:pt x="10626" y="11713"/>
                    <a:pt x="7656" y="12108"/>
                  </a:cubicBezTo>
                  <a:cubicBezTo>
                    <a:pt x="4686" y="12502"/>
                    <a:pt x="2526" y="12601"/>
                    <a:pt x="1311" y="12403"/>
                  </a:cubicBezTo>
                  <a:cubicBezTo>
                    <a:pt x="96" y="12206"/>
                    <a:pt x="-174" y="11713"/>
                    <a:pt x="96" y="11269"/>
                  </a:cubicBezTo>
                  <a:cubicBezTo>
                    <a:pt x="366" y="10825"/>
                    <a:pt x="1176" y="10431"/>
                    <a:pt x="1986" y="10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0013951" y="2644546"/>
              <a:ext cx="214673" cy="33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0" y="9893"/>
                  </a:moveTo>
                  <a:cubicBezTo>
                    <a:pt x="257" y="8904"/>
                    <a:pt x="514" y="7915"/>
                    <a:pt x="1157" y="7667"/>
                  </a:cubicBezTo>
                  <a:cubicBezTo>
                    <a:pt x="1800" y="7420"/>
                    <a:pt x="2829" y="7915"/>
                    <a:pt x="4371" y="9151"/>
                  </a:cubicBezTo>
                  <a:cubicBezTo>
                    <a:pt x="5914" y="10388"/>
                    <a:pt x="7971" y="12366"/>
                    <a:pt x="8743" y="14345"/>
                  </a:cubicBezTo>
                  <a:cubicBezTo>
                    <a:pt x="9514" y="16324"/>
                    <a:pt x="9000" y="18302"/>
                    <a:pt x="7843" y="19621"/>
                  </a:cubicBezTo>
                  <a:cubicBezTo>
                    <a:pt x="6686" y="20940"/>
                    <a:pt x="4886" y="21600"/>
                    <a:pt x="3857" y="21435"/>
                  </a:cubicBezTo>
                  <a:cubicBezTo>
                    <a:pt x="2829" y="21270"/>
                    <a:pt x="2571" y="20281"/>
                    <a:pt x="3086" y="18220"/>
                  </a:cubicBezTo>
                  <a:cubicBezTo>
                    <a:pt x="3600" y="16159"/>
                    <a:pt x="4886" y="13026"/>
                    <a:pt x="8100" y="9811"/>
                  </a:cubicBezTo>
                  <a:cubicBezTo>
                    <a:pt x="11314" y="6595"/>
                    <a:pt x="16457" y="32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10353389" y="2529543"/>
              <a:ext cx="204908" cy="47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74" fill="norm" stroke="1" extrusionOk="0">
                  <a:moveTo>
                    <a:pt x="21381" y="697"/>
                  </a:moveTo>
                  <a:cubicBezTo>
                    <a:pt x="20314" y="348"/>
                    <a:pt x="19248" y="0"/>
                    <a:pt x="18181" y="0"/>
                  </a:cubicBezTo>
                  <a:cubicBezTo>
                    <a:pt x="17114" y="0"/>
                    <a:pt x="16048" y="348"/>
                    <a:pt x="13648" y="2265"/>
                  </a:cubicBezTo>
                  <a:cubicBezTo>
                    <a:pt x="11248" y="4181"/>
                    <a:pt x="7514" y="7665"/>
                    <a:pt x="4981" y="10510"/>
                  </a:cubicBezTo>
                  <a:cubicBezTo>
                    <a:pt x="2448" y="13355"/>
                    <a:pt x="1114" y="15561"/>
                    <a:pt x="448" y="17071"/>
                  </a:cubicBezTo>
                  <a:cubicBezTo>
                    <a:pt x="-219" y="18581"/>
                    <a:pt x="-219" y="19394"/>
                    <a:pt x="981" y="20032"/>
                  </a:cubicBezTo>
                  <a:cubicBezTo>
                    <a:pt x="2181" y="20671"/>
                    <a:pt x="4581" y="21135"/>
                    <a:pt x="6448" y="21368"/>
                  </a:cubicBezTo>
                  <a:cubicBezTo>
                    <a:pt x="8314" y="21600"/>
                    <a:pt x="9648" y="21600"/>
                    <a:pt x="10448" y="21542"/>
                  </a:cubicBezTo>
                  <a:cubicBezTo>
                    <a:pt x="11248" y="21484"/>
                    <a:pt x="11514" y="21368"/>
                    <a:pt x="11781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10637521" y="2554018"/>
              <a:ext cx="273451" cy="39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21600" y="1174"/>
                  </a:moveTo>
                  <a:cubicBezTo>
                    <a:pt x="20793" y="756"/>
                    <a:pt x="19985" y="338"/>
                    <a:pt x="19077" y="129"/>
                  </a:cubicBezTo>
                  <a:cubicBezTo>
                    <a:pt x="18168" y="-80"/>
                    <a:pt x="17159" y="-80"/>
                    <a:pt x="14938" y="477"/>
                  </a:cubicBezTo>
                  <a:cubicBezTo>
                    <a:pt x="12718" y="1035"/>
                    <a:pt x="9286" y="2150"/>
                    <a:pt x="6662" y="4240"/>
                  </a:cubicBezTo>
                  <a:cubicBezTo>
                    <a:pt x="4037" y="6330"/>
                    <a:pt x="2221" y="9396"/>
                    <a:pt x="1211" y="12044"/>
                  </a:cubicBezTo>
                  <a:cubicBezTo>
                    <a:pt x="202" y="14692"/>
                    <a:pt x="0" y="16921"/>
                    <a:pt x="0" y="18385"/>
                  </a:cubicBezTo>
                  <a:cubicBezTo>
                    <a:pt x="0" y="19848"/>
                    <a:pt x="202" y="20545"/>
                    <a:pt x="807" y="20963"/>
                  </a:cubicBezTo>
                  <a:cubicBezTo>
                    <a:pt x="1413" y="21381"/>
                    <a:pt x="2422" y="21520"/>
                    <a:pt x="4340" y="21381"/>
                  </a:cubicBezTo>
                  <a:cubicBezTo>
                    <a:pt x="6258" y="21241"/>
                    <a:pt x="9084" y="20823"/>
                    <a:pt x="10901" y="20266"/>
                  </a:cubicBezTo>
                  <a:cubicBezTo>
                    <a:pt x="12718" y="19708"/>
                    <a:pt x="13525" y="19012"/>
                    <a:pt x="14333" y="18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10670123" y="2782549"/>
              <a:ext cx="19484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1175" y="21600"/>
                  </a:moveTo>
                  <a:cubicBezTo>
                    <a:pt x="344" y="16800"/>
                    <a:pt x="-487" y="12000"/>
                    <a:pt x="344" y="8400"/>
                  </a:cubicBezTo>
                  <a:cubicBezTo>
                    <a:pt x="1175" y="4800"/>
                    <a:pt x="3667" y="2400"/>
                    <a:pt x="7405" y="1200"/>
                  </a:cubicBezTo>
                  <a:cubicBezTo>
                    <a:pt x="11144" y="0"/>
                    <a:pt x="16128" y="0"/>
                    <a:pt x="211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10933972" y="2820883"/>
              <a:ext cx="2300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10956972" y="2721214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11033641" y="2555520"/>
              <a:ext cx="106198" cy="50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73" fill="norm" stroke="1" extrusionOk="0">
                  <a:moveTo>
                    <a:pt x="7714" y="1509"/>
                  </a:moveTo>
                  <a:cubicBezTo>
                    <a:pt x="9257" y="855"/>
                    <a:pt x="10800" y="200"/>
                    <a:pt x="12600" y="37"/>
                  </a:cubicBezTo>
                  <a:cubicBezTo>
                    <a:pt x="14400" y="-127"/>
                    <a:pt x="16457" y="200"/>
                    <a:pt x="18257" y="2218"/>
                  </a:cubicBezTo>
                  <a:cubicBezTo>
                    <a:pt x="20057" y="4237"/>
                    <a:pt x="21600" y="7946"/>
                    <a:pt x="21343" y="10837"/>
                  </a:cubicBezTo>
                  <a:cubicBezTo>
                    <a:pt x="21086" y="13728"/>
                    <a:pt x="19029" y="15800"/>
                    <a:pt x="15171" y="17437"/>
                  </a:cubicBezTo>
                  <a:cubicBezTo>
                    <a:pt x="11314" y="19073"/>
                    <a:pt x="5657" y="20273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445735" y="4331250"/>
              <a:ext cx="11078584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9" y="21287"/>
                    <a:pt x="359" y="20974"/>
                    <a:pt x="533" y="20504"/>
                  </a:cubicBezTo>
                  <a:cubicBezTo>
                    <a:pt x="708" y="20035"/>
                    <a:pt x="877" y="19409"/>
                    <a:pt x="1054" y="18626"/>
                  </a:cubicBezTo>
                  <a:cubicBezTo>
                    <a:pt x="1231" y="17843"/>
                    <a:pt x="1415" y="16904"/>
                    <a:pt x="1597" y="15965"/>
                  </a:cubicBezTo>
                  <a:cubicBezTo>
                    <a:pt x="1779" y="15026"/>
                    <a:pt x="1958" y="14087"/>
                    <a:pt x="2150" y="13304"/>
                  </a:cubicBezTo>
                  <a:cubicBezTo>
                    <a:pt x="2342" y="12522"/>
                    <a:pt x="2546" y="11896"/>
                    <a:pt x="2731" y="11426"/>
                  </a:cubicBezTo>
                  <a:cubicBezTo>
                    <a:pt x="2915" y="10957"/>
                    <a:pt x="3079" y="10643"/>
                    <a:pt x="3246" y="10330"/>
                  </a:cubicBezTo>
                  <a:cubicBezTo>
                    <a:pt x="3413" y="10017"/>
                    <a:pt x="3583" y="9704"/>
                    <a:pt x="3764" y="9548"/>
                  </a:cubicBezTo>
                  <a:cubicBezTo>
                    <a:pt x="3946" y="9391"/>
                    <a:pt x="4141" y="9391"/>
                    <a:pt x="4340" y="9391"/>
                  </a:cubicBezTo>
                  <a:cubicBezTo>
                    <a:pt x="4539" y="9391"/>
                    <a:pt x="4744" y="9391"/>
                    <a:pt x="4950" y="9391"/>
                  </a:cubicBezTo>
                  <a:cubicBezTo>
                    <a:pt x="5157" y="9391"/>
                    <a:pt x="5366" y="9391"/>
                    <a:pt x="5581" y="9391"/>
                  </a:cubicBezTo>
                  <a:cubicBezTo>
                    <a:pt x="5795" y="9391"/>
                    <a:pt x="6014" y="9391"/>
                    <a:pt x="6201" y="9391"/>
                  </a:cubicBezTo>
                  <a:cubicBezTo>
                    <a:pt x="6388" y="9391"/>
                    <a:pt x="6542" y="9391"/>
                    <a:pt x="6702" y="9391"/>
                  </a:cubicBezTo>
                  <a:cubicBezTo>
                    <a:pt x="6861" y="9391"/>
                    <a:pt x="7026" y="9391"/>
                    <a:pt x="7183" y="9391"/>
                  </a:cubicBezTo>
                  <a:cubicBezTo>
                    <a:pt x="7340" y="9391"/>
                    <a:pt x="7489" y="9391"/>
                    <a:pt x="7643" y="9391"/>
                  </a:cubicBezTo>
                  <a:cubicBezTo>
                    <a:pt x="7798" y="9391"/>
                    <a:pt x="7957" y="9391"/>
                    <a:pt x="8119" y="9235"/>
                  </a:cubicBezTo>
                  <a:cubicBezTo>
                    <a:pt x="8281" y="9078"/>
                    <a:pt x="8446" y="8765"/>
                    <a:pt x="8610" y="8452"/>
                  </a:cubicBezTo>
                  <a:cubicBezTo>
                    <a:pt x="8775" y="8139"/>
                    <a:pt x="8939" y="7826"/>
                    <a:pt x="9116" y="7513"/>
                  </a:cubicBezTo>
                  <a:cubicBezTo>
                    <a:pt x="9293" y="7200"/>
                    <a:pt x="9482" y="6887"/>
                    <a:pt x="9664" y="6574"/>
                  </a:cubicBezTo>
                  <a:cubicBezTo>
                    <a:pt x="9846" y="6261"/>
                    <a:pt x="10020" y="5948"/>
                    <a:pt x="10205" y="5478"/>
                  </a:cubicBezTo>
                  <a:cubicBezTo>
                    <a:pt x="10389" y="5009"/>
                    <a:pt x="10583" y="4383"/>
                    <a:pt x="10778" y="3757"/>
                  </a:cubicBezTo>
                  <a:cubicBezTo>
                    <a:pt x="10972" y="3130"/>
                    <a:pt x="11166" y="2504"/>
                    <a:pt x="11366" y="2035"/>
                  </a:cubicBezTo>
                  <a:cubicBezTo>
                    <a:pt x="11565" y="1565"/>
                    <a:pt x="11769" y="1252"/>
                    <a:pt x="11971" y="939"/>
                  </a:cubicBezTo>
                  <a:cubicBezTo>
                    <a:pt x="12173" y="626"/>
                    <a:pt x="12372" y="313"/>
                    <a:pt x="12579" y="157"/>
                  </a:cubicBezTo>
                  <a:cubicBezTo>
                    <a:pt x="12786" y="0"/>
                    <a:pt x="13000" y="0"/>
                    <a:pt x="13214" y="0"/>
                  </a:cubicBezTo>
                  <a:cubicBezTo>
                    <a:pt x="13428" y="0"/>
                    <a:pt x="13643" y="0"/>
                    <a:pt x="13852" y="157"/>
                  </a:cubicBezTo>
                  <a:cubicBezTo>
                    <a:pt x="14061" y="313"/>
                    <a:pt x="14265" y="626"/>
                    <a:pt x="14470" y="939"/>
                  </a:cubicBezTo>
                  <a:cubicBezTo>
                    <a:pt x="14674" y="1252"/>
                    <a:pt x="14878" y="1565"/>
                    <a:pt x="15088" y="1878"/>
                  </a:cubicBezTo>
                  <a:cubicBezTo>
                    <a:pt x="15297" y="2191"/>
                    <a:pt x="15511" y="2504"/>
                    <a:pt x="15725" y="2974"/>
                  </a:cubicBezTo>
                  <a:cubicBezTo>
                    <a:pt x="15940" y="3443"/>
                    <a:pt x="16154" y="4070"/>
                    <a:pt x="16328" y="4383"/>
                  </a:cubicBezTo>
                  <a:cubicBezTo>
                    <a:pt x="16503" y="4696"/>
                    <a:pt x="16637" y="4696"/>
                    <a:pt x="16754" y="4852"/>
                  </a:cubicBezTo>
                  <a:cubicBezTo>
                    <a:pt x="16871" y="5009"/>
                    <a:pt x="16971" y="5322"/>
                    <a:pt x="17083" y="5478"/>
                  </a:cubicBezTo>
                  <a:cubicBezTo>
                    <a:pt x="17195" y="5635"/>
                    <a:pt x="17320" y="5635"/>
                    <a:pt x="17442" y="5791"/>
                  </a:cubicBezTo>
                  <a:cubicBezTo>
                    <a:pt x="17564" y="5948"/>
                    <a:pt x="17684" y="6261"/>
                    <a:pt x="17803" y="6417"/>
                  </a:cubicBezTo>
                  <a:cubicBezTo>
                    <a:pt x="17923" y="6574"/>
                    <a:pt x="18042" y="6574"/>
                    <a:pt x="18159" y="6730"/>
                  </a:cubicBezTo>
                  <a:cubicBezTo>
                    <a:pt x="18277" y="6887"/>
                    <a:pt x="18391" y="7200"/>
                    <a:pt x="18516" y="7357"/>
                  </a:cubicBezTo>
                  <a:cubicBezTo>
                    <a:pt x="18640" y="7513"/>
                    <a:pt x="18775" y="7513"/>
                    <a:pt x="18952" y="7513"/>
                  </a:cubicBezTo>
                  <a:cubicBezTo>
                    <a:pt x="19129" y="7513"/>
                    <a:pt x="19348" y="7513"/>
                    <a:pt x="19562" y="7670"/>
                  </a:cubicBezTo>
                  <a:cubicBezTo>
                    <a:pt x="19776" y="7826"/>
                    <a:pt x="19986" y="8139"/>
                    <a:pt x="20180" y="8296"/>
                  </a:cubicBezTo>
                  <a:cubicBezTo>
                    <a:pt x="20374" y="8452"/>
                    <a:pt x="20554" y="8452"/>
                    <a:pt x="20770" y="8609"/>
                  </a:cubicBezTo>
                  <a:cubicBezTo>
                    <a:pt x="20987" y="8765"/>
                    <a:pt x="21241" y="9078"/>
                    <a:pt x="21386" y="9548"/>
                  </a:cubicBezTo>
                  <a:cubicBezTo>
                    <a:pt x="21530" y="10017"/>
                    <a:pt x="21565" y="10643"/>
                    <a:pt x="21583" y="12209"/>
                  </a:cubicBezTo>
                  <a:cubicBezTo>
                    <a:pt x="21600" y="13774"/>
                    <a:pt x="21600" y="16278"/>
                    <a:pt x="21600" y="18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7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93140" y="2195155"/>
              <a:ext cx="9323436" cy="2018460"/>
            </a:xfrm>
            <a:prstGeom prst="rect">
              <a:avLst/>
            </a:prstGeom>
            <a:effectLst/>
          </p:spPr>
        </p:pic>
        <p:pic>
          <p:nvPicPr>
            <p:cNvPr id="188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16098" y="3613201"/>
              <a:ext cx="1075758" cy="140404"/>
            </a:xfrm>
            <a:prstGeom prst="rect">
              <a:avLst/>
            </a:prstGeom>
            <a:effectLst/>
          </p:spPr>
        </p:pic>
        <p:pic>
          <p:nvPicPr>
            <p:cNvPr id="188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53725" y="3675674"/>
              <a:ext cx="1106470" cy="108598"/>
            </a:xfrm>
            <a:prstGeom prst="rect">
              <a:avLst/>
            </a:prstGeom>
            <a:effectLst/>
          </p:spPr>
        </p:pic>
        <p:pic>
          <p:nvPicPr>
            <p:cNvPr id="188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97836" y="4035516"/>
              <a:ext cx="3130471" cy="193433"/>
            </a:xfrm>
            <a:prstGeom prst="rect">
              <a:avLst/>
            </a:prstGeom>
            <a:effectLst/>
          </p:spPr>
        </p:pic>
        <p:pic>
          <p:nvPicPr>
            <p:cNvPr id="188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57847" y="4096725"/>
              <a:ext cx="2946467" cy="254893"/>
            </a:xfrm>
            <a:prstGeom prst="rect">
              <a:avLst/>
            </a:prstGeom>
            <a:effectLst/>
          </p:spPr>
        </p:pic>
        <p:pic>
          <p:nvPicPr>
            <p:cNvPr id="188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69774" y="4574875"/>
              <a:ext cx="225860" cy="765844"/>
            </a:xfrm>
            <a:prstGeom prst="rect">
              <a:avLst/>
            </a:prstGeom>
            <a:effectLst/>
          </p:spPr>
        </p:pic>
        <p:pic>
          <p:nvPicPr>
            <p:cNvPr id="189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75063" y="4924231"/>
              <a:ext cx="316741" cy="369263"/>
            </a:xfrm>
            <a:prstGeom prst="rect">
              <a:avLst/>
            </a:prstGeom>
            <a:effectLst/>
          </p:spPr>
        </p:pic>
        <p:pic>
          <p:nvPicPr>
            <p:cNvPr id="189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42756" y="4706668"/>
              <a:ext cx="271055" cy="607516"/>
            </a:xfrm>
            <a:prstGeom prst="rect">
              <a:avLst/>
            </a:prstGeom>
            <a:effectLst/>
          </p:spPr>
        </p:pic>
        <p:pic>
          <p:nvPicPr>
            <p:cNvPr id="189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11080" y="4863099"/>
              <a:ext cx="301407" cy="408540"/>
            </a:xfrm>
            <a:prstGeom prst="rect">
              <a:avLst/>
            </a:prstGeom>
            <a:effectLst/>
          </p:spPr>
        </p:pic>
        <p:pic>
          <p:nvPicPr>
            <p:cNvPr id="189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66512" y="4801561"/>
              <a:ext cx="192307" cy="539079"/>
            </a:xfrm>
            <a:prstGeom prst="rect">
              <a:avLst/>
            </a:prstGeom>
            <a:effectLst/>
          </p:spPr>
        </p:pic>
        <p:pic>
          <p:nvPicPr>
            <p:cNvPr id="189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41675" y="4974430"/>
              <a:ext cx="223155" cy="264487"/>
            </a:xfrm>
            <a:prstGeom prst="rect">
              <a:avLst/>
            </a:prstGeom>
            <a:effectLst/>
          </p:spPr>
        </p:pic>
        <p:pic>
          <p:nvPicPr>
            <p:cNvPr id="190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48637" y="4996390"/>
              <a:ext cx="223198" cy="238990"/>
            </a:xfrm>
            <a:prstGeom prst="rect">
              <a:avLst/>
            </a:prstGeom>
            <a:effectLst/>
          </p:spPr>
        </p:pic>
        <p:pic>
          <p:nvPicPr>
            <p:cNvPr id="190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61768" y="4908897"/>
              <a:ext cx="171071" cy="299310"/>
            </a:xfrm>
            <a:prstGeom prst="rect">
              <a:avLst/>
            </a:prstGeom>
            <a:effectLst/>
          </p:spPr>
        </p:pic>
        <p:pic>
          <p:nvPicPr>
            <p:cNvPr id="190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515104" y="4908897"/>
              <a:ext cx="186405" cy="308934"/>
            </a:xfrm>
            <a:prstGeom prst="rect">
              <a:avLst/>
            </a:prstGeom>
            <a:effectLst/>
          </p:spPr>
        </p:pic>
        <p:pic>
          <p:nvPicPr>
            <p:cNvPr id="190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745110" y="4822006"/>
              <a:ext cx="63735" cy="220813"/>
            </a:xfrm>
            <a:prstGeom prst="rect">
              <a:avLst/>
            </a:prstGeom>
            <a:effectLst/>
          </p:spPr>
        </p:pic>
        <p:pic>
          <p:nvPicPr>
            <p:cNvPr id="190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44779" y="4812204"/>
              <a:ext cx="314461" cy="359766"/>
            </a:xfrm>
            <a:prstGeom prst="rect">
              <a:avLst/>
            </a:prstGeom>
            <a:effectLst/>
          </p:spPr>
        </p:pic>
        <p:pic>
          <p:nvPicPr>
            <p:cNvPr id="191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454762" y="4894506"/>
              <a:ext cx="258770" cy="308450"/>
            </a:xfrm>
            <a:prstGeom prst="rect">
              <a:avLst/>
            </a:prstGeom>
            <a:effectLst/>
          </p:spPr>
        </p:pic>
        <p:pic>
          <p:nvPicPr>
            <p:cNvPr id="191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42676" y="4908565"/>
              <a:ext cx="216195" cy="271388"/>
            </a:xfrm>
            <a:prstGeom prst="rect">
              <a:avLst/>
            </a:prstGeom>
            <a:effectLst/>
          </p:spPr>
        </p:pic>
        <p:pic>
          <p:nvPicPr>
            <p:cNvPr id="191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125141" y="4916564"/>
              <a:ext cx="201738" cy="230308"/>
            </a:xfrm>
            <a:prstGeom prst="rect">
              <a:avLst/>
            </a:prstGeom>
            <a:effectLst/>
          </p:spPr>
        </p:pic>
        <p:pic>
          <p:nvPicPr>
            <p:cNvPr id="191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55146" y="4936845"/>
              <a:ext cx="201738" cy="168679"/>
            </a:xfrm>
            <a:prstGeom prst="rect">
              <a:avLst/>
            </a:prstGeom>
            <a:effectLst/>
          </p:spPr>
        </p:pic>
        <p:pic>
          <p:nvPicPr>
            <p:cNvPr id="191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85790" y="4655587"/>
              <a:ext cx="135593" cy="499600"/>
            </a:xfrm>
            <a:prstGeom prst="rect">
              <a:avLst/>
            </a:prstGeom>
            <a:effectLst/>
          </p:spPr>
        </p:pic>
        <p:pic>
          <p:nvPicPr>
            <p:cNvPr id="192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684820" y="4616192"/>
              <a:ext cx="868753" cy="496999"/>
            </a:xfrm>
            <a:prstGeom prst="rect">
              <a:avLst/>
            </a:prstGeom>
            <a:effectLst/>
          </p:spPr>
        </p:pic>
        <p:pic>
          <p:nvPicPr>
            <p:cNvPr id="192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489838" y="4648224"/>
              <a:ext cx="193796" cy="592748"/>
            </a:xfrm>
            <a:prstGeom prst="rect">
              <a:avLst/>
            </a:prstGeom>
            <a:effectLst/>
          </p:spPr>
        </p:pic>
        <p:pic>
          <p:nvPicPr>
            <p:cNvPr id="192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988183" y="5000899"/>
              <a:ext cx="186405" cy="33068"/>
            </a:xfrm>
            <a:prstGeom prst="rect">
              <a:avLst/>
            </a:prstGeom>
            <a:effectLst/>
          </p:spPr>
        </p:pic>
        <p:pic>
          <p:nvPicPr>
            <p:cNvPr id="1926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988183" y="5154236"/>
              <a:ext cx="270740" cy="48401"/>
            </a:xfrm>
            <a:prstGeom prst="rect">
              <a:avLst/>
            </a:prstGeom>
            <a:effectLst/>
          </p:spPr>
        </p:pic>
        <p:pic>
          <p:nvPicPr>
            <p:cNvPr id="192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570862" y="4658428"/>
              <a:ext cx="137524" cy="604642"/>
            </a:xfrm>
            <a:prstGeom prst="rect">
              <a:avLst/>
            </a:prstGeom>
            <a:effectLst/>
          </p:spPr>
        </p:pic>
        <p:pic>
          <p:nvPicPr>
            <p:cNvPr id="193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662864" y="4908897"/>
              <a:ext cx="224740" cy="296447"/>
            </a:xfrm>
            <a:prstGeom prst="rect">
              <a:avLst/>
            </a:prstGeom>
            <a:effectLst/>
          </p:spPr>
        </p:pic>
        <p:pic>
          <p:nvPicPr>
            <p:cNvPr id="193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016681" y="4719505"/>
              <a:ext cx="169929" cy="507591"/>
            </a:xfrm>
            <a:prstGeom prst="rect">
              <a:avLst/>
            </a:prstGeom>
            <a:effectLst/>
          </p:spPr>
        </p:pic>
        <p:pic>
          <p:nvPicPr>
            <p:cNvPr id="193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184210" y="4870563"/>
              <a:ext cx="293741" cy="332074"/>
            </a:xfrm>
            <a:prstGeom prst="rect">
              <a:avLst/>
            </a:prstGeom>
            <a:effectLst/>
          </p:spPr>
        </p:pic>
        <p:pic>
          <p:nvPicPr>
            <p:cNvPr id="193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268545" y="4816895"/>
              <a:ext cx="178738" cy="408743"/>
            </a:xfrm>
            <a:prstGeom prst="rect">
              <a:avLst/>
            </a:prstGeom>
            <a:effectLst/>
          </p:spPr>
        </p:pic>
        <p:pic>
          <p:nvPicPr>
            <p:cNvPr id="193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616374" y="4938952"/>
              <a:ext cx="152916" cy="217684"/>
            </a:xfrm>
            <a:prstGeom prst="rect">
              <a:avLst/>
            </a:prstGeom>
            <a:effectLst/>
          </p:spPr>
        </p:pic>
        <p:pic>
          <p:nvPicPr>
            <p:cNvPr id="194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764285" y="4966813"/>
              <a:ext cx="158342" cy="162159"/>
            </a:xfrm>
            <a:prstGeom prst="rect">
              <a:avLst/>
            </a:prstGeom>
            <a:effectLst/>
          </p:spPr>
        </p:pic>
        <p:pic>
          <p:nvPicPr>
            <p:cNvPr id="194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04893" y="4918887"/>
              <a:ext cx="270740" cy="202357"/>
            </a:xfrm>
            <a:prstGeom prst="rect">
              <a:avLst/>
            </a:prstGeom>
            <a:effectLst/>
          </p:spPr>
        </p:pic>
        <p:pic>
          <p:nvPicPr>
            <p:cNvPr id="194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150232" y="4856370"/>
              <a:ext cx="257362" cy="257779"/>
            </a:xfrm>
            <a:prstGeom prst="rect">
              <a:avLst/>
            </a:prstGeom>
            <a:effectLst/>
          </p:spPr>
        </p:pic>
        <p:pic>
          <p:nvPicPr>
            <p:cNvPr id="194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482461" y="4448886"/>
              <a:ext cx="107181" cy="922482"/>
            </a:xfrm>
            <a:prstGeom prst="rect">
              <a:avLst/>
            </a:prstGeom>
            <a:effectLst/>
          </p:spPr>
        </p:pic>
        <p:pic>
          <p:nvPicPr>
            <p:cNvPr id="194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48907" y="4839896"/>
              <a:ext cx="263073" cy="291673"/>
            </a:xfrm>
            <a:prstGeom prst="rect">
              <a:avLst/>
            </a:prstGeom>
            <a:effectLst/>
          </p:spPr>
        </p:pic>
        <p:pic>
          <p:nvPicPr>
            <p:cNvPr id="195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764129" y="4841037"/>
              <a:ext cx="224188" cy="254264"/>
            </a:xfrm>
            <a:prstGeom prst="rect">
              <a:avLst/>
            </a:prstGeom>
            <a:effectLst/>
          </p:spPr>
        </p:pic>
        <p:pic>
          <p:nvPicPr>
            <p:cNvPr id="195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957806" y="4793190"/>
              <a:ext cx="53512" cy="118108"/>
            </a:xfrm>
            <a:prstGeom prst="rect">
              <a:avLst/>
            </a:prstGeom>
            <a:effectLst/>
          </p:spPr>
        </p:pic>
        <p:pic>
          <p:nvPicPr>
            <p:cNvPr id="195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032557" y="4862896"/>
              <a:ext cx="109097" cy="209405"/>
            </a:xfrm>
            <a:prstGeom prst="rect">
              <a:avLst/>
            </a:prstGeom>
            <a:effectLst/>
          </p:spPr>
        </p:pic>
        <p:pic>
          <p:nvPicPr>
            <p:cNvPr id="195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223590" y="4590660"/>
              <a:ext cx="124471" cy="581310"/>
            </a:xfrm>
            <a:prstGeom prst="rect">
              <a:avLst/>
            </a:prstGeom>
            <a:effectLst/>
          </p:spPr>
        </p:pic>
        <p:pic>
          <p:nvPicPr>
            <p:cNvPr id="1958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407593" y="4993232"/>
              <a:ext cx="48402" cy="48402"/>
            </a:xfrm>
            <a:prstGeom prst="rect">
              <a:avLst/>
            </a:prstGeom>
            <a:effectLst/>
          </p:spPr>
        </p:pic>
        <p:pic>
          <p:nvPicPr>
            <p:cNvPr id="196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698933" y="4611636"/>
              <a:ext cx="194033" cy="522308"/>
            </a:xfrm>
            <a:prstGeom prst="rect">
              <a:avLst/>
            </a:prstGeom>
            <a:effectLst/>
          </p:spPr>
        </p:pic>
        <p:pic>
          <p:nvPicPr>
            <p:cNvPr id="196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821603" y="4786227"/>
              <a:ext cx="194071" cy="276331"/>
            </a:xfrm>
            <a:prstGeom prst="rect">
              <a:avLst/>
            </a:prstGeom>
            <a:effectLst/>
          </p:spPr>
        </p:pic>
        <p:pic>
          <p:nvPicPr>
            <p:cNvPr id="196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008731" y="4632891"/>
              <a:ext cx="221614" cy="439410"/>
            </a:xfrm>
            <a:prstGeom prst="rect">
              <a:avLst/>
            </a:prstGeom>
            <a:effectLst/>
          </p:spPr>
        </p:pic>
        <p:pic>
          <p:nvPicPr>
            <p:cNvPr id="196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171326" y="4824702"/>
              <a:ext cx="204690" cy="237840"/>
            </a:xfrm>
            <a:prstGeom prst="rect">
              <a:avLst/>
            </a:prstGeom>
            <a:effectLst/>
          </p:spPr>
        </p:pic>
        <p:pic>
          <p:nvPicPr>
            <p:cNvPr id="196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340288" y="4854104"/>
              <a:ext cx="250399" cy="158335"/>
            </a:xfrm>
            <a:prstGeom prst="rect">
              <a:avLst/>
            </a:prstGeom>
            <a:effectLst/>
          </p:spPr>
        </p:pic>
        <p:pic>
          <p:nvPicPr>
            <p:cNvPr id="197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1580620" y="4809228"/>
              <a:ext cx="25401" cy="56069"/>
            </a:xfrm>
            <a:prstGeom prst="rect">
              <a:avLst/>
            </a:prstGeom>
            <a:effectLst/>
          </p:spPr>
        </p:pic>
        <p:pic>
          <p:nvPicPr>
            <p:cNvPr id="197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664955" y="4878379"/>
              <a:ext cx="86736" cy="153110"/>
            </a:xfrm>
            <a:prstGeom prst="rect">
              <a:avLst/>
            </a:prstGeom>
            <a:effectLst/>
          </p:spPr>
        </p:pic>
        <p:pic>
          <p:nvPicPr>
            <p:cNvPr id="197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764624" y="4628921"/>
              <a:ext cx="170401" cy="512382"/>
            </a:xfrm>
            <a:prstGeom prst="rect">
              <a:avLst/>
            </a:prstGeom>
            <a:effectLst/>
          </p:spPr>
        </p:pic>
        <p:pic>
          <p:nvPicPr>
            <p:cNvPr id="197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394525" y="5928586"/>
              <a:ext cx="270740" cy="94403"/>
            </a:xfrm>
            <a:prstGeom prst="rect">
              <a:avLst/>
            </a:prstGeom>
            <a:effectLst/>
          </p:spPr>
        </p:pic>
        <p:pic>
          <p:nvPicPr>
            <p:cNvPr id="197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540195" y="5805917"/>
              <a:ext cx="71402" cy="301407"/>
            </a:xfrm>
            <a:prstGeom prst="rect">
              <a:avLst/>
            </a:prstGeom>
            <a:effectLst/>
          </p:spPr>
        </p:pic>
        <p:pic>
          <p:nvPicPr>
            <p:cNvPr id="198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735386" y="5547887"/>
              <a:ext cx="134594" cy="617725"/>
            </a:xfrm>
            <a:prstGeom prst="rect">
              <a:avLst/>
            </a:prstGeom>
            <a:effectLst/>
          </p:spPr>
        </p:pic>
        <p:pic>
          <p:nvPicPr>
            <p:cNvPr id="198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839202" y="5782917"/>
              <a:ext cx="240073" cy="298607"/>
            </a:xfrm>
            <a:prstGeom prst="rect">
              <a:avLst/>
            </a:prstGeom>
            <a:effectLst/>
          </p:spPr>
        </p:pic>
        <p:pic>
          <p:nvPicPr>
            <p:cNvPr id="198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087382" y="5635514"/>
              <a:ext cx="206564" cy="410476"/>
            </a:xfrm>
            <a:prstGeom prst="rect">
              <a:avLst/>
            </a:prstGeom>
            <a:effectLst/>
          </p:spPr>
        </p:pic>
        <p:pic>
          <p:nvPicPr>
            <p:cNvPr id="198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337547" y="5706248"/>
              <a:ext cx="286073" cy="385743"/>
            </a:xfrm>
            <a:prstGeom prst="rect">
              <a:avLst/>
            </a:prstGeom>
            <a:effectLst/>
          </p:spPr>
        </p:pic>
        <p:pic>
          <p:nvPicPr>
            <p:cNvPr id="198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406549" y="5667914"/>
              <a:ext cx="186404" cy="477745"/>
            </a:xfrm>
            <a:prstGeom prst="rect">
              <a:avLst/>
            </a:prstGeom>
            <a:effectLst/>
          </p:spPr>
        </p:pic>
        <p:pic>
          <p:nvPicPr>
            <p:cNvPr id="199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724191" y="5805917"/>
              <a:ext cx="597112" cy="283289"/>
            </a:xfrm>
            <a:prstGeom prst="rect">
              <a:avLst/>
            </a:prstGeom>
            <a:effectLst/>
          </p:spPr>
        </p:pic>
        <p:pic>
          <p:nvPicPr>
            <p:cNvPr id="199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321631" y="5736916"/>
              <a:ext cx="68673" cy="260127"/>
            </a:xfrm>
            <a:prstGeom prst="rect">
              <a:avLst/>
            </a:prstGeom>
            <a:effectLst/>
          </p:spPr>
        </p:pic>
        <p:pic>
          <p:nvPicPr>
            <p:cNvPr id="199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395570" y="5794636"/>
              <a:ext cx="237517" cy="264633"/>
            </a:xfrm>
            <a:prstGeom prst="rect">
              <a:avLst/>
            </a:prstGeom>
            <a:effectLst/>
          </p:spPr>
        </p:pic>
        <p:pic>
          <p:nvPicPr>
            <p:cNvPr id="199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786579" y="5477448"/>
              <a:ext cx="86736" cy="772750"/>
            </a:xfrm>
            <a:prstGeom prst="rect">
              <a:avLst/>
            </a:prstGeom>
            <a:effectLst/>
          </p:spPr>
        </p:pic>
        <p:pic>
          <p:nvPicPr>
            <p:cNvPr id="199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978250" y="5848744"/>
              <a:ext cx="186405" cy="242570"/>
            </a:xfrm>
            <a:prstGeom prst="rect">
              <a:avLst/>
            </a:prstGeom>
            <a:effectLst/>
          </p:spPr>
        </p:pic>
        <p:pic>
          <p:nvPicPr>
            <p:cNvPr id="200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070252" y="5810439"/>
              <a:ext cx="112969" cy="227884"/>
            </a:xfrm>
            <a:prstGeom prst="rect">
              <a:avLst/>
            </a:prstGeom>
            <a:effectLst/>
          </p:spPr>
        </p:pic>
        <p:pic>
          <p:nvPicPr>
            <p:cNvPr id="200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266552" y="5805917"/>
              <a:ext cx="134234" cy="224189"/>
            </a:xfrm>
            <a:prstGeom prst="rect">
              <a:avLst/>
            </a:prstGeom>
            <a:effectLst/>
          </p:spPr>
        </p:pic>
        <p:pic>
          <p:nvPicPr>
            <p:cNvPr id="200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419888" y="5568245"/>
              <a:ext cx="112775" cy="487683"/>
            </a:xfrm>
            <a:prstGeom prst="rect">
              <a:avLst/>
            </a:prstGeom>
            <a:effectLst/>
          </p:spPr>
        </p:pic>
        <p:pic>
          <p:nvPicPr>
            <p:cNvPr id="2006" name="Line Line" descr="Line 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384593" y="5813584"/>
              <a:ext cx="186404" cy="63735"/>
            </a:xfrm>
            <a:prstGeom prst="rect">
              <a:avLst/>
            </a:prstGeom>
            <a:effectLst/>
          </p:spPr>
        </p:pic>
        <p:pic>
          <p:nvPicPr>
            <p:cNvPr id="200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652932" y="5790584"/>
              <a:ext cx="148071" cy="252861"/>
            </a:xfrm>
            <a:prstGeom prst="rect">
              <a:avLst/>
            </a:prstGeom>
            <a:effectLst/>
          </p:spPr>
        </p:pic>
        <p:pic>
          <p:nvPicPr>
            <p:cNvPr id="201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758807" y="5811482"/>
              <a:ext cx="218533" cy="219174"/>
            </a:xfrm>
            <a:prstGeom prst="rect">
              <a:avLst/>
            </a:prstGeom>
            <a:effectLst/>
          </p:spPr>
        </p:pic>
        <p:pic>
          <p:nvPicPr>
            <p:cNvPr id="201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982606" y="5736587"/>
              <a:ext cx="40735" cy="148399"/>
            </a:xfrm>
            <a:prstGeom prst="rect">
              <a:avLst/>
            </a:prstGeom>
            <a:effectLst/>
          </p:spPr>
        </p:pic>
        <p:pic>
          <p:nvPicPr>
            <p:cNvPr id="201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037301" y="5808473"/>
              <a:ext cx="139377" cy="218414"/>
            </a:xfrm>
            <a:prstGeom prst="rect">
              <a:avLst/>
            </a:prstGeom>
            <a:effectLst/>
          </p:spPr>
        </p:pic>
        <p:pic>
          <p:nvPicPr>
            <p:cNvPr id="201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227945" y="5606579"/>
              <a:ext cx="59603" cy="401076"/>
            </a:xfrm>
            <a:prstGeom prst="rect">
              <a:avLst/>
            </a:prstGeom>
            <a:effectLst/>
          </p:spPr>
        </p:pic>
        <p:pic>
          <p:nvPicPr>
            <p:cNvPr id="2018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322581" y="5943920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02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452839" y="5489820"/>
              <a:ext cx="180421" cy="517217"/>
            </a:xfrm>
            <a:prstGeom prst="rect">
              <a:avLst/>
            </a:prstGeom>
            <a:effectLst/>
          </p:spPr>
        </p:pic>
        <p:pic>
          <p:nvPicPr>
            <p:cNvPr id="202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511618" y="5713915"/>
              <a:ext cx="247739" cy="261323"/>
            </a:xfrm>
            <a:prstGeom prst="rect">
              <a:avLst/>
            </a:prstGeom>
            <a:effectLst/>
          </p:spPr>
        </p:pic>
        <p:pic>
          <p:nvPicPr>
            <p:cNvPr id="202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716067" y="5572576"/>
              <a:ext cx="188960" cy="379305"/>
            </a:xfrm>
            <a:prstGeom prst="rect">
              <a:avLst/>
            </a:prstGeom>
            <a:effectLst/>
          </p:spPr>
        </p:pic>
        <p:pic>
          <p:nvPicPr>
            <p:cNvPr id="202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788138" y="5752249"/>
              <a:ext cx="208253" cy="180104"/>
            </a:xfrm>
            <a:prstGeom prst="rect">
              <a:avLst/>
            </a:prstGeom>
            <a:effectLst/>
          </p:spPr>
        </p:pic>
        <p:pic>
          <p:nvPicPr>
            <p:cNvPr id="2028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2006468" y="5629580"/>
              <a:ext cx="212900" cy="314185"/>
            </a:xfrm>
            <a:prstGeom prst="rect">
              <a:avLst/>
            </a:prstGeom>
            <a:effectLst/>
          </p:spPr>
        </p:pic>
        <p:pic>
          <p:nvPicPr>
            <p:cNvPr id="203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1733956" y="6101973"/>
              <a:ext cx="263074" cy="211152"/>
            </a:xfrm>
            <a:prstGeom prst="rect">
              <a:avLst/>
            </a:prstGeom>
            <a:effectLst/>
          </p:spPr>
        </p:pic>
        <p:pic>
          <p:nvPicPr>
            <p:cNvPr id="203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1934512" y="6118781"/>
              <a:ext cx="177520" cy="141880"/>
            </a:xfrm>
            <a:prstGeom prst="rect">
              <a:avLst/>
            </a:prstGeom>
            <a:effectLst/>
          </p:spPr>
        </p:pic>
        <p:pic>
          <p:nvPicPr>
            <p:cNvPr id="2034" name="Line Line" descr="Line 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2094298" y="6112591"/>
              <a:ext cx="63735" cy="40734"/>
            </a:xfrm>
            <a:prstGeom prst="rect">
              <a:avLst/>
            </a:prstGeom>
            <a:effectLst/>
          </p:spPr>
        </p:pic>
        <p:pic>
          <p:nvPicPr>
            <p:cNvPr id="203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2155633" y="6143258"/>
              <a:ext cx="125070" cy="126944"/>
            </a:xfrm>
            <a:prstGeom prst="rect">
              <a:avLst/>
            </a:prstGeom>
            <a:effectLst/>
          </p:spPr>
        </p:pic>
        <p:pic>
          <p:nvPicPr>
            <p:cNvPr id="203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2324303" y="5997588"/>
              <a:ext cx="64065" cy="316741"/>
            </a:xfrm>
            <a:prstGeom prst="rect">
              <a:avLst/>
            </a:prstGeom>
            <a:effectLst/>
          </p:spPr>
        </p:pic>
        <p:pic>
          <p:nvPicPr>
            <p:cNvPr id="2040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2403605" y="6319595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042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3965049" y="-38101"/>
              <a:ext cx="3747814" cy="1578388"/>
            </a:xfrm>
            <a:prstGeom prst="rect">
              <a:avLst/>
            </a:prstGeom>
            <a:effectLst/>
          </p:spPr>
        </p:pic>
        <p:sp>
          <p:nvSpPr>
            <p:cNvPr id="2044" name="Line"/>
            <p:cNvSpPr/>
            <p:nvPr/>
          </p:nvSpPr>
          <p:spPr>
            <a:xfrm>
              <a:off x="116061" y="6247960"/>
              <a:ext cx="11776267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320"/>
                  </a:moveTo>
                  <a:cubicBezTo>
                    <a:pt x="80" y="3360"/>
                    <a:pt x="159" y="2400"/>
                    <a:pt x="291" y="2000"/>
                  </a:cubicBezTo>
                  <a:cubicBezTo>
                    <a:pt x="422" y="1600"/>
                    <a:pt x="605" y="1760"/>
                    <a:pt x="795" y="1760"/>
                  </a:cubicBezTo>
                  <a:cubicBezTo>
                    <a:pt x="984" y="1760"/>
                    <a:pt x="1181" y="1600"/>
                    <a:pt x="1376" y="1440"/>
                  </a:cubicBezTo>
                  <a:cubicBezTo>
                    <a:pt x="1570" y="1280"/>
                    <a:pt x="1762" y="1120"/>
                    <a:pt x="1950" y="960"/>
                  </a:cubicBezTo>
                  <a:cubicBezTo>
                    <a:pt x="2137" y="800"/>
                    <a:pt x="2320" y="640"/>
                    <a:pt x="2487" y="480"/>
                  </a:cubicBezTo>
                  <a:cubicBezTo>
                    <a:pt x="2653" y="320"/>
                    <a:pt x="2803" y="160"/>
                    <a:pt x="2962" y="80"/>
                  </a:cubicBezTo>
                  <a:cubicBezTo>
                    <a:pt x="3122" y="0"/>
                    <a:pt x="3291" y="0"/>
                    <a:pt x="3469" y="0"/>
                  </a:cubicBezTo>
                  <a:cubicBezTo>
                    <a:pt x="3647" y="0"/>
                    <a:pt x="3834" y="0"/>
                    <a:pt x="4024" y="0"/>
                  </a:cubicBezTo>
                  <a:cubicBezTo>
                    <a:pt x="4214" y="0"/>
                    <a:pt x="4406" y="0"/>
                    <a:pt x="4605" y="0"/>
                  </a:cubicBezTo>
                  <a:cubicBezTo>
                    <a:pt x="4805" y="0"/>
                    <a:pt x="5011" y="0"/>
                    <a:pt x="5184" y="0"/>
                  </a:cubicBezTo>
                  <a:cubicBezTo>
                    <a:pt x="5358" y="0"/>
                    <a:pt x="5498" y="0"/>
                    <a:pt x="5644" y="0"/>
                  </a:cubicBezTo>
                  <a:cubicBezTo>
                    <a:pt x="5789" y="0"/>
                    <a:pt x="5939" y="0"/>
                    <a:pt x="6087" y="0"/>
                  </a:cubicBezTo>
                  <a:cubicBezTo>
                    <a:pt x="6234" y="0"/>
                    <a:pt x="6380" y="0"/>
                    <a:pt x="6527" y="0"/>
                  </a:cubicBezTo>
                  <a:cubicBezTo>
                    <a:pt x="6675" y="0"/>
                    <a:pt x="6825" y="0"/>
                    <a:pt x="6980" y="0"/>
                  </a:cubicBezTo>
                  <a:cubicBezTo>
                    <a:pt x="7134" y="0"/>
                    <a:pt x="7294" y="0"/>
                    <a:pt x="7451" y="0"/>
                  </a:cubicBezTo>
                  <a:cubicBezTo>
                    <a:pt x="7608" y="0"/>
                    <a:pt x="7762" y="0"/>
                    <a:pt x="7920" y="0"/>
                  </a:cubicBezTo>
                  <a:cubicBezTo>
                    <a:pt x="8077" y="0"/>
                    <a:pt x="8236" y="0"/>
                    <a:pt x="8398" y="80"/>
                  </a:cubicBezTo>
                  <a:cubicBezTo>
                    <a:pt x="8559" y="160"/>
                    <a:pt x="8723" y="320"/>
                    <a:pt x="8883" y="640"/>
                  </a:cubicBezTo>
                  <a:cubicBezTo>
                    <a:pt x="9042" y="960"/>
                    <a:pt x="9197" y="1440"/>
                    <a:pt x="9354" y="1840"/>
                  </a:cubicBezTo>
                  <a:cubicBezTo>
                    <a:pt x="9511" y="2240"/>
                    <a:pt x="9670" y="2560"/>
                    <a:pt x="9839" y="2960"/>
                  </a:cubicBezTo>
                  <a:cubicBezTo>
                    <a:pt x="10008" y="3360"/>
                    <a:pt x="10186" y="3840"/>
                    <a:pt x="10350" y="4320"/>
                  </a:cubicBezTo>
                  <a:cubicBezTo>
                    <a:pt x="10514" y="4800"/>
                    <a:pt x="10664" y="5280"/>
                    <a:pt x="10821" y="5680"/>
                  </a:cubicBezTo>
                  <a:cubicBezTo>
                    <a:pt x="10978" y="6080"/>
                    <a:pt x="11142" y="6400"/>
                    <a:pt x="11306" y="6720"/>
                  </a:cubicBezTo>
                  <a:cubicBezTo>
                    <a:pt x="11470" y="7040"/>
                    <a:pt x="11634" y="7360"/>
                    <a:pt x="11791" y="7680"/>
                  </a:cubicBezTo>
                  <a:cubicBezTo>
                    <a:pt x="11948" y="8000"/>
                    <a:pt x="12098" y="8320"/>
                    <a:pt x="12248" y="8640"/>
                  </a:cubicBezTo>
                  <a:cubicBezTo>
                    <a:pt x="12398" y="8960"/>
                    <a:pt x="12548" y="9280"/>
                    <a:pt x="12701" y="9520"/>
                  </a:cubicBezTo>
                  <a:cubicBezTo>
                    <a:pt x="12853" y="9760"/>
                    <a:pt x="13008" y="9920"/>
                    <a:pt x="13158" y="10000"/>
                  </a:cubicBezTo>
                  <a:cubicBezTo>
                    <a:pt x="13308" y="10080"/>
                    <a:pt x="13453" y="10080"/>
                    <a:pt x="13603" y="10080"/>
                  </a:cubicBezTo>
                  <a:cubicBezTo>
                    <a:pt x="13753" y="10080"/>
                    <a:pt x="13908" y="10080"/>
                    <a:pt x="14065" y="10080"/>
                  </a:cubicBezTo>
                  <a:cubicBezTo>
                    <a:pt x="14222" y="10080"/>
                    <a:pt x="14381" y="10080"/>
                    <a:pt x="14543" y="10080"/>
                  </a:cubicBezTo>
                  <a:cubicBezTo>
                    <a:pt x="14705" y="10080"/>
                    <a:pt x="14869" y="10080"/>
                    <a:pt x="15030" y="10160"/>
                  </a:cubicBezTo>
                  <a:cubicBezTo>
                    <a:pt x="15192" y="10240"/>
                    <a:pt x="15352" y="10400"/>
                    <a:pt x="15523" y="10560"/>
                  </a:cubicBezTo>
                  <a:cubicBezTo>
                    <a:pt x="15694" y="10720"/>
                    <a:pt x="15877" y="10880"/>
                    <a:pt x="16057" y="11040"/>
                  </a:cubicBezTo>
                  <a:cubicBezTo>
                    <a:pt x="16237" y="11200"/>
                    <a:pt x="16416" y="11360"/>
                    <a:pt x="16594" y="11600"/>
                  </a:cubicBezTo>
                  <a:cubicBezTo>
                    <a:pt x="16772" y="11840"/>
                    <a:pt x="16950" y="12160"/>
                    <a:pt x="17126" y="12560"/>
                  </a:cubicBezTo>
                  <a:cubicBezTo>
                    <a:pt x="17302" y="12960"/>
                    <a:pt x="17475" y="13440"/>
                    <a:pt x="17653" y="13840"/>
                  </a:cubicBezTo>
                  <a:cubicBezTo>
                    <a:pt x="17831" y="14240"/>
                    <a:pt x="18014" y="14560"/>
                    <a:pt x="18192" y="14880"/>
                  </a:cubicBezTo>
                  <a:cubicBezTo>
                    <a:pt x="18370" y="15200"/>
                    <a:pt x="18544" y="15520"/>
                    <a:pt x="18722" y="15840"/>
                  </a:cubicBezTo>
                  <a:cubicBezTo>
                    <a:pt x="18900" y="16160"/>
                    <a:pt x="19083" y="16480"/>
                    <a:pt x="19266" y="16800"/>
                  </a:cubicBezTo>
                  <a:cubicBezTo>
                    <a:pt x="19448" y="17120"/>
                    <a:pt x="19631" y="17440"/>
                    <a:pt x="19854" y="17840"/>
                  </a:cubicBezTo>
                  <a:cubicBezTo>
                    <a:pt x="20077" y="18240"/>
                    <a:pt x="20339" y="18720"/>
                    <a:pt x="20555" y="19120"/>
                  </a:cubicBezTo>
                  <a:cubicBezTo>
                    <a:pt x="20770" y="19520"/>
                    <a:pt x="20939" y="19840"/>
                    <a:pt x="21105" y="20240"/>
                  </a:cubicBezTo>
                  <a:cubicBezTo>
                    <a:pt x="21272" y="20640"/>
                    <a:pt x="21436" y="211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192729" y="6470298"/>
              <a:ext cx="207711" cy="69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042" fill="norm" stroke="1" extrusionOk="0">
                  <a:moveTo>
                    <a:pt x="4684" y="13006"/>
                  </a:moveTo>
                  <a:cubicBezTo>
                    <a:pt x="4424" y="12619"/>
                    <a:pt x="4164" y="12232"/>
                    <a:pt x="3513" y="11923"/>
                  </a:cubicBezTo>
                  <a:cubicBezTo>
                    <a:pt x="2863" y="11613"/>
                    <a:pt x="1822" y="11381"/>
                    <a:pt x="1171" y="11497"/>
                  </a:cubicBezTo>
                  <a:cubicBezTo>
                    <a:pt x="520" y="11613"/>
                    <a:pt x="260" y="12077"/>
                    <a:pt x="260" y="13665"/>
                  </a:cubicBezTo>
                  <a:cubicBezTo>
                    <a:pt x="260" y="15252"/>
                    <a:pt x="520" y="17961"/>
                    <a:pt x="520" y="19548"/>
                  </a:cubicBezTo>
                  <a:cubicBezTo>
                    <a:pt x="520" y="21135"/>
                    <a:pt x="260" y="21600"/>
                    <a:pt x="651" y="20245"/>
                  </a:cubicBezTo>
                  <a:cubicBezTo>
                    <a:pt x="1041" y="18890"/>
                    <a:pt x="2082" y="15716"/>
                    <a:pt x="3773" y="12658"/>
                  </a:cubicBezTo>
                  <a:cubicBezTo>
                    <a:pt x="5465" y="9600"/>
                    <a:pt x="7807" y="6658"/>
                    <a:pt x="9499" y="4645"/>
                  </a:cubicBezTo>
                  <a:cubicBezTo>
                    <a:pt x="11190" y="2632"/>
                    <a:pt x="12231" y="1548"/>
                    <a:pt x="13272" y="890"/>
                  </a:cubicBezTo>
                  <a:cubicBezTo>
                    <a:pt x="14313" y="232"/>
                    <a:pt x="15354" y="0"/>
                    <a:pt x="16395" y="0"/>
                  </a:cubicBezTo>
                  <a:cubicBezTo>
                    <a:pt x="17436" y="0"/>
                    <a:pt x="18477" y="232"/>
                    <a:pt x="19518" y="1200"/>
                  </a:cubicBezTo>
                  <a:cubicBezTo>
                    <a:pt x="20559" y="2168"/>
                    <a:pt x="21600" y="3871"/>
                    <a:pt x="20949" y="5458"/>
                  </a:cubicBezTo>
                  <a:cubicBezTo>
                    <a:pt x="20299" y="7045"/>
                    <a:pt x="17957" y="8516"/>
                    <a:pt x="14183" y="9561"/>
                  </a:cubicBezTo>
                  <a:cubicBezTo>
                    <a:pt x="10410" y="10606"/>
                    <a:pt x="5205" y="11226"/>
                    <a:pt x="0" y="11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362902" y="6799972"/>
              <a:ext cx="243838" cy="23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93" fill="norm" stroke="1" extrusionOk="0">
                  <a:moveTo>
                    <a:pt x="537" y="10340"/>
                  </a:moveTo>
                  <a:cubicBezTo>
                    <a:pt x="91" y="9192"/>
                    <a:pt x="-354" y="8043"/>
                    <a:pt x="425" y="7353"/>
                  </a:cubicBezTo>
                  <a:cubicBezTo>
                    <a:pt x="1205" y="6664"/>
                    <a:pt x="3209" y="6434"/>
                    <a:pt x="5770" y="7698"/>
                  </a:cubicBezTo>
                  <a:cubicBezTo>
                    <a:pt x="8331" y="8962"/>
                    <a:pt x="11448" y="11719"/>
                    <a:pt x="13118" y="13787"/>
                  </a:cubicBezTo>
                  <a:cubicBezTo>
                    <a:pt x="14788" y="15855"/>
                    <a:pt x="15011" y="17234"/>
                    <a:pt x="15011" y="18613"/>
                  </a:cubicBezTo>
                  <a:cubicBezTo>
                    <a:pt x="15011" y="19992"/>
                    <a:pt x="14788" y="21370"/>
                    <a:pt x="13341" y="21485"/>
                  </a:cubicBezTo>
                  <a:cubicBezTo>
                    <a:pt x="11893" y="21600"/>
                    <a:pt x="9221" y="20451"/>
                    <a:pt x="8553" y="17464"/>
                  </a:cubicBezTo>
                  <a:cubicBezTo>
                    <a:pt x="7885" y="14477"/>
                    <a:pt x="9221" y="9651"/>
                    <a:pt x="11671" y="6434"/>
                  </a:cubicBezTo>
                  <a:cubicBezTo>
                    <a:pt x="14120" y="3217"/>
                    <a:pt x="17683" y="1609"/>
                    <a:pt x="212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657851" y="6607712"/>
              <a:ext cx="186561" cy="44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2991"/>
                  </a:moveTo>
                  <a:cubicBezTo>
                    <a:pt x="21600" y="2374"/>
                    <a:pt x="21600" y="1756"/>
                    <a:pt x="21156" y="1201"/>
                  </a:cubicBezTo>
                  <a:cubicBezTo>
                    <a:pt x="20712" y="646"/>
                    <a:pt x="19825" y="152"/>
                    <a:pt x="18641" y="28"/>
                  </a:cubicBezTo>
                  <a:cubicBezTo>
                    <a:pt x="17458" y="-95"/>
                    <a:pt x="15978" y="152"/>
                    <a:pt x="13315" y="1386"/>
                  </a:cubicBezTo>
                  <a:cubicBezTo>
                    <a:pt x="10652" y="2620"/>
                    <a:pt x="6805" y="4842"/>
                    <a:pt x="4142" y="7743"/>
                  </a:cubicBezTo>
                  <a:cubicBezTo>
                    <a:pt x="1479" y="10643"/>
                    <a:pt x="0" y="14223"/>
                    <a:pt x="0" y="16630"/>
                  </a:cubicBezTo>
                  <a:cubicBezTo>
                    <a:pt x="0" y="19036"/>
                    <a:pt x="1479" y="20271"/>
                    <a:pt x="5178" y="20888"/>
                  </a:cubicBezTo>
                  <a:cubicBezTo>
                    <a:pt x="8877" y="21505"/>
                    <a:pt x="14795" y="21505"/>
                    <a:pt x="20712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898848" y="6680571"/>
              <a:ext cx="236904" cy="395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23" fill="norm" stroke="1" extrusionOk="0">
                  <a:moveTo>
                    <a:pt x="8291" y="3561"/>
                  </a:moveTo>
                  <a:cubicBezTo>
                    <a:pt x="6665" y="5223"/>
                    <a:pt x="5040" y="6885"/>
                    <a:pt x="3762" y="9446"/>
                  </a:cubicBezTo>
                  <a:cubicBezTo>
                    <a:pt x="2485" y="12008"/>
                    <a:pt x="1556" y="15469"/>
                    <a:pt x="975" y="17823"/>
                  </a:cubicBezTo>
                  <a:cubicBezTo>
                    <a:pt x="395" y="20177"/>
                    <a:pt x="162" y="21423"/>
                    <a:pt x="46" y="21423"/>
                  </a:cubicBezTo>
                  <a:cubicBezTo>
                    <a:pt x="-70" y="21423"/>
                    <a:pt x="-70" y="20177"/>
                    <a:pt x="1324" y="17200"/>
                  </a:cubicBezTo>
                  <a:cubicBezTo>
                    <a:pt x="2717" y="14223"/>
                    <a:pt x="5504" y="9515"/>
                    <a:pt x="7246" y="6815"/>
                  </a:cubicBezTo>
                  <a:cubicBezTo>
                    <a:pt x="8988" y="4115"/>
                    <a:pt x="9685" y="3423"/>
                    <a:pt x="10382" y="2454"/>
                  </a:cubicBezTo>
                  <a:cubicBezTo>
                    <a:pt x="11078" y="1485"/>
                    <a:pt x="11775" y="238"/>
                    <a:pt x="12472" y="31"/>
                  </a:cubicBezTo>
                  <a:cubicBezTo>
                    <a:pt x="13169" y="-177"/>
                    <a:pt x="13865" y="654"/>
                    <a:pt x="14795" y="3077"/>
                  </a:cubicBezTo>
                  <a:cubicBezTo>
                    <a:pt x="15724" y="5500"/>
                    <a:pt x="16885" y="9515"/>
                    <a:pt x="18046" y="12769"/>
                  </a:cubicBezTo>
                  <a:cubicBezTo>
                    <a:pt x="19207" y="16023"/>
                    <a:pt x="20369" y="18515"/>
                    <a:pt x="21530" y="210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944080" y="6884308"/>
              <a:ext cx="16867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55" y="16000"/>
                    <a:pt x="8509" y="10400"/>
                    <a:pt x="12109" y="6800"/>
                  </a:cubicBezTo>
                  <a:cubicBezTo>
                    <a:pt x="15709" y="3200"/>
                    <a:pt x="18655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1212419" y="6592968"/>
              <a:ext cx="188163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0" y="0"/>
                  </a:moveTo>
                  <a:cubicBezTo>
                    <a:pt x="5684" y="1694"/>
                    <a:pt x="11368" y="3388"/>
                    <a:pt x="15347" y="5294"/>
                  </a:cubicBezTo>
                  <a:cubicBezTo>
                    <a:pt x="19326" y="7200"/>
                    <a:pt x="21600" y="9318"/>
                    <a:pt x="20747" y="11647"/>
                  </a:cubicBezTo>
                  <a:cubicBezTo>
                    <a:pt x="19895" y="13976"/>
                    <a:pt x="15916" y="16518"/>
                    <a:pt x="12789" y="18212"/>
                  </a:cubicBezTo>
                  <a:cubicBezTo>
                    <a:pt x="9663" y="19906"/>
                    <a:pt x="7389" y="20753"/>
                    <a:pt x="51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1580427" y="6922642"/>
              <a:ext cx="199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1618762" y="7068312"/>
              <a:ext cx="145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7798235" y="3196558"/>
              <a:ext cx="3013069" cy="42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6135"/>
                  </a:moveTo>
                  <a:cubicBezTo>
                    <a:pt x="0" y="7669"/>
                    <a:pt x="0" y="9202"/>
                    <a:pt x="37" y="11183"/>
                  </a:cubicBezTo>
                  <a:cubicBezTo>
                    <a:pt x="73" y="13165"/>
                    <a:pt x="147" y="15593"/>
                    <a:pt x="266" y="17446"/>
                  </a:cubicBezTo>
                  <a:cubicBezTo>
                    <a:pt x="385" y="19299"/>
                    <a:pt x="550" y="20578"/>
                    <a:pt x="834" y="21089"/>
                  </a:cubicBezTo>
                  <a:cubicBezTo>
                    <a:pt x="1118" y="21600"/>
                    <a:pt x="1521" y="21344"/>
                    <a:pt x="2015" y="20961"/>
                  </a:cubicBezTo>
                  <a:cubicBezTo>
                    <a:pt x="2510" y="20578"/>
                    <a:pt x="3096" y="20066"/>
                    <a:pt x="3646" y="19555"/>
                  </a:cubicBezTo>
                  <a:cubicBezTo>
                    <a:pt x="4195" y="19044"/>
                    <a:pt x="4708" y="18533"/>
                    <a:pt x="5176" y="17830"/>
                  </a:cubicBezTo>
                  <a:cubicBezTo>
                    <a:pt x="5643" y="17127"/>
                    <a:pt x="6064" y="16232"/>
                    <a:pt x="6485" y="15401"/>
                  </a:cubicBezTo>
                  <a:cubicBezTo>
                    <a:pt x="6907" y="14570"/>
                    <a:pt x="7328" y="13804"/>
                    <a:pt x="7585" y="13356"/>
                  </a:cubicBezTo>
                  <a:cubicBezTo>
                    <a:pt x="7841" y="12909"/>
                    <a:pt x="7933" y="12781"/>
                    <a:pt x="8061" y="12334"/>
                  </a:cubicBezTo>
                  <a:cubicBezTo>
                    <a:pt x="8189" y="11886"/>
                    <a:pt x="8354" y="11120"/>
                    <a:pt x="8501" y="11120"/>
                  </a:cubicBezTo>
                  <a:cubicBezTo>
                    <a:pt x="8647" y="11120"/>
                    <a:pt x="8776" y="11886"/>
                    <a:pt x="8968" y="12078"/>
                  </a:cubicBezTo>
                  <a:cubicBezTo>
                    <a:pt x="9160" y="12270"/>
                    <a:pt x="9417" y="11886"/>
                    <a:pt x="9747" y="11247"/>
                  </a:cubicBezTo>
                  <a:cubicBezTo>
                    <a:pt x="10076" y="10608"/>
                    <a:pt x="10479" y="9714"/>
                    <a:pt x="10956" y="9138"/>
                  </a:cubicBezTo>
                  <a:cubicBezTo>
                    <a:pt x="11432" y="8563"/>
                    <a:pt x="11982" y="8308"/>
                    <a:pt x="12559" y="8499"/>
                  </a:cubicBezTo>
                  <a:cubicBezTo>
                    <a:pt x="13136" y="8691"/>
                    <a:pt x="13740" y="9330"/>
                    <a:pt x="14290" y="9969"/>
                  </a:cubicBezTo>
                  <a:cubicBezTo>
                    <a:pt x="14840" y="10608"/>
                    <a:pt x="15334" y="11247"/>
                    <a:pt x="15802" y="11759"/>
                  </a:cubicBezTo>
                  <a:cubicBezTo>
                    <a:pt x="16269" y="12270"/>
                    <a:pt x="16708" y="12653"/>
                    <a:pt x="17185" y="12653"/>
                  </a:cubicBezTo>
                  <a:cubicBezTo>
                    <a:pt x="17661" y="12653"/>
                    <a:pt x="18174" y="12270"/>
                    <a:pt x="18733" y="11631"/>
                  </a:cubicBezTo>
                  <a:cubicBezTo>
                    <a:pt x="19292" y="10992"/>
                    <a:pt x="19896" y="10097"/>
                    <a:pt x="20345" y="9075"/>
                  </a:cubicBezTo>
                  <a:cubicBezTo>
                    <a:pt x="20794" y="8052"/>
                    <a:pt x="21087" y="6902"/>
                    <a:pt x="21234" y="6007"/>
                  </a:cubicBezTo>
                  <a:cubicBezTo>
                    <a:pt x="21380" y="5112"/>
                    <a:pt x="21380" y="4473"/>
                    <a:pt x="21353" y="3770"/>
                  </a:cubicBezTo>
                  <a:cubicBezTo>
                    <a:pt x="21325" y="3067"/>
                    <a:pt x="21270" y="2301"/>
                    <a:pt x="21307" y="1662"/>
                  </a:cubicBezTo>
                  <a:cubicBezTo>
                    <a:pt x="21344" y="1022"/>
                    <a:pt x="21472" y="5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8603252" y="3543927"/>
              <a:ext cx="126044" cy="39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73" fill="norm" stroke="1" extrusionOk="0">
                  <a:moveTo>
                    <a:pt x="0" y="11430"/>
                  </a:moveTo>
                  <a:cubicBezTo>
                    <a:pt x="864" y="14319"/>
                    <a:pt x="1728" y="17208"/>
                    <a:pt x="2376" y="18997"/>
                  </a:cubicBezTo>
                  <a:cubicBezTo>
                    <a:pt x="3024" y="20785"/>
                    <a:pt x="3456" y="21473"/>
                    <a:pt x="3672" y="21473"/>
                  </a:cubicBezTo>
                  <a:cubicBezTo>
                    <a:pt x="3888" y="21473"/>
                    <a:pt x="3888" y="20785"/>
                    <a:pt x="3888" y="18102"/>
                  </a:cubicBezTo>
                  <a:cubicBezTo>
                    <a:pt x="3888" y="15420"/>
                    <a:pt x="3888" y="10742"/>
                    <a:pt x="4536" y="7646"/>
                  </a:cubicBezTo>
                  <a:cubicBezTo>
                    <a:pt x="5184" y="4551"/>
                    <a:pt x="6480" y="3037"/>
                    <a:pt x="7776" y="2005"/>
                  </a:cubicBezTo>
                  <a:cubicBezTo>
                    <a:pt x="9072" y="974"/>
                    <a:pt x="10368" y="423"/>
                    <a:pt x="12096" y="148"/>
                  </a:cubicBezTo>
                  <a:cubicBezTo>
                    <a:pt x="13824" y="-127"/>
                    <a:pt x="15984" y="-127"/>
                    <a:pt x="17712" y="1111"/>
                  </a:cubicBezTo>
                  <a:cubicBezTo>
                    <a:pt x="19440" y="2349"/>
                    <a:pt x="20736" y="4826"/>
                    <a:pt x="21168" y="6408"/>
                  </a:cubicBezTo>
                  <a:cubicBezTo>
                    <a:pt x="21600" y="7990"/>
                    <a:pt x="21168" y="8678"/>
                    <a:pt x="17712" y="9297"/>
                  </a:cubicBezTo>
                  <a:cubicBezTo>
                    <a:pt x="14256" y="9916"/>
                    <a:pt x="7776" y="10467"/>
                    <a:pt x="1296" y="1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8730638" y="3680421"/>
              <a:ext cx="194623" cy="228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04" fill="norm" stroke="1" extrusionOk="0">
                  <a:moveTo>
                    <a:pt x="324" y="9783"/>
                  </a:moveTo>
                  <a:cubicBezTo>
                    <a:pt x="43" y="8609"/>
                    <a:pt x="-237" y="7435"/>
                    <a:pt x="324" y="6848"/>
                  </a:cubicBezTo>
                  <a:cubicBezTo>
                    <a:pt x="885" y="6261"/>
                    <a:pt x="2288" y="6261"/>
                    <a:pt x="3550" y="6730"/>
                  </a:cubicBezTo>
                  <a:cubicBezTo>
                    <a:pt x="4812" y="7200"/>
                    <a:pt x="5934" y="8139"/>
                    <a:pt x="6916" y="9900"/>
                  </a:cubicBezTo>
                  <a:cubicBezTo>
                    <a:pt x="7898" y="11661"/>
                    <a:pt x="8740" y="14244"/>
                    <a:pt x="9160" y="16122"/>
                  </a:cubicBezTo>
                  <a:cubicBezTo>
                    <a:pt x="9581" y="18000"/>
                    <a:pt x="9581" y="19174"/>
                    <a:pt x="8880" y="19996"/>
                  </a:cubicBezTo>
                  <a:cubicBezTo>
                    <a:pt x="8179" y="20817"/>
                    <a:pt x="6776" y="21287"/>
                    <a:pt x="5794" y="20817"/>
                  </a:cubicBezTo>
                  <a:cubicBezTo>
                    <a:pt x="4812" y="20348"/>
                    <a:pt x="4251" y="18939"/>
                    <a:pt x="4812" y="16004"/>
                  </a:cubicBezTo>
                  <a:cubicBezTo>
                    <a:pt x="5373" y="13070"/>
                    <a:pt x="7057" y="8609"/>
                    <a:pt x="8880" y="5557"/>
                  </a:cubicBezTo>
                  <a:cubicBezTo>
                    <a:pt x="10703" y="2504"/>
                    <a:pt x="12667" y="861"/>
                    <a:pt x="14771" y="274"/>
                  </a:cubicBezTo>
                  <a:cubicBezTo>
                    <a:pt x="16875" y="-313"/>
                    <a:pt x="19119" y="157"/>
                    <a:pt x="21363" y="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8936740" y="3593132"/>
              <a:ext cx="157191" cy="316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397" fill="norm" stroke="1" extrusionOk="0">
                  <a:moveTo>
                    <a:pt x="21088" y="1179"/>
                  </a:moveTo>
                  <a:cubicBezTo>
                    <a:pt x="19717" y="488"/>
                    <a:pt x="18345" y="-203"/>
                    <a:pt x="16631" y="56"/>
                  </a:cubicBezTo>
                  <a:cubicBezTo>
                    <a:pt x="14917" y="315"/>
                    <a:pt x="12859" y="1525"/>
                    <a:pt x="9945" y="4117"/>
                  </a:cubicBezTo>
                  <a:cubicBezTo>
                    <a:pt x="7031" y="6709"/>
                    <a:pt x="3259" y="10683"/>
                    <a:pt x="1374" y="13189"/>
                  </a:cubicBezTo>
                  <a:cubicBezTo>
                    <a:pt x="-512" y="15695"/>
                    <a:pt x="-512" y="16731"/>
                    <a:pt x="1717" y="17855"/>
                  </a:cubicBezTo>
                  <a:cubicBezTo>
                    <a:pt x="3945" y="18978"/>
                    <a:pt x="8402" y="20187"/>
                    <a:pt x="12859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9109937" y="3583625"/>
              <a:ext cx="152665" cy="31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38" fill="norm" stroke="1" extrusionOk="0">
                  <a:moveTo>
                    <a:pt x="15025" y="5013"/>
                  </a:moveTo>
                  <a:cubicBezTo>
                    <a:pt x="13225" y="5188"/>
                    <a:pt x="11425" y="5364"/>
                    <a:pt x="9625" y="6944"/>
                  </a:cubicBezTo>
                  <a:cubicBezTo>
                    <a:pt x="7825" y="8525"/>
                    <a:pt x="6025" y="11510"/>
                    <a:pt x="4585" y="13881"/>
                  </a:cubicBezTo>
                  <a:cubicBezTo>
                    <a:pt x="3145" y="16252"/>
                    <a:pt x="2065" y="18008"/>
                    <a:pt x="1345" y="19325"/>
                  </a:cubicBezTo>
                  <a:cubicBezTo>
                    <a:pt x="625" y="20642"/>
                    <a:pt x="265" y="21520"/>
                    <a:pt x="85" y="21432"/>
                  </a:cubicBezTo>
                  <a:cubicBezTo>
                    <a:pt x="-95" y="21344"/>
                    <a:pt x="-95" y="20291"/>
                    <a:pt x="1165" y="17305"/>
                  </a:cubicBezTo>
                  <a:cubicBezTo>
                    <a:pt x="2425" y="14320"/>
                    <a:pt x="4945" y="9403"/>
                    <a:pt x="6565" y="6418"/>
                  </a:cubicBezTo>
                  <a:cubicBezTo>
                    <a:pt x="8185" y="3432"/>
                    <a:pt x="8905" y="2379"/>
                    <a:pt x="9805" y="1500"/>
                  </a:cubicBezTo>
                  <a:cubicBezTo>
                    <a:pt x="10705" y="622"/>
                    <a:pt x="11785" y="-80"/>
                    <a:pt x="12685" y="8"/>
                  </a:cubicBezTo>
                  <a:cubicBezTo>
                    <a:pt x="13585" y="96"/>
                    <a:pt x="14305" y="974"/>
                    <a:pt x="15385" y="3520"/>
                  </a:cubicBezTo>
                  <a:cubicBezTo>
                    <a:pt x="16465" y="6066"/>
                    <a:pt x="17905" y="10281"/>
                    <a:pt x="18985" y="13179"/>
                  </a:cubicBezTo>
                  <a:cubicBezTo>
                    <a:pt x="20065" y="16076"/>
                    <a:pt x="20785" y="17657"/>
                    <a:pt x="21505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9124598" y="3763904"/>
              <a:ext cx="11500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20" y="14400"/>
                    <a:pt x="3840" y="7200"/>
                    <a:pt x="7440" y="3600"/>
                  </a:cubicBezTo>
                  <a:cubicBezTo>
                    <a:pt x="11040" y="0"/>
                    <a:pt x="163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9347894" y="3557254"/>
              <a:ext cx="177936" cy="360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48" fill="norm" stroke="1" extrusionOk="0">
                  <a:moveTo>
                    <a:pt x="5438" y="6279"/>
                  </a:moveTo>
                  <a:cubicBezTo>
                    <a:pt x="4513" y="10479"/>
                    <a:pt x="3587" y="14679"/>
                    <a:pt x="2661" y="17304"/>
                  </a:cubicBezTo>
                  <a:cubicBezTo>
                    <a:pt x="1735" y="19929"/>
                    <a:pt x="810" y="20979"/>
                    <a:pt x="347" y="21129"/>
                  </a:cubicBezTo>
                  <a:cubicBezTo>
                    <a:pt x="-116" y="21279"/>
                    <a:pt x="-116" y="20529"/>
                    <a:pt x="347" y="18129"/>
                  </a:cubicBezTo>
                  <a:cubicBezTo>
                    <a:pt x="810" y="15729"/>
                    <a:pt x="1735" y="11679"/>
                    <a:pt x="2661" y="8829"/>
                  </a:cubicBezTo>
                  <a:cubicBezTo>
                    <a:pt x="3587" y="5979"/>
                    <a:pt x="4513" y="4329"/>
                    <a:pt x="6210" y="3054"/>
                  </a:cubicBezTo>
                  <a:cubicBezTo>
                    <a:pt x="7907" y="1779"/>
                    <a:pt x="10375" y="879"/>
                    <a:pt x="12535" y="354"/>
                  </a:cubicBezTo>
                  <a:cubicBezTo>
                    <a:pt x="14695" y="-171"/>
                    <a:pt x="16547" y="-321"/>
                    <a:pt x="18244" y="1404"/>
                  </a:cubicBezTo>
                  <a:cubicBezTo>
                    <a:pt x="19941" y="3129"/>
                    <a:pt x="21484" y="6729"/>
                    <a:pt x="21484" y="9804"/>
                  </a:cubicBezTo>
                  <a:cubicBezTo>
                    <a:pt x="21484" y="12879"/>
                    <a:pt x="19941" y="15429"/>
                    <a:pt x="18398" y="17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9654220" y="3542703"/>
              <a:ext cx="252396" cy="32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25" fill="norm" stroke="1" extrusionOk="0">
                  <a:moveTo>
                    <a:pt x="21548" y="930"/>
                  </a:moveTo>
                  <a:cubicBezTo>
                    <a:pt x="20675" y="427"/>
                    <a:pt x="19803" y="-75"/>
                    <a:pt x="18166" y="9"/>
                  </a:cubicBezTo>
                  <a:cubicBezTo>
                    <a:pt x="16530" y="92"/>
                    <a:pt x="14130" y="762"/>
                    <a:pt x="11621" y="1767"/>
                  </a:cubicBezTo>
                  <a:cubicBezTo>
                    <a:pt x="9112" y="2772"/>
                    <a:pt x="6493" y="4111"/>
                    <a:pt x="4639" y="6037"/>
                  </a:cubicBezTo>
                  <a:cubicBezTo>
                    <a:pt x="2784" y="7962"/>
                    <a:pt x="1693" y="10474"/>
                    <a:pt x="1039" y="12651"/>
                  </a:cubicBezTo>
                  <a:cubicBezTo>
                    <a:pt x="384" y="14827"/>
                    <a:pt x="166" y="16669"/>
                    <a:pt x="57" y="18009"/>
                  </a:cubicBezTo>
                  <a:cubicBezTo>
                    <a:pt x="-52" y="19348"/>
                    <a:pt x="-52" y="20185"/>
                    <a:pt x="493" y="20688"/>
                  </a:cubicBezTo>
                  <a:cubicBezTo>
                    <a:pt x="1039" y="21190"/>
                    <a:pt x="2130" y="21358"/>
                    <a:pt x="4312" y="21441"/>
                  </a:cubicBezTo>
                  <a:cubicBezTo>
                    <a:pt x="6493" y="21525"/>
                    <a:pt x="9766" y="21525"/>
                    <a:pt x="13039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9645943" y="3771571"/>
              <a:ext cx="191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9921949" y="3771571"/>
              <a:ext cx="306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9952616" y="3656569"/>
              <a:ext cx="15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9998617" y="3544121"/>
              <a:ext cx="118460" cy="38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600" fill="norm" stroke="1" extrusionOk="0">
                  <a:moveTo>
                    <a:pt x="1350" y="1137"/>
                  </a:moveTo>
                  <a:cubicBezTo>
                    <a:pt x="3150" y="568"/>
                    <a:pt x="4950" y="0"/>
                    <a:pt x="6750" y="0"/>
                  </a:cubicBezTo>
                  <a:cubicBezTo>
                    <a:pt x="8550" y="0"/>
                    <a:pt x="10350" y="568"/>
                    <a:pt x="13050" y="2345"/>
                  </a:cubicBezTo>
                  <a:cubicBezTo>
                    <a:pt x="15750" y="4121"/>
                    <a:pt x="19350" y="7105"/>
                    <a:pt x="20475" y="9734"/>
                  </a:cubicBezTo>
                  <a:cubicBezTo>
                    <a:pt x="21600" y="12363"/>
                    <a:pt x="20250" y="14637"/>
                    <a:pt x="16425" y="16555"/>
                  </a:cubicBezTo>
                  <a:cubicBezTo>
                    <a:pt x="12600" y="18474"/>
                    <a:pt x="6300" y="200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2109439" y="7567095"/>
              <a:ext cx="2422723" cy="53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21424"/>
                  </a:moveTo>
                  <a:cubicBezTo>
                    <a:pt x="775" y="18338"/>
                    <a:pt x="1549" y="15252"/>
                    <a:pt x="2370" y="12167"/>
                  </a:cubicBezTo>
                  <a:cubicBezTo>
                    <a:pt x="3190" y="9081"/>
                    <a:pt x="4056" y="5995"/>
                    <a:pt x="4978" y="3938"/>
                  </a:cubicBezTo>
                  <a:cubicBezTo>
                    <a:pt x="5901" y="1881"/>
                    <a:pt x="6881" y="853"/>
                    <a:pt x="7792" y="338"/>
                  </a:cubicBezTo>
                  <a:cubicBezTo>
                    <a:pt x="8704" y="-176"/>
                    <a:pt x="9547" y="-176"/>
                    <a:pt x="10435" y="853"/>
                  </a:cubicBezTo>
                  <a:cubicBezTo>
                    <a:pt x="11324" y="1881"/>
                    <a:pt x="12258" y="3938"/>
                    <a:pt x="13215" y="7024"/>
                  </a:cubicBezTo>
                  <a:cubicBezTo>
                    <a:pt x="14172" y="10110"/>
                    <a:pt x="15152" y="14224"/>
                    <a:pt x="16109" y="16795"/>
                  </a:cubicBezTo>
                  <a:cubicBezTo>
                    <a:pt x="17066" y="19367"/>
                    <a:pt x="18000" y="20395"/>
                    <a:pt x="18911" y="20395"/>
                  </a:cubicBezTo>
                  <a:cubicBezTo>
                    <a:pt x="19823" y="20395"/>
                    <a:pt x="20711" y="19367"/>
                    <a:pt x="21600" y="18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1925435" y="7728098"/>
              <a:ext cx="2399722" cy="76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2836"/>
                  </a:moveTo>
                  <a:cubicBezTo>
                    <a:pt x="23" y="8516"/>
                    <a:pt x="46" y="4196"/>
                    <a:pt x="127" y="2036"/>
                  </a:cubicBezTo>
                  <a:cubicBezTo>
                    <a:pt x="207" y="-124"/>
                    <a:pt x="345" y="-124"/>
                    <a:pt x="840" y="236"/>
                  </a:cubicBezTo>
                  <a:cubicBezTo>
                    <a:pt x="1334" y="596"/>
                    <a:pt x="2185" y="1316"/>
                    <a:pt x="3071" y="1676"/>
                  </a:cubicBezTo>
                  <a:cubicBezTo>
                    <a:pt x="3957" y="2036"/>
                    <a:pt x="4877" y="2036"/>
                    <a:pt x="5774" y="1676"/>
                  </a:cubicBezTo>
                  <a:cubicBezTo>
                    <a:pt x="6671" y="1316"/>
                    <a:pt x="7545" y="596"/>
                    <a:pt x="8477" y="236"/>
                  </a:cubicBezTo>
                  <a:cubicBezTo>
                    <a:pt x="9408" y="-124"/>
                    <a:pt x="10397" y="-124"/>
                    <a:pt x="11364" y="596"/>
                  </a:cubicBezTo>
                  <a:cubicBezTo>
                    <a:pt x="12330" y="1316"/>
                    <a:pt x="13273" y="2756"/>
                    <a:pt x="14181" y="4196"/>
                  </a:cubicBezTo>
                  <a:cubicBezTo>
                    <a:pt x="15090" y="5636"/>
                    <a:pt x="15964" y="7076"/>
                    <a:pt x="16942" y="9236"/>
                  </a:cubicBezTo>
                  <a:cubicBezTo>
                    <a:pt x="17919" y="11396"/>
                    <a:pt x="19001" y="14276"/>
                    <a:pt x="19794" y="16436"/>
                  </a:cubicBezTo>
                  <a:cubicBezTo>
                    <a:pt x="20588" y="18596"/>
                    <a:pt x="21094" y="20036"/>
                    <a:pt x="21600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767742" y="7236982"/>
              <a:ext cx="42167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6" y="16000"/>
                    <a:pt x="7593" y="10400"/>
                    <a:pt x="11193" y="6800"/>
                  </a:cubicBezTo>
                  <a:cubicBezTo>
                    <a:pt x="14793" y="3200"/>
                    <a:pt x="1819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882745" y="7244649"/>
              <a:ext cx="40634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55" y="16457"/>
                    <a:pt x="9509" y="11314"/>
                    <a:pt x="13109" y="7714"/>
                  </a:cubicBezTo>
                  <a:cubicBezTo>
                    <a:pt x="16709" y="4114"/>
                    <a:pt x="1915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836415" y="7273034"/>
              <a:ext cx="367147" cy="12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854" fill="norm" stroke="1" extrusionOk="0">
                  <a:moveTo>
                    <a:pt x="4309" y="7006"/>
                  </a:moveTo>
                  <a:cubicBezTo>
                    <a:pt x="3594" y="6124"/>
                    <a:pt x="2879" y="5243"/>
                    <a:pt x="3094" y="4802"/>
                  </a:cubicBezTo>
                  <a:cubicBezTo>
                    <a:pt x="3308" y="4361"/>
                    <a:pt x="4452" y="4361"/>
                    <a:pt x="7385" y="3700"/>
                  </a:cubicBezTo>
                  <a:cubicBezTo>
                    <a:pt x="10317" y="3039"/>
                    <a:pt x="15038" y="1716"/>
                    <a:pt x="17827" y="834"/>
                  </a:cubicBezTo>
                  <a:cubicBezTo>
                    <a:pt x="20617" y="-47"/>
                    <a:pt x="21475" y="-488"/>
                    <a:pt x="19401" y="834"/>
                  </a:cubicBezTo>
                  <a:cubicBezTo>
                    <a:pt x="17327" y="2157"/>
                    <a:pt x="12320" y="5243"/>
                    <a:pt x="9245" y="7006"/>
                  </a:cubicBezTo>
                  <a:cubicBezTo>
                    <a:pt x="6169" y="8769"/>
                    <a:pt x="5025" y="9210"/>
                    <a:pt x="4023" y="10092"/>
                  </a:cubicBezTo>
                  <a:cubicBezTo>
                    <a:pt x="3022" y="10973"/>
                    <a:pt x="2164" y="12296"/>
                    <a:pt x="2307" y="12957"/>
                  </a:cubicBezTo>
                  <a:cubicBezTo>
                    <a:pt x="2450" y="13618"/>
                    <a:pt x="3594" y="13618"/>
                    <a:pt x="6098" y="12296"/>
                  </a:cubicBezTo>
                  <a:cubicBezTo>
                    <a:pt x="8601" y="10973"/>
                    <a:pt x="12463" y="8328"/>
                    <a:pt x="14895" y="6785"/>
                  </a:cubicBezTo>
                  <a:cubicBezTo>
                    <a:pt x="17327" y="5243"/>
                    <a:pt x="18328" y="4802"/>
                    <a:pt x="18471" y="4581"/>
                  </a:cubicBezTo>
                  <a:cubicBezTo>
                    <a:pt x="18614" y="4361"/>
                    <a:pt x="17899" y="4361"/>
                    <a:pt x="15252" y="6345"/>
                  </a:cubicBezTo>
                  <a:cubicBezTo>
                    <a:pt x="12606" y="8328"/>
                    <a:pt x="8029" y="12296"/>
                    <a:pt x="5382" y="14720"/>
                  </a:cubicBezTo>
                  <a:cubicBezTo>
                    <a:pt x="2736" y="17145"/>
                    <a:pt x="2021" y="18026"/>
                    <a:pt x="1305" y="18687"/>
                  </a:cubicBezTo>
                  <a:cubicBezTo>
                    <a:pt x="590" y="19349"/>
                    <a:pt x="-125" y="19790"/>
                    <a:pt x="18" y="20230"/>
                  </a:cubicBezTo>
                  <a:cubicBezTo>
                    <a:pt x="161" y="20671"/>
                    <a:pt x="1162" y="21112"/>
                    <a:pt x="3880" y="20671"/>
                  </a:cubicBezTo>
                  <a:cubicBezTo>
                    <a:pt x="6598" y="20230"/>
                    <a:pt x="11033" y="18908"/>
                    <a:pt x="15467" y="17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259717" y="7498223"/>
              <a:ext cx="1015402" cy="14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16" fill="norm" stroke="1" extrusionOk="0">
                  <a:moveTo>
                    <a:pt x="854" y="9011"/>
                  </a:moveTo>
                  <a:cubicBezTo>
                    <a:pt x="475" y="9390"/>
                    <a:pt x="96" y="9769"/>
                    <a:pt x="15" y="10527"/>
                  </a:cubicBezTo>
                  <a:cubicBezTo>
                    <a:pt x="-66" y="11284"/>
                    <a:pt x="151" y="12421"/>
                    <a:pt x="1125" y="12800"/>
                  </a:cubicBezTo>
                  <a:cubicBezTo>
                    <a:pt x="2099" y="13179"/>
                    <a:pt x="3832" y="12800"/>
                    <a:pt x="5726" y="11474"/>
                  </a:cubicBezTo>
                  <a:cubicBezTo>
                    <a:pt x="7621" y="10148"/>
                    <a:pt x="9678" y="7874"/>
                    <a:pt x="11736" y="5979"/>
                  </a:cubicBezTo>
                  <a:cubicBezTo>
                    <a:pt x="13793" y="4084"/>
                    <a:pt x="15850" y="2569"/>
                    <a:pt x="17393" y="1621"/>
                  </a:cubicBezTo>
                  <a:cubicBezTo>
                    <a:pt x="18936" y="674"/>
                    <a:pt x="19964" y="295"/>
                    <a:pt x="20614" y="105"/>
                  </a:cubicBezTo>
                  <a:cubicBezTo>
                    <a:pt x="21263" y="-84"/>
                    <a:pt x="21534" y="-84"/>
                    <a:pt x="21507" y="674"/>
                  </a:cubicBezTo>
                  <a:cubicBezTo>
                    <a:pt x="21480" y="1432"/>
                    <a:pt x="21155" y="2948"/>
                    <a:pt x="20181" y="4842"/>
                  </a:cubicBezTo>
                  <a:cubicBezTo>
                    <a:pt x="19206" y="6737"/>
                    <a:pt x="17582" y="9011"/>
                    <a:pt x="15742" y="10905"/>
                  </a:cubicBezTo>
                  <a:cubicBezTo>
                    <a:pt x="13901" y="12800"/>
                    <a:pt x="11844" y="14316"/>
                    <a:pt x="10003" y="16021"/>
                  </a:cubicBezTo>
                  <a:cubicBezTo>
                    <a:pt x="8163" y="17727"/>
                    <a:pt x="6539" y="19621"/>
                    <a:pt x="5591" y="20569"/>
                  </a:cubicBezTo>
                  <a:cubicBezTo>
                    <a:pt x="4644" y="21516"/>
                    <a:pt x="4373" y="21516"/>
                    <a:pt x="4508" y="21516"/>
                  </a:cubicBezTo>
                  <a:cubicBezTo>
                    <a:pt x="4644" y="21516"/>
                    <a:pt x="5185" y="21516"/>
                    <a:pt x="6295" y="20948"/>
                  </a:cubicBezTo>
                  <a:cubicBezTo>
                    <a:pt x="7405" y="20379"/>
                    <a:pt x="9083" y="19242"/>
                    <a:pt x="11140" y="18295"/>
                  </a:cubicBezTo>
                  <a:cubicBezTo>
                    <a:pt x="13197" y="17348"/>
                    <a:pt x="15633" y="16590"/>
                    <a:pt x="17041" y="16211"/>
                  </a:cubicBezTo>
                  <a:cubicBezTo>
                    <a:pt x="18448" y="15832"/>
                    <a:pt x="18827" y="15832"/>
                    <a:pt x="19206" y="15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2433498" y="6604272"/>
              <a:ext cx="289251" cy="77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397" fill="norm" stroke="1" extrusionOk="0">
                  <a:moveTo>
                    <a:pt x="3761" y="8105"/>
                  </a:moveTo>
                  <a:cubicBezTo>
                    <a:pt x="3761" y="9718"/>
                    <a:pt x="3761" y="11331"/>
                    <a:pt x="3668" y="13400"/>
                  </a:cubicBezTo>
                  <a:cubicBezTo>
                    <a:pt x="3575" y="15469"/>
                    <a:pt x="3389" y="17994"/>
                    <a:pt x="3110" y="19466"/>
                  </a:cubicBezTo>
                  <a:cubicBezTo>
                    <a:pt x="2830" y="20939"/>
                    <a:pt x="2458" y="21360"/>
                    <a:pt x="2085" y="21395"/>
                  </a:cubicBezTo>
                  <a:cubicBezTo>
                    <a:pt x="1713" y="21430"/>
                    <a:pt x="1341" y="21079"/>
                    <a:pt x="875" y="19642"/>
                  </a:cubicBezTo>
                  <a:cubicBezTo>
                    <a:pt x="410" y="18204"/>
                    <a:pt x="-149" y="15679"/>
                    <a:pt x="37" y="13120"/>
                  </a:cubicBezTo>
                  <a:cubicBezTo>
                    <a:pt x="223" y="10560"/>
                    <a:pt x="1154" y="7965"/>
                    <a:pt x="2365" y="5861"/>
                  </a:cubicBezTo>
                  <a:cubicBezTo>
                    <a:pt x="3575" y="3757"/>
                    <a:pt x="5065" y="2144"/>
                    <a:pt x="6741" y="1162"/>
                  </a:cubicBezTo>
                  <a:cubicBezTo>
                    <a:pt x="8417" y="181"/>
                    <a:pt x="10279" y="-170"/>
                    <a:pt x="12513" y="75"/>
                  </a:cubicBezTo>
                  <a:cubicBezTo>
                    <a:pt x="14748" y="321"/>
                    <a:pt x="17354" y="1162"/>
                    <a:pt x="19030" y="2214"/>
                  </a:cubicBezTo>
                  <a:cubicBezTo>
                    <a:pt x="20706" y="3266"/>
                    <a:pt x="21451" y="4529"/>
                    <a:pt x="20892" y="5651"/>
                  </a:cubicBezTo>
                  <a:cubicBezTo>
                    <a:pt x="20334" y="6773"/>
                    <a:pt x="18472" y="7755"/>
                    <a:pt x="15492" y="8596"/>
                  </a:cubicBezTo>
                  <a:cubicBezTo>
                    <a:pt x="12513" y="9438"/>
                    <a:pt x="8417" y="10139"/>
                    <a:pt x="5717" y="10455"/>
                  </a:cubicBezTo>
                  <a:cubicBezTo>
                    <a:pt x="3017" y="10770"/>
                    <a:pt x="1713" y="10700"/>
                    <a:pt x="410" y="10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2592450" y="7083646"/>
              <a:ext cx="299008" cy="26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8100"/>
                  </a:moveTo>
                  <a:cubicBezTo>
                    <a:pt x="369" y="6646"/>
                    <a:pt x="738" y="5192"/>
                    <a:pt x="2215" y="4258"/>
                  </a:cubicBezTo>
                  <a:cubicBezTo>
                    <a:pt x="3692" y="3323"/>
                    <a:pt x="6277" y="2908"/>
                    <a:pt x="8769" y="4673"/>
                  </a:cubicBezTo>
                  <a:cubicBezTo>
                    <a:pt x="11262" y="6438"/>
                    <a:pt x="13662" y="10385"/>
                    <a:pt x="14862" y="12981"/>
                  </a:cubicBezTo>
                  <a:cubicBezTo>
                    <a:pt x="16062" y="15577"/>
                    <a:pt x="16062" y="16823"/>
                    <a:pt x="15231" y="18173"/>
                  </a:cubicBezTo>
                  <a:cubicBezTo>
                    <a:pt x="14400" y="19523"/>
                    <a:pt x="12738" y="20977"/>
                    <a:pt x="11631" y="21288"/>
                  </a:cubicBezTo>
                  <a:cubicBezTo>
                    <a:pt x="10523" y="21600"/>
                    <a:pt x="9969" y="20769"/>
                    <a:pt x="9969" y="18173"/>
                  </a:cubicBezTo>
                  <a:cubicBezTo>
                    <a:pt x="9969" y="15577"/>
                    <a:pt x="10523" y="11215"/>
                    <a:pt x="12554" y="7892"/>
                  </a:cubicBezTo>
                  <a:cubicBezTo>
                    <a:pt x="14585" y="4569"/>
                    <a:pt x="18092" y="22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3081764" y="6792305"/>
              <a:ext cx="269704" cy="5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65" fill="norm" stroke="1" extrusionOk="0">
                  <a:moveTo>
                    <a:pt x="21505" y="0"/>
                  </a:moveTo>
                  <a:cubicBezTo>
                    <a:pt x="19263" y="0"/>
                    <a:pt x="17022" y="0"/>
                    <a:pt x="13762" y="900"/>
                  </a:cubicBezTo>
                  <a:cubicBezTo>
                    <a:pt x="10501" y="1800"/>
                    <a:pt x="6222" y="3600"/>
                    <a:pt x="3573" y="5950"/>
                  </a:cubicBezTo>
                  <a:cubicBezTo>
                    <a:pt x="924" y="8300"/>
                    <a:pt x="-95" y="11200"/>
                    <a:pt x="7" y="13600"/>
                  </a:cubicBezTo>
                  <a:cubicBezTo>
                    <a:pt x="109" y="16000"/>
                    <a:pt x="1331" y="17900"/>
                    <a:pt x="2962" y="19200"/>
                  </a:cubicBezTo>
                  <a:cubicBezTo>
                    <a:pt x="4592" y="20500"/>
                    <a:pt x="6630" y="21200"/>
                    <a:pt x="8769" y="21400"/>
                  </a:cubicBezTo>
                  <a:cubicBezTo>
                    <a:pt x="10909" y="21600"/>
                    <a:pt x="13150" y="21300"/>
                    <a:pt x="15392" y="21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3372702" y="6817378"/>
              <a:ext cx="247106" cy="520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65" fill="norm" stroke="1" extrusionOk="0">
                  <a:moveTo>
                    <a:pt x="11394" y="5605"/>
                  </a:moveTo>
                  <a:cubicBezTo>
                    <a:pt x="9630" y="7712"/>
                    <a:pt x="7867" y="9819"/>
                    <a:pt x="6324" y="12295"/>
                  </a:cubicBezTo>
                  <a:cubicBezTo>
                    <a:pt x="4781" y="14772"/>
                    <a:pt x="3459" y="17616"/>
                    <a:pt x="2467" y="19302"/>
                  </a:cubicBezTo>
                  <a:cubicBezTo>
                    <a:pt x="1475" y="20988"/>
                    <a:pt x="814" y="21515"/>
                    <a:pt x="373" y="21462"/>
                  </a:cubicBezTo>
                  <a:cubicBezTo>
                    <a:pt x="-68" y="21410"/>
                    <a:pt x="-288" y="20777"/>
                    <a:pt x="704" y="19092"/>
                  </a:cubicBezTo>
                  <a:cubicBezTo>
                    <a:pt x="1696" y="17406"/>
                    <a:pt x="3900" y="14666"/>
                    <a:pt x="6434" y="11874"/>
                  </a:cubicBezTo>
                  <a:cubicBezTo>
                    <a:pt x="8969" y="9082"/>
                    <a:pt x="11834" y="6237"/>
                    <a:pt x="13818" y="4340"/>
                  </a:cubicBezTo>
                  <a:cubicBezTo>
                    <a:pt x="15802" y="2444"/>
                    <a:pt x="16904" y="1495"/>
                    <a:pt x="17896" y="863"/>
                  </a:cubicBezTo>
                  <a:cubicBezTo>
                    <a:pt x="18888" y="231"/>
                    <a:pt x="19769" y="-85"/>
                    <a:pt x="20320" y="20"/>
                  </a:cubicBezTo>
                  <a:cubicBezTo>
                    <a:pt x="20871" y="126"/>
                    <a:pt x="21092" y="653"/>
                    <a:pt x="21202" y="2971"/>
                  </a:cubicBezTo>
                  <a:cubicBezTo>
                    <a:pt x="21312" y="5289"/>
                    <a:pt x="21312" y="9398"/>
                    <a:pt x="21312" y="12559"/>
                  </a:cubicBezTo>
                  <a:cubicBezTo>
                    <a:pt x="21312" y="15720"/>
                    <a:pt x="21312" y="17933"/>
                    <a:pt x="21312" y="20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3400176" y="7137314"/>
              <a:ext cx="242632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432" y="21600"/>
                  </a:moveTo>
                  <a:cubicBezTo>
                    <a:pt x="-14" y="18277"/>
                    <a:pt x="-459" y="14954"/>
                    <a:pt x="988" y="11354"/>
                  </a:cubicBezTo>
                  <a:cubicBezTo>
                    <a:pt x="2436" y="7754"/>
                    <a:pt x="5776" y="3877"/>
                    <a:pt x="9450" y="1938"/>
                  </a:cubicBezTo>
                  <a:cubicBezTo>
                    <a:pt x="13125" y="0"/>
                    <a:pt x="17133" y="0"/>
                    <a:pt x="211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3965995" y="6847290"/>
              <a:ext cx="366829" cy="50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42" fill="norm" stroke="1" extrusionOk="0">
                  <a:moveTo>
                    <a:pt x="2181" y="8044"/>
                  </a:moveTo>
                  <a:cubicBezTo>
                    <a:pt x="2031" y="10960"/>
                    <a:pt x="1881" y="13876"/>
                    <a:pt x="1806" y="15928"/>
                  </a:cubicBezTo>
                  <a:cubicBezTo>
                    <a:pt x="1731" y="17980"/>
                    <a:pt x="1731" y="19168"/>
                    <a:pt x="1581" y="20032"/>
                  </a:cubicBezTo>
                  <a:cubicBezTo>
                    <a:pt x="1431" y="20896"/>
                    <a:pt x="1131" y="21436"/>
                    <a:pt x="831" y="21328"/>
                  </a:cubicBezTo>
                  <a:cubicBezTo>
                    <a:pt x="531" y="21220"/>
                    <a:pt x="231" y="20464"/>
                    <a:pt x="81" y="18574"/>
                  </a:cubicBezTo>
                  <a:cubicBezTo>
                    <a:pt x="-69" y="16684"/>
                    <a:pt x="-69" y="13660"/>
                    <a:pt x="606" y="10690"/>
                  </a:cubicBezTo>
                  <a:cubicBezTo>
                    <a:pt x="1281" y="7720"/>
                    <a:pt x="2631" y="4804"/>
                    <a:pt x="4281" y="2968"/>
                  </a:cubicBezTo>
                  <a:cubicBezTo>
                    <a:pt x="5931" y="1132"/>
                    <a:pt x="7881" y="376"/>
                    <a:pt x="9606" y="106"/>
                  </a:cubicBezTo>
                  <a:cubicBezTo>
                    <a:pt x="11331" y="-164"/>
                    <a:pt x="12831" y="52"/>
                    <a:pt x="14556" y="1078"/>
                  </a:cubicBezTo>
                  <a:cubicBezTo>
                    <a:pt x="16281" y="2104"/>
                    <a:pt x="18231" y="3940"/>
                    <a:pt x="19356" y="5938"/>
                  </a:cubicBezTo>
                  <a:cubicBezTo>
                    <a:pt x="20481" y="7936"/>
                    <a:pt x="20781" y="10096"/>
                    <a:pt x="20931" y="12040"/>
                  </a:cubicBezTo>
                  <a:cubicBezTo>
                    <a:pt x="21081" y="13984"/>
                    <a:pt x="21081" y="15712"/>
                    <a:pt x="21156" y="16414"/>
                  </a:cubicBezTo>
                  <a:cubicBezTo>
                    <a:pt x="21231" y="17116"/>
                    <a:pt x="21381" y="16792"/>
                    <a:pt x="21531" y="16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5222176" y="6733331"/>
              <a:ext cx="229990" cy="74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531" fill="norm" stroke="1" extrusionOk="0">
                  <a:moveTo>
                    <a:pt x="0" y="1044"/>
                  </a:moveTo>
                  <a:cubicBezTo>
                    <a:pt x="939" y="673"/>
                    <a:pt x="1878" y="302"/>
                    <a:pt x="3052" y="117"/>
                  </a:cubicBezTo>
                  <a:cubicBezTo>
                    <a:pt x="4226" y="-69"/>
                    <a:pt x="5635" y="-69"/>
                    <a:pt x="7513" y="376"/>
                  </a:cubicBezTo>
                  <a:cubicBezTo>
                    <a:pt x="9391" y="822"/>
                    <a:pt x="11739" y="1712"/>
                    <a:pt x="14204" y="3049"/>
                  </a:cubicBezTo>
                  <a:cubicBezTo>
                    <a:pt x="16670" y="4385"/>
                    <a:pt x="19252" y="6166"/>
                    <a:pt x="20426" y="8022"/>
                  </a:cubicBezTo>
                  <a:cubicBezTo>
                    <a:pt x="21600" y="9877"/>
                    <a:pt x="21365" y="11807"/>
                    <a:pt x="19252" y="13700"/>
                  </a:cubicBezTo>
                  <a:cubicBezTo>
                    <a:pt x="17139" y="15593"/>
                    <a:pt x="13148" y="17449"/>
                    <a:pt x="10448" y="18525"/>
                  </a:cubicBezTo>
                  <a:cubicBezTo>
                    <a:pt x="7748" y="19601"/>
                    <a:pt x="6339" y="19898"/>
                    <a:pt x="5048" y="20195"/>
                  </a:cubicBezTo>
                  <a:cubicBezTo>
                    <a:pt x="3757" y="20492"/>
                    <a:pt x="2583" y="20789"/>
                    <a:pt x="2230" y="21011"/>
                  </a:cubicBezTo>
                  <a:cubicBezTo>
                    <a:pt x="1878" y="21234"/>
                    <a:pt x="2348" y="21383"/>
                    <a:pt x="2817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4454127" y="7429530"/>
              <a:ext cx="585409" cy="11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229" fill="norm" stroke="1" extrusionOk="0">
                  <a:moveTo>
                    <a:pt x="613" y="11355"/>
                  </a:moveTo>
                  <a:cubicBezTo>
                    <a:pt x="3525" y="9435"/>
                    <a:pt x="6436" y="7515"/>
                    <a:pt x="9488" y="6075"/>
                  </a:cubicBezTo>
                  <a:cubicBezTo>
                    <a:pt x="12540" y="4635"/>
                    <a:pt x="15733" y="3675"/>
                    <a:pt x="17565" y="3195"/>
                  </a:cubicBezTo>
                  <a:cubicBezTo>
                    <a:pt x="19396" y="2715"/>
                    <a:pt x="19866" y="2715"/>
                    <a:pt x="20382" y="2235"/>
                  </a:cubicBezTo>
                  <a:cubicBezTo>
                    <a:pt x="20899" y="1755"/>
                    <a:pt x="21462" y="795"/>
                    <a:pt x="21509" y="315"/>
                  </a:cubicBezTo>
                  <a:cubicBezTo>
                    <a:pt x="21556" y="-165"/>
                    <a:pt x="21086" y="-165"/>
                    <a:pt x="19349" y="795"/>
                  </a:cubicBezTo>
                  <a:cubicBezTo>
                    <a:pt x="17612" y="1755"/>
                    <a:pt x="14606" y="3675"/>
                    <a:pt x="11883" y="5115"/>
                  </a:cubicBezTo>
                  <a:cubicBezTo>
                    <a:pt x="9159" y="6555"/>
                    <a:pt x="6718" y="7515"/>
                    <a:pt x="4933" y="8715"/>
                  </a:cubicBezTo>
                  <a:cubicBezTo>
                    <a:pt x="3149" y="9915"/>
                    <a:pt x="2022" y="11355"/>
                    <a:pt x="1224" y="13035"/>
                  </a:cubicBezTo>
                  <a:cubicBezTo>
                    <a:pt x="426" y="14715"/>
                    <a:pt x="-44" y="16635"/>
                    <a:pt x="3" y="17595"/>
                  </a:cubicBezTo>
                  <a:cubicBezTo>
                    <a:pt x="50" y="18555"/>
                    <a:pt x="613" y="18555"/>
                    <a:pt x="2351" y="18075"/>
                  </a:cubicBezTo>
                  <a:cubicBezTo>
                    <a:pt x="4088" y="17595"/>
                    <a:pt x="6999" y="16635"/>
                    <a:pt x="9676" y="15195"/>
                  </a:cubicBezTo>
                  <a:cubicBezTo>
                    <a:pt x="12353" y="13755"/>
                    <a:pt x="14794" y="11835"/>
                    <a:pt x="16250" y="10635"/>
                  </a:cubicBezTo>
                  <a:cubicBezTo>
                    <a:pt x="17706" y="9435"/>
                    <a:pt x="18175" y="8955"/>
                    <a:pt x="18175" y="8715"/>
                  </a:cubicBezTo>
                  <a:cubicBezTo>
                    <a:pt x="18175" y="8475"/>
                    <a:pt x="17706" y="8475"/>
                    <a:pt x="15874" y="8715"/>
                  </a:cubicBezTo>
                  <a:cubicBezTo>
                    <a:pt x="14043" y="8955"/>
                    <a:pt x="10850" y="9435"/>
                    <a:pt x="8502" y="9915"/>
                  </a:cubicBezTo>
                  <a:cubicBezTo>
                    <a:pt x="6154" y="10395"/>
                    <a:pt x="4652" y="10875"/>
                    <a:pt x="3666" y="11355"/>
                  </a:cubicBezTo>
                  <a:cubicBezTo>
                    <a:pt x="2679" y="11835"/>
                    <a:pt x="2210" y="12315"/>
                    <a:pt x="2210" y="12555"/>
                  </a:cubicBezTo>
                  <a:cubicBezTo>
                    <a:pt x="2210" y="12795"/>
                    <a:pt x="2679" y="12795"/>
                    <a:pt x="4746" y="12555"/>
                  </a:cubicBezTo>
                  <a:cubicBezTo>
                    <a:pt x="6812" y="12315"/>
                    <a:pt x="10474" y="11835"/>
                    <a:pt x="13010" y="11595"/>
                  </a:cubicBezTo>
                  <a:cubicBezTo>
                    <a:pt x="15546" y="11355"/>
                    <a:pt x="16954" y="11355"/>
                    <a:pt x="17893" y="11355"/>
                  </a:cubicBezTo>
                  <a:cubicBezTo>
                    <a:pt x="18833" y="11355"/>
                    <a:pt x="19302" y="11355"/>
                    <a:pt x="19255" y="11115"/>
                  </a:cubicBezTo>
                  <a:cubicBezTo>
                    <a:pt x="19208" y="10875"/>
                    <a:pt x="18645" y="10395"/>
                    <a:pt x="16626" y="10395"/>
                  </a:cubicBezTo>
                  <a:cubicBezTo>
                    <a:pt x="14606" y="10395"/>
                    <a:pt x="11132" y="10875"/>
                    <a:pt x="8690" y="11835"/>
                  </a:cubicBezTo>
                  <a:cubicBezTo>
                    <a:pt x="6248" y="12795"/>
                    <a:pt x="4839" y="14235"/>
                    <a:pt x="3900" y="15915"/>
                  </a:cubicBezTo>
                  <a:cubicBezTo>
                    <a:pt x="2961" y="17595"/>
                    <a:pt x="2492" y="19515"/>
                    <a:pt x="2492" y="20475"/>
                  </a:cubicBezTo>
                  <a:cubicBezTo>
                    <a:pt x="2492" y="21435"/>
                    <a:pt x="2961" y="21435"/>
                    <a:pt x="4746" y="20715"/>
                  </a:cubicBezTo>
                  <a:cubicBezTo>
                    <a:pt x="6530" y="19995"/>
                    <a:pt x="9629" y="18555"/>
                    <a:pt x="12587" y="17355"/>
                  </a:cubicBezTo>
                  <a:cubicBezTo>
                    <a:pt x="15546" y="16155"/>
                    <a:pt x="18363" y="15195"/>
                    <a:pt x="21180" y="14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4417158" y="6790832"/>
              <a:ext cx="874081" cy="507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54" fill="norm" stroke="1" extrusionOk="0">
                  <a:moveTo>
                    <a:pt x="0" y="21554"/>
                  </a:moveTo>
                  <a:cubicBezTo>
                    <a:pt x="1574" y="21120"/>
                    <a:pt x="3149" y="20686"/>
                    <a:pt x="4408" y="20469"/>
                  </a:cubicBezTo>
                  <a:cubicBezTo>
                    <a:pt x="5668" y="20251"/>
                    <a:pt x="6612" y="20251"/>
                    <a:pt x="7242" y="20251"/>
                  </a:cubicBezTo>
                  <a:cubicBezTo>
                    <a:pt x="7872" y="20251"/>
                    <a:pt x="8187" y="20251"/>
                    <a:pt x="8218" y="20089"/>
                  </a:cubicBezTo>
                  <a:cubicBezTo>
                    <a:pt x="8250" y="19926"/>
                    <a:pt x="7998" y="19600"/>
                    <a:pt x="7494" y="18406"/>
                  </a:cubicBezTo>
                  <a:cubicBezTo>
                    <a:pt x="6990" y="17212"/>
                    <a:pt x="6234" y="15150"/>
                    <a:pt x="5416" y="12979"/>
                  </a:cubicBezTo>
                  <a:cubicBezTo>
                    <a:pt x="4597" y="10808"/>
                    <a:pt x="3715" y="8529"/>
                    <a:pt x="3117" y="7064"/>
                  </a:cubicBezTo>
                  <a:cubicBezTo>
                    <a:pt x="2519" y="5598"/>
                    <a:pt x="2204" y="4947"/>
                    <a:pt x="2047" y="4296"/>
                  </a:cubicBezTo>
                  <a:cubicBezTo>
                    <a:pt x="1889" y="3644"/>
                    <a:pt x="1889" y="2993"/>
                    <a:pt x="2047" y="2559"/>
                  </a:cubicBezTo>
                  <a:cubicBezTo>
                    <a:pt x="2204" y="2125"/>
                    <a:pt x="2519" y="1908"/>
                    <a:pt x="3527" y="1582"/>
                  </a:cubicBezTo>
                  <a:cubicBezTo>
                    <a:pt x="4534" y="1257"/>
                    <a:pt x="6234" y="822"/>
                    <a:pt x="7840" y="497"/>
                  </a:cubicBezTo>
                  <a:cubicBezTo>
                    <a:pt x="9446" y="171"/>
                    <a:pt x="10957" y="-46"/>
                    <a:pt x="12028" y="8"/>
                  </a:cubicBezTo>
                  <a:cubicBezTo>
                    <a:pt x="13099" y="63"/>
                    <a:pt x="13728" y="388"/>
                    <a:pt x="14138" y="768"/>
                  </a:cubicBezTo>
                  <a:cubicBezTo>
                    <a:pt x="14547" y="1148"/>
                    <a:pt x="14736" y="1582"/>
                    <a:pt x="14736" y="2505"/>
                  </a:cubicBezTo>
                  <a:cubicBezTo>
                    <a:pt x="14736" y="3427"/>
                    <a:pt x="14547" y="4838"/>
                    <a:pt x="14201" y="6575"/>
                  </a:cubicBezTo>
                  <a:cubicBezTo>
                    <a:pt x="13854" y="8312"/>
                    <a:pt x="13350" y="10374"/>
                    <a:pt x="12752" y="12111"/>
                  </a:cubicBezTo>
                  <a:cubicBezTo>
                    <a:pt x="12154" y="13847"/>
                    <a:pt x="11461" y="15259"/>
                    <a:pt x="10989" y="16181"/>
                  </a:cubicBezTo>
                  <a:cubicBezTo>
                    <a:pt x="10517" y="17104"/>
                    <a:pt x="10265" y="17538"/>
                    <a:pt x="10359" y="17864"/>
                  </a:cubicBezTo>
                  <a:cubicBezTo>
                    <a:pt x="10454" y="18189"/>
                    <a:pt x="10894" y="18406"/>
                    <a:pt x="12122" y="18569"/>
                  </a:cubicBezTo>
                  <a:cubicBezTo>
                    <a:pt x="13350" y="18732"/>
                    <a:pt x="15366" y="18840"/>
                    <a:pt x="16940" y="18786"/>
                  </a:cubicBezTo>
                  <a:cubicBezTo>
                    <a:pt x="18514" y="18732"/>
                    <a:pt x="19648" y="18515"/>
                    <a:pt x="20372" y="18461"/>
                  </a:cubicBezTo>
                  <a:cubicBezTo>
                    <a:pt x="21096" y="18406"/>
                    <a:pt x="21411" y="18515"/>
                    <a:pt x="21506" y="18786"/>
                  </a:cubicBezTo>
                  <a:cubicBezTo>
                    <a:pt x="21600" y="19058"/>
                    <a:pt x="21474" y="19492"/>
                    <a:pt x="21348" y="199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5774189" y="7233368"/>
              <a:ext cx="360342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983" y="11918"/>
                    <a:pt x="7966" y="3818"/>
                    <a:pt x="11566" y="1118"/>
                  </a:cubicBezTo>
                  <a:cubicBezTo>
                    <a:pt x="15166" y="-1582"/>
                    <a:pt x="1838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5904525" y="7390319"/>
              <a:ext cx="29900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6510205" y="6751320"/>
              <a:ext cx="258391" cy="665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25" fill="norm" stroke="1" extrusionOk="0">
                  <a:moveTo>
                    <a:pt x="6353" y="10111"/>
                  </a:moveTo>
                  <a:cubicBezTo>
                    <a:pt x="5929" y="11659"/>
                    <a:pt x="5506" y="13208"/>
                    <a:pt x="5612" y="14757"/>
                  </a:cubicBezTo>
                  <a:cubicBezTo>
                    <a:pt x="5718" y="16305"/>
                    <a:pt x="6353" y="17854"/>
                    <a:pt x="6671" y="19036"/>
                  </a:cubicBezTo>
                  <a:cubicBezTo>
                    <a:pt x="6988" y="20218"/>
                    <a:pt x="6988" y="21033"/>
                    <a:pt x="6671" y="21196"/>
                  </a:cubicBezTo>
                  <a:cubicBezTo>
                    <a:pt x="6353" y="21359"/>
                    <a:pt x="5718" y="20870"/>
                    <a:pt x="4976" y="19281"/>
                  </a:cubicBezTo>
                  <a:cubicBezTo>
                    <a:pt x="4235" y="17691"/>
                    <a:pt x="3388" y="15001"/>
                    <a:pt x="2859" y="12352"/>
                  </a:cubicBezTo>
                  <a:cubicBezTo>
                    <a:pt x="2329" y="9703"/>
                    <a:pt x="2118" y="7095"/>
                    <a:pt x="2753" y="5057"/>
                  </a:cubicBezTo>
                  <a:cubicBezTo>
                    <a:pt x="3388" y="3019"/>
                    <a:pt x="4871" y="1552"/>
                    <a:pt x="7518" y="737"/>
                  </a:cubicBezTo>
                  <a:cubicBezTo>
                    <a:pt x="10165" y="-78"/>
                    <a:pt x="13976" y="-241"/>
                    <a:pt x="16729" y="370"/>
                  </a:cubicBezTo>
                  <a:cubicBezTo>
                    <a:pt x="19482" y="982"/>
                    <a:pt x="21176" y="2367"/>
                    <a:pt x="21388" y="3712"/>
                  </a:cubicBezTo>
                  <a:cubicBezTo>
                    <a:pt x="21600" y="5057"/>
                    <a:pt x="20329" y="6361"/>
                    <a:pt x="17471" y="7421"/>
                  </a:cubicBezTo>
                  <a:cubicBezTo>
                    <a:pt x="14612" y="8481"/>
                    <a:pt x="10165" y="9296"/>
                    <a:pt x="7412" y="9703"/>
                  </a:cubicBezTo>
                  <a:cubicBezTo>
                    <a:pt x="4659" y="10111"/>
                    <a:pt x="3600" y="10111"/>
                    <a:pt x="2647" y="10314"/>
                  </a:cubicBezTo>
                  <a:cubicBezTo>
                    <a:pt x="1694" y="10518"/>
                    <a:pt x="847" y="10926"/>
                    <a:pt x="0" y="1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6724877" y="7098980"/>
              <a:ext cx="237673" cy="26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033"/>
                  </a:moveTo>
                  <a:cubicBezTo>
                    <a:pt x="3484" y="7759"/>
                    <a:pt x="6968" y="10485"/>
                    <a:pt x="8826" y="12897"/>
                  </a:cubicBezTo>
                  <a:cubicBezTo>
                    <a:pt x="10684" y="15309"/>
                    <a:pt x="10916" y="17406"/>
                    <a:pt x="10800" y="18979"/>
                  </a:cubicBezTo>
                  <a:cubicBezTo>
                    <a:pt x="10684" y="20551"/>
                    <a:pt x="10219" y="21600"/>
                    <a:pt x="8710" y="21600"/>
                  </a:cubicBezTo>
                  <a:cubicBezTo>
                    <a:pt x="7200" y="21600"/>
                    <a:pt x="4645" y="20551"/>
                    <a:pt x="3948" y="18559"/>
                  </a:cubicBezTo>
                  <a:cubicBezTo>
                    <a:pt x="3252" y="16567"/>
                    <a:pt x="4413" y="13631"/>
                    <a:pt x="7664" y="10381"/>
                  </a:cubicBezTo>
                  <a:cubicBezTo>
                    <a:pt x="10916" y="7130"/>
                    <a:pt x="16258" y="35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7230568" y="6830640"/>
              <a:ext cx="184325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8382" y="90"/>
                    <a:pt x="15423" y="180"/>
                    <a:pt x="12612" y="855"/>
                  </a:cubicBezTo>
                  <a:cubicBezTo>
                    <a:pt x="9801" y="1530"/>
                    <a:pt x="7138" y="2790"/>
                    <a:pt x="4771" y="5130"/>
                  </a:cubicBezTo>
                  <a:cubicBezTo>
                    <a:pt x="2404" y="7470"/>
                    <a:pt x="333" y="10890"/>
                    <a:pt x="37" y="13500"/>
                  </a:cubicBezTo>
                  <a:cubicBezTo>
                    <a:pt x="-259" y="16110"/>
                    <a:pt x="1220" y="17910"/>
                    <a:pt x="4327" y="19125"/>
                  </a:cubicBezTo>
                  <a:cubicBezTo>
                    <a:pt x="7434" y="20340"/>
                    <a:pt x="12168" y="20970"/>
                    <a:pt x="169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7481611" y="6911078"/>
              <a:ext cx="209288" cy="516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99" fill="norm" stroke="1" extrusionOk="0">
                  <a:moveTo>
                    <a:pt x="10382" y="2715"/>
                  </a:moveTo>
                  <a:cubicBezTo>
                    <a:pt x="9081" y="5482"/>
                    <a:pt x="7779" y="8249"/>
                    <a:pt x="6478" y="11175"/>
                  </a:cubicBezTo>
                  <a:cubicBezTo>
                    <a:pt x="5177" y="14101"/>
                    <a:pt x="3876" y="17186"/>
                    <a:pt x="2835" y="19049"/>
                  </a:cubicBezTo>
                  <a:cubicBezTo>
                    <a:pt x="1794" y="20911"/>
                    <a:pt x="1013" y="21549"/>
                    <a:pt x="493" y="21496"/>
                  </a:cubicBezTo>
                  <a:cubicBezTo>
                    <a:pt x="-28" y="21443"/>
                    <a:pt x="-288" y="20698"/>
                    <a:pt x="493" y="18410"/>
                  </a:cubicBezTo>
                  <a:cubicBezTo>
                    <a:pt x="1273" y="16122"/>
                    <a:pt x="3095" y="12292"/>
                    <a:pt x="4787" y="9259"/>
                  </a:cubicBezTo>
                  <a:cubicBezTo>
                    <a:pt x="6478" y="6227"/>
                    <a:pt x="8040" y="3992"/>
                    <a:pt x="9211" y="2449"/>
                  </a:cubicBezTo>
                  <a:cubicBezTo>
                    <a:pt x="10382" y="907"/>
                    <a:pt x="11163" y="55"/>
                    <a:pt x="12073" y="2"/>
                  </a:cubicBezTo>
                  <a:cubicBezTo>
                    <a:pt x="12984" y="-51"/>
                    <a:pt x="14025" y="694"/>
                    <a:pt x="15196" y="2769"/>
                  </a:cubicBezTo>
                  <a:cubicBezTo>
                    <a:pt x="16367" y="4844"/>
                    <a:pt x="17669" y="8248"/>
                    <a:pt x="18710" y="10962"/>
                  </a:cubicBezTo>
                  <a:cubicBezTo>
                    <a:pt x="19751" y="13675"/>
                    <a:pt x="20531" y="15697"/>
                    <a:pt x="21312" y="17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7489808" y="7218035"/>
              <a:ext cx="216425" cy="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050" fill="norm" stroke="1" extrusionOk="0">
                  <a:moveTo>
                    <a:pt x="172" y="21050"/>
                  </a:moveTo>
                  <a:cubicBezTo>
                    <a:pt x="-79" y="16354"/>
                    <a:pt x="-330" y="11659"/>
                    <a:pt x="1554" y="7902"/>
                  </a:cubicBezTo>
                  <a:cubicBezTo>
                    <a:pt x="3437" y="4146"/>
                    <a:pt x="7456" y="1328"/>
                    <a:pt x="11098" y="389"/>
                  </a:cubicBezTo>
                  <a:cubicBezTo>
                    <a:pt x="14740" y="-550"/>
                    <a:pt x="18005" y="389"/>
                    <a:pt x="2127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7978589" y="6859862"/>
              <a:ext cx="272209" cy="53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62" fill="norm" stroke="1" extrusionOk="0">
                  <a:moveTo>
                    <a:pt x="3286" y="8880"/>
                  </a:moveTo>
                  <a:cubicBezTo>
                    <a:pt x="2686" y="11213"/>
                    <a:pt x="2086" y="13545"/>
                    <a:pt x="1686" y="15218"/>
                  </a:cubicBezTo>
                  <a:cubicBezTo>
                    <a:pt x="1286" y="16892"/>
                    <a:pt x="1086" y="17906"/>
                    <a:pt x="886" y="18920"/>
                  </a:cubicBezTo>
                  <a:cubicBezTo>
                    <a:pt x="686" y="19934"/>
                    <a:pt x="486" y="20948"/>
                    <a:pt x="386" y="21201"/>
                  </a:cubicBezTo>
                  <a:cubicBezTo>
                    <a:pt x="286" y="21455"/>
                    <a:pt x="286" y="20948"/>
                    <a:pt x="186" y="19072"/>
                  </a:cubicBezTo>
                  <a:cubicBezTo>
                    <a:pt x="86" y="17196"/>
                    <a:pt x="-114" y="13951"/>
                    <a:pt x="86" y="10807"/>
                  </a:cubicBezTo>
                  <a:cubicBezTo>
                    <a:pt x="286" y="7663"/>
                    <a:pt x="886" y="4621"/>
                    <a:pt x="1486" y="2847"/>
                  </a:cubicBezTo>
                  <a:cubicBezTo>
                    <a:pt x="2086" y="1072"/>
                    <a:pt x="2686" y="565"/>
                    <a:pt x="3486" y="261"/>
                  </a:cubicBezTo>
                  <a:cubicBezTo>
                    <a:pt x="4286" y="-44"/>
                    <a:pt x="5286" y="-145"/>
                    <a:pt x="7586" y="311"/>
                  </a:cubicBezTo>
                  <a:cubicBezTo>
                    <a:pt x="9886" y="768"/>
                    <a:pt x="13486" y="1782"/>
                    <a:pt x="16286" y="3658"/>
                  </a:cubicBezTo>
                  <a:cubicBezTo>
                    <a:pt x="19086" y="5534"/>
                    <a:pt x="21086" y="8272"/>
                    <a:pt x="21286" y="10959"/>
                  </a:cubicBezTo>
                  <a:cubicBezTo>
                    <a:pt x="21486" y="13647"/>
                    <a:pt x="19886" y="16283"/>
                    <a:pt x="19086" y="17855"/>
                  </a:cubicBezTo>
                  <a:cubicBezTo>
                    <a:pt x="18286" y="19427"/>
                    <a:pt x="18286" y="19934"/>
                    <a:pt x="18286" y="20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8505864" y="6831778"/>
              <a:ext cx="220059" cy="6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62" fill="norm" stroke="1" extrusionOk="0">
                  <a:moveTo>
                    <a:pt x="21378" y="476"/>
                  </a:moveTo>
                  <a:cubicBezTo>
                    <a:pt x="20385" y="219"/>
                    <a:pt x="19392" y="-38"/>
                    <a:pt x="18399" y="5"/>
                  </a:cubicBezTo>
                  <a:cubicBezTo>
                    <a:pt x="17406" y="48"/>
                    <a:pt x="16412" y="391"/>
                    <a:pt x="13806" y="1762"/>
                  </a:cubicBezTo>
                  <a:cubicBezTo>
                    <a:pt x="11199" y="3133"/>
                    <a:pt x="6978" y="5533"/>
                    <a:pt x="4123" y="7933"/>
                  </a:cubicBezTo>
                  <a:cubicBezTo>
                    <a:pt x="1268" y="10333"/>
                    <a:pt x="-222" y="12733"/>
                    <a:pt x="26" y="14919"/>
                  </a:cubicBezTo>
                  <a:cubicBezTo>
                    <a:pt x="275" y="17105"/>
                    <a:pt x="2261" y="19076"/>
                    <a:pt x="5364" y="20148"/>
                  </a:cubicBezTo>
                  <a:cubicBezTo>
                    <a:pt x="8468" y="21219"/>
                    <a:pt x="12688" y="21391"/>
                    <a:pt x="16909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8928985" y="6976310"/>
              <a:ext cx="359568" cy="49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505" fill="norm" stroke="1" extrusionOk="0">
                  <a:moveTo>
                    <a:pt x="4341" y="0"/>
                  </a:moveTo>
                  <a:cubicBezTo>
                    <a:pt x="3276" y="1225"/>
                    <a:pt x="2212" y="2449"/>
                    <a:pt x="1375" y="4732"/>
                  </a:cubicBezTo>
                  <a:cubicBezTo>
                    <a:pt x="538" y="7014"/>
                    <a:pt x="-70" y="10355"/>
                    <a:pt x="6" y="12860"/>
                  </a:cubicBezTo>
                  <a:cubicBezTo>
                    <a:pt x="82" y="15365"/>
                    <a:pt x="843" y="17035"/>
                    <a:pt x="1984" y="18315"/>
                  </a:cubicBezTo>
                  <a:cubicBezTo>
                    <a:pt x="3124" y="19596"/>
                    <a:pt x="4645" y="20487"/>
                    <a:pt x="5786" y="20988"/>
                  </a:cubicBezTo>
                  <a:cubicBezTo>
                    <a:pt x="6927" y="21489"/>
                    <a:pt x="7688" y="21600"/>
                    <a:pt x="8829" y="21433"/>
                  </a:cubicBezTo>
                  <a:cubicBezTo>
                    <a:pt x="9969" y="21266"/>
                    <a:pt x="11491" y="20821"/>
                    <a:pt x="13316" y="19540"/>
                  </a:cubicBezTo>
                  <a:cubicBezTo>
                    <a:pt x="15141" y="18260"/>
                    <a:pt x="17271" y="16144"/>
                    <a:pt x="18716" y="14140"/>
                  </a:cubicBezTo>
                  <a:cubicBezTo>
                    <a:pt x="20161" y="12136"/>
                    <a:pt x="20922" y="10243"/>
                    <a:pt x="21226" y="8406"/>
                  </a:cubicBezTo>
                  <a:cubicBezTo>
                    <a:pt x="21530" y="6569"/>
                    <a:pt x="21378" y="4788"/>
                    <a:pt x="21226" y="3619"/>
                  </a:cubicBezTo>
                  <a:cubicBezTo>
                    <a:pt x="21074" y="2450"/>
                    <a:pt x="20922" y="1893"/>
                    <a:pt x="20617" y="1837"/>
                  </a:cubicBezTo>
                  <a:cubicBezTo>
                    <a:pt x="20313" y="1781"/>
                    <a:pt x="19857" y="2227"/>
                    <a:pt x="19553" y="2784"/>
                  </a:cubicBezTo>
                  <a:cubicBezTo>
                    <a:pt x="19248" y="3340"/>
                    <a:pt x="19096" y="4008"/>
                    <a:pt x="18944" y="4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8971261" y="7666326"/>
              <a:ext cx="15335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8917593" y="7555048"/>
              <a:ext cx="53669" cy="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1029" y="10884"/>
                    <a:pt x="2057" y="1066"/>
                    <a:pt x="5657" y="84"/>
                  </a:cubicBezTo>
                  <a:cubicBezTo>
                    <a:pt x="9257" y="-898"/>
                    <a:pt x="15429" y="6956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9009595" y="7673993"/>
              <a:ext cx="10733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9040263" y="7742994"/>
              <a:ext cx="10733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9243094" y="7658659"/>
              <a:ext cx="1184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564"/>
                    <a:pt x="-1585" y="11127"/>
                    <a:pt x="575" y="14727"/>
                  </a:cubicBezTo>
                  <a:cubicBezTo>
                    <a:pt x="2735" y="18327"/>
                    <a:pt x="11375" y="19964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9019817" y="6792918"/>
              <a:ext cx="135449" cy="206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2038" y="9419"/>
                  </a:moveTo>
                  <a:cubicBezTo>
                    <a:pt x="1630" y="12053"/>
                    <a:pt x="1223" y="14688"/>
                    <a:pt x="815" y="16663"/>
                  </a:cubicBezTo>
                  <a:cubicBezTo>
                    <a:pt x="408" y="18639"/>
                    <a:pt x="0" y="19956"/>
                    <a:pt x="0" y="19693"/>
                  </a:cubicBezTo>
                  <a:cubicBezTo>
                    <a:pt x="0" y="19429"/>
                    <a:pt x="408" y="17585"/>
                    <a:pt x="1630" y="14424"/>
                  </a:cubicBezTo>
                  <a:cubicBezTo>
                    <a:pt x="2853" y="11263"/>
                    <a:pt x="4891" y="6785"/>
                    <a:pt x="6521" y="3888"/>
                  </a:cubicBezTo>
                  <a:cubicBezTo>
                    <a:pt x="8151" y="990"/>
                    <a:pt x="9374" y="-327"/>
                    <a:pt x="11004" y="68"/>
                  </a:cubicBezTo>
                  <a:cubicBezTo>
                    <a:pt x="12634" y="463"/>
                    <a:pt x="14672" y="2571"/>
                    <a:pt x="16506" y="6390"/>
                  </a:cubicBezTo>
                  <a:cubicBezTo>
                    <a:pt x="18340" y="10210"/>
                    <a:pt x="19970" y="15741"/>
                    <a:pt x="21600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9515441" y="7036136"/>
              <a:ext cx="255786" cy="43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21" fill="norm" stroke="1" extrusionOk="0">
                  <a:moveTo>
                    <a:pt x="19516" y="4268"/>
                  </a:moveTo>
                  <a:cubicBezTo>
                    <a:pt x="19936" y="3633"/>
                    <a:pt x="20355" y="2997"/>
                    <a:pt x="20670" y="2299"/>
                  </a:cubicBezTo>
                  <a:cubicBezTo>
                    <a:pt x="20984" y="1600"/>
                    <a:pt x="21194" y="837"/>
                    <a:pt x="20670" y="393"/>
                  </a:cubicBezTo>
                  <a:cubicBezTo>
                    <a:pt x="20145" y="-52"/>
                    <a:pt x="18887" y="-179"/>
                    <a:pt x="16685" y="329"/>
                  </a:cubicBezTo>
                  <a:cubicBezTo>
                    <a:pt x="14483" y="837"/>
                    <a:pt x="11338" y="1981"/>
                    <a:pt x="8297" y="4077"/>
                  </a:cubicBezTo>
                  <a:cubicBezTo>
                    <a:pt x="5256" y="6174"/>
                    <a:pt x="2320" y="9223"/>
                    <a:pt x="957" y="11765"/>
                  </a:cubicBezTo>
                  <a:cubicBezTo>
                    <a:pt x="-406" y="14306"/>
                    <a:pt x="-196" y="16339"/>
                    <a:pt x="852" y="17800"/>
                  </a:cubicBezTo>
                  <a:cubicBezTo>
                    <a:pt x="1901" y="19261"/>
                    <a:pt x="3788" y="20150"/>
                    <a:pt x="6305" y="20659"/>
                  </a:cubicBezTo>
                  <a:cubicBezTo>
                    <a:pt x="8821" y="21167"/>
                    <a:pt x="11967" y="21294"/>
                    <a:pt x="15112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9538607" y="7344318"/>
              <a:ext cx="27600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9852947" y="7374985"/>
              <a:ext cx="23002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9837614" y="7267650"/>
              <a:ext cx="1533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10006284" y="6960977"/>
              <a:ext cx="148469" cy="52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35" fill="norm" stroke="1" extrusionOk="0">
                  <a:moveTo>
                    <a:pt x="0" y="0"/>
                  </a:moveTo>
                  <a:cubicBezTo>
                    <a:pt x="7200" y="3323"/>
                    <a:pt x="14400" y="6646"/>
                    <a:pt x="18000" y="9813"/>
                  </a:cubicBezTo>
                  <a:cubicBezTo>
                    <a:pt x="21600" y="12981"/>
                    <a:pt x="21600" y="15992"/>
                    <a:pt x="19440" y="17965"/>
                  </a:cubicBezTo>
                  <a:cubicBezTo>
                    <a:pt x="17280" y="19938"/>
                    <a:pt x="12960" y="20873"/>
                    <a:pt x="9720" y="21237"/>
                  </a:cubicBezTo>
                  <a:cubicBezTo>
                    <a:pt x="6480" y="21600"/>
                    <a:pt x="4320" y="21392"/>
                    <a:pt x="216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10213289" y="6830640"/>
              <a:ext cx="224380" cy="85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0" y="0"/>
                  </a:moveTo>
                  <a:cubicBezTo>
                    <a:pt x="2427" y="64"/>
                    <a:pt x="4854" y="129"/>
                    <a:pt x="7766" y="868"/>
                  </a:cubicBezTo>
                  <a:cubicBezTo>
                    <a:pt x="10679" y="1607"/>
                    <a:pt x="14076" y="3021"/>
                    <a:pt x="16625" y="5046"/>
                  </a:cubicBezTo>
                  <a:cubicBezTo>
                    <a:pt x="19173" y="7071"/>
                    <a:pt x="20872" y="9707"/>
                    <a:pt x="21236" y="11829"/>
                  </a:cubicBezTo>
                  <a:cubicBezTo>
                    <a:pt x="21600" y="13950"/>
                    <a:pt x="20629" y="15557"/>
                    <a:pt x="17474" y="17100"/>
                  </a:cubicBezTo>
                  <a:cubicBezTo>
                    <a:pt x="14319" y="18643"/>
                    <a:pt x="8980" y="20121"/>
                    <a:pt x="36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1442424" y="8486677"/>
              <a:ext cx="2913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5429"/>
                    <a:pt x="3032" y="9257"/>
                    <a:pt x="6632" y="5657"/>
                  </a:cubicBezTo>
                  <a:cubicBezTo>
                    <a:pt x="10232" y="2057"/>
                    <a:pt x="1591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1473092" y="8632347"/>
              <a:ext cx="291340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2236652" y="8034380"/>
              <a:ext cx="215582" cy="65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283" fill="norm" stroke="1" extrusionOk="0">
                  <a:moveTo>
                    <a:pt x="5454" y="5957"/>
                  </a:moveTo>
                  <a:cubicBezTo>
                    <a:pt x="5454" y="8771"/>
                    <a:pt x="5454" y="11585"/>
                    <a:pt x="5577" y="14647"/>
                  </a:cubicBezTo>
                  <a:cubicBezTo>
                    <a:pt x="5700" y="17709"/>
                    <a:pt x="5945" y="21019"/>
                    <a:pt x="5454" y="21268"/>
                  </a:cubicBezTo>
                  <a:cubicBezTo>
                    <a:pt x="4964" y="21516"/>
                    <a:pt x="3736" y="18702"/>
                    <a:pt x="2754" y="15971"/>
                  </a:cubicBezTo>
                  <a:cubicBezTo>
                    <a:pt x="1773" y="13240"/>
                    <a:pt x="1036" y="10592"/>
                    <a:pt x="545" y="8357"/>
                  </a:cubicBezTo>
                  <a:cubicBezTo>
                    <a:pt x="54" y="6123"/>
                    <a:pt x="-191" y="4302"/>
                    <a:pt x="177" y="3019"/>
                  </a:cubicBezTo>
                  <a:cubicBezTo>
                    <a:pt x="545" y="1737"/>
                    <a:pt x="1527" y="992"/>
                    <a:pt x="2632" y="537"/>
                  </a:cubicBezTo>
                  <a:cubicBezTo>
                    <a:pt x="3736" y="82"/>
                    <a:pt x="4964" y="-84"/>
                    <a:pt x="7541" y="40"/>
                  </a:cubicBezTo>
                  <a:cubicBezTo>
                    <a:pt x="10118" y="164"/>
                    <a:pt x="14045" y="578"/>
                    <a:pt x="16868" y="1530"/>
                  </a:cubicBezTo>
                  <a:cubicBezTo>
                    <a:pt x="19691" y="2482"/>
                    <a:pt x="21409" y="3971"/>
                    <a:pt x="20427" y="5461"/>
                  </a:cubicBezTo>
                  <a:cubicBezTo>
                    <a:pt x="19445" y="6950"/>
                    <a:pt x="15764" y="8440"/>
                    <a:pt x="12450" y="9516"/>
                  </a:cubicBezTo>
                  <a:cubicBezTo>
                    <a:pt x="9136" y="10592"/>
                    <a:pt x="6191" y="11254"/>
                    <a:pt x="3245" y="11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2397828" y="8295007"/>
              <a:ext cx="232957" cy="37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91" fill="norm" stroke="1" extrusionOk="0">
                  <a:moveTo>
                    <a:pt x="272" y="10070"/>
                  </a:moveTo>
                  <a:cubicBezTo>
                    <a:pt x="37" y="9195"/>
                    <a:pt x="-198" y="8319"/>
                    <a:pt x="272" y="7808"/>
                  </a:cubicBezTo>
                  <a:cubicBezTo>
                    <a:pt x="741" y="7297"/>
                    <a:pt x="1915" y="7151"/>
                    <a:pt x="3911" y="7662"/>
                  </a:cubicBezTo>
                  <a:cubicBezTo>
                    <a:pt x="5906" y="8173"/>
                    <a:pt x="8724" y="9341"/>
                    <a:pt x="10602" y="11384"/>
                  </a:cubicBezTo>
                  <a:cubicBezTo>
                    <a:pt x="12480" y="13427"/>
                    <a:pt x="13419" y="16346"/>
                    <a:pt x="13537" y="18097"/>
                  </a:cubicBezTo>
                  <a:cubicBezTo>
                    <a:pt x="13654" y="19849"/>
                    <a:pt x="12950" y="20432"/>
                    <a:pt x="12011" y="20870"/>
                  </a:cubicBezTo>
                  <a:cubicBezTo>
                    <a:pt x="11072" y="21308"/>
                    <a:pt x="9898" y="21600"/>
                    <a:pt x="8724" y="20724"/>
                  </a:cubicBezTo>
                  <a:cubicBezTo>
                    <a:pt x="7550" y="19849"/>
                    <a:pt x="6376" y="17805"/>
                    <a:pt x="7080" y="14959"/>
                  </a:cubicBezTo>
                  <a:cubicBezTo>
                    <a:pt x="7785" y="12114"/>
                    <a:pt x="10367" y="8465"/>
                    <a:pt x="13067" y="5838"/>
                  </a:cubicBezTo>
                  <a:cubicBezTo>
                    <a:pt x="15767" y="3211"/>
                    <a:pt x="18585" y="1605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2928134" y="8066359"/>
              <a:ext cx="277664" cy="711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82" fill="norm" stroke="1" extrusionOk="0">
                  <a:moveTo>
                    <a:pt x="21142" y="1348"/>
                  </a:moveTo>
                  <a:cubicBezTo>
                    <a:pt x="20947" y="808"/>
                    <a:pt x="20753" y="268"/>
                    <a:pt x="20169" y="75"/>
                  </a:cubicBezTo>
                  <a:cubicBezTo>
                    <a:pt x="19585" y="-118"/>
                    <a:pt x="18612" y="36"/>
                    <a:pt x="16277" y="846"/>
                  </a:cubicBezTo>
                  <a:cubicBezTo>
                    <a:pt x="13942" y="1656"/>
                    <a:pt x="10245" y="3122"/>
                    <a:pt x="7423" y="4819"/>
                  </a:cubicBezTo>
                  <a:cubicBezTo>
                    <a:pt x="4601" y="6516"/>
                    <a:pt x="2656" y="8445"/>
                    <a:pt x="1391" y="10451"/>
                  </a:cubicBezTo>
                  <a:cubicBezTo>
                    <a:pt x="126" y="12456"/>
                    <a:pt x="-458" y="14539"/>
                    <a:pt x="418" y="16198"/>
                  </a:cubicBezTo>
                  <a:cubicBezTo>
                    <a:pt x="1293" y="17856"/>
                    <a:pt x="3628" y="19091"/>
                    <a:pt x="6158" y="19901"/>
                  </a:cubicBezTo>
                  <a:cubicBezTo>
                    <a:pt x="8688" y="20711"/>
                    <a:pt x="11412" y="21096"/>
                    <a:pt x="14137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3498035" y="8186334"/>
              <a:ext cx="362524" cy="53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48" fill="norm" stroke="1" extrusionOk="0">
                  <a:moveTo>
                    <a:pt x="3997" y="362"/>
                  </a:moveTo>
                  <a:cubicBezTo>
                    <a:pt x="3247" y="671"/>
                    <a:pt x="2497" y="979"/>
                    <a:pt x="1897" y="1854"/>
                  </a:cubicBezTo>
                  <a:cubicBezTo>
                    <a:pt x="1297" y="2728"/>
                    <a:pt x="847" y="4168"/>
                    <a:pt x="472" y="6328"/>
                  </a:cubicBezTo>
                  <a:cubicBezTo>
                    <a:pt x="97" y="8488"/>
                    <a:pt x="-203" y="11368"/>
                    <a:pt x="172" y="13837"/>
                  </a:cubicBezTo>
                  <a:cubicBezTo>
                    <a:pt x="547" y="16305"/>
                    <a:pt x="1597" y="18362"/>
                    <a:pt x="2422" y="19648"/>
                  </a:cubicBezTo>
                  <a:cubicBezTo>
                    <a:pt x="3247" y="20934"/>
                    <a:pt x="3847" y="21448"/>
                    <a:pt x="5347" y="21448"/>
                  </a:cubicBezTo>
                  <a:cubicBezTo>
                    <a:pt x="6847" y="21448"/>
                    <a:pt x="9247" y="20934"/>
                    <a:pt x="11797" y="19494"/>
                  </a:cubicBezTo>
                  <a:cubicBezTo>
                    <a:pt x="14347" y="18054"/>
                    <a:pt x="17047" y="15688"/>
                    <a:pt x="18697" y="12757"/>
                  </a:cubicBezTo>
                  <a:cubicBezTo>
                    <a:pt x="20347" y="9825"/>
                    <a:pt x="20947" y="6328"/>
                    <a:pt x="21172" y="4219"/>
                  </a:cubicBezTo>
                  <a:cubicBezTo>
                    <a:pt x="21397" y="2111"/>
                    <a:pt x="21247" y="1391"/>
                    <a:pt x="20872" y="825"/>
                  </a:cubicBezTo>
                  <a:cubicBezTo>
                    <a:pt x="20497" y="259"/>
                    <a:pt x="19897" y="-152"/>
                    <a:pt x="19522" y="54"/>
                  </a:cubicBezTo>
                  <a:cubicBezTo>
                    <a:pt x="19147" y="259"/>
                    <a:pt x="18997" y="1082"/>
                    <a:pt x="18847" y="1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3512471" y="8847019"/>
              <a:ext cx="1533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3474137" y="8793351"/>
              <a:ext cx="766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3581473" y="8847019"/>
              <a:ext cx="107336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3596806" y="8908354"/>
              <a:ext cx="122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3842145" y="8793351"/>
              <a:ext cx="23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3573806" y="7911664"/>
              <a:ext cx="153337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2600"/>
                  </a:moveTo>
                  <a:cubicBezTo>
                    <a:pt x="720" y="14100"/>
                    <a:pt x="1440" y="15600"/>
                    <a:pt x="1980" y="17400"/>
                  </a:cubicBezTo>
                  <a:cubicBezTo>
                    <a:pt x="2520" y="19200"/>
                    <a:pt x="2880" y="21300"/>
                    <a:pt x="2880" y="21000"/>
                  </a:cubicBezTo>
                  <a:cubicBezTo>
                    <a:pt x="2880" y="20700"/>
                    <a:pt x="2520" y="18000"/>
                    <a:pt x="2520" y="14400"/>
                  </a:cubicBezTo>
                  <a:cubicBezTo>
                    <a:pt x="2520" y="10800"/>
                    <a:pt x="2880" y="6300"/>
                    <a:pt x="3780" y="3600"/>
                  </a:cubicBezTo>
                  <a:cubicBezTo>
                    <a:pt x="4680" y="900"/>
                    <a:pt x="6120" y="0"/>
                    <a:pt x="8460" y="0"/>
                  </a:cubicBezTo>
                  <a:cubicBezTo>
                    <a:pt x="10800" y="0"/>
                    <a:pt x="14040" y="900"/>
                    <a:pt x="16380" y="4650"/>
                  </a:cubicBezTo>
                  <a:cubicBezTo>
                    <a:pt x="18720" y="8400"/>
                    <a:pt x="20160" y="15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4229214" y="8092054"/>
              <a:ext cx="203279" cy="61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48" fill="norm" stroke="1" extrusionOk="0">
                  <a:moveTo>
                    <a:pt x="21476" y="127"/>
                  </a:moveTo>
                  <a:cubicBezTo>
                    <a:pt x="20126" y="37"/>
                    <a:pt x="18776" y="-52"/>
                    <a:pt x="17561" y="37"/>
                  </a:cubicBezTo>
                  <a:cubicBezTo>
                    <a:pt x="16346" y="127"/>
                    <a:pt x="15266" y="394"/>
                    <a:pt x="12701" y="1555"/>
                  </a:cubicBezTo>
                  <a:cubicBezTo>
                    <a:pt x="10136" y="2715"/>
                    <a:pt x="6086" y="4768"/>
                    <a:pt x="3521" y="7267"/>
                  </a:cubicBezTo>
                  <a:cubicBezTo>
                    <a:pt x="956" y="9766"/>
                    <a:pt x="-124" y="12712"/>
                    <a:pt x="11" y="14898"/>
                  </a:cubicBezTo>
                  <a:cubicBezTo>
                    <a:pt x="146" y="17085"/>
                    <a:pt x="1496" y="18513"/>
                    <a:pt x="3791" y="19495"/>
                  </a:cubicBezTo>
                  <a:cubicBezTo>
                    <a:pt x="6086" y="20477"/>
                    <a:pt x="9326" y="21012"/>
                    <a:pt x="12566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4502520" y="8121225"/>
              <a:ext cx="224282" cy="49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6455" y="7275"/>
                  </a:moveTo>
                  <a:cubicBezTo>
                    <a:pt x="5241" y="9513"/>
                    <a:pt x="4028" y="11751"/>
                    <a:pt x="3178" y="13878"/>
                  </a:cubicBezTo>
                  <a:cubicBezTo>
                    <a:pt x="2329" y="16004"/>
                    <a:pt x="1844" y="18019"/>
                    <a:pt x="1358" y="19418"/>
                  </a:cubicBezTo>
                  <a:cubicBezTo>
                    <a:pt x="873" y="20817"/>
                    <a:pt x="387" y="21600"/>
                    <a:pt x="145" y="21600"/>
                  </a:cubicBezTo>
                  <a:cubicBezTo>
                    <a:pt x="-98" y="21600"/>
                    <a:pt x="-98" y="20817"/>
                    <a:pt x="630" y="18690"/>
                  </a:cubicBezTo>
                  <a:cubicBezTo>
                    <a:pt x="1358" y="16564"/>
                    <a:pt x="2814" y="13094"/>
                    <a:pt x="4756" y="9905"/>
                  </a:cubicBezTo>
                  <a:cubicBezTo>
                    <a:pt x="6698" y="6715"/>
                    <a:pt x="9124" y="3805"/>
                    <a:pt x="10702" y="2126"/>
                  </a:cubicBezTo>
                  <a:cubicBezTo>
                    <a:pt x="12280" y="448"/>
                    <a:pt x="13008" y="0"/>
                    <a:pt x="13736" y="0"/>
                  </a:cubicBezTo>
                  <a:cubicBezTo>
                    <a:pt x="14464" y="0"/>
                    <a:pt x="15192" y="448"/>
                    <a:pt x="16405" y="2350"/>
                  </a:cubicBezTo>
                  <a:cubicBezTo>
                    <a:pt x="17619" y="4253"/>
                    <a:pt x="19318" y="7610"/>
                    <a:pt x="20289" y="10632"/>
                  </a:cubicBezTo>
                  <a:cubicBezTo>
                    <a:pt x="21259" y="13654"/>
                    <a:pt x="21502" y="16340"/>
                    <a:pt x="21138" y="17907"/>
                  </a:cubicBezTo>
                  <a:cubicBezTo>
                    <a:pt x="20774" y="19474"/>
                    <a:pt x="19803" y="19921"/>
                    <a:pt x="18832" y="20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4505502" y="8433009"/>
              <a:ext cx="17232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1387" y="21600"/>
                  </a:moveTo>
                  <a:cubicBezTo>
                    <a:pt x="448" y="17600"/>
                    <a:pt x="-491" y="13600"/>
                    <a:pt x="292" y="10400"/>
                  </a:cubicBezTo>
                  <a:cubicBezTo>
                    <a:pt x="1074" y="7200"/>
                    <a:pt x="3579" y="4800"/>
                    <a:pt x="7335" y="3200"/>
                  </a:cubicBezTo>
                  <a:cubicBezTo>
                    <a:pt x="11092" y="1600"/>
                    <a:pt x="16100" y="800"/>
                    <a:pt x="211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4872987" y="8087431"/>
              <a:ext cx="232961" cy="46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5" fill="norm" stroke="1" extrusionOk="0">
                  <a:moveTo>
                    <a:pt x="3202" y="12635"/>
                  </a:moveTo>
                  <a:cubicBezTo>
                    <a:pt x="2263" y="15204"/>
                    <a:pt x="1324" y="17773"/>
                    <a:pt x="854" y="19349"/>
                  </a:cubicBezTo>
                  <a:cubicBezTo>
                    <a:pt x="385" y="20925"/>
                    <a:pt x="385" y="21509"/>
                    <a:pt x="267" y="21451"/>
                  </a:cubicBezTo>
                  <a:cubicBezTo>
                    <a:pt x="150" y="21392"/>
                    <a:pt x="-85" y="20692"/>
                    <a:pt x="32" y="18181"/>
                  </a:cubicBezTo>
                  <a:cubicBezTo>
                    <a:pt x="150" y="15671"/>
                    <a:pt x="619" y="11351"/>
                    <a:pt x="1558" y="8199"/>
                  </a:cubicBezTo>
                  <a:cubicBezTo>
                    <a:pt x="2498" y="5046"/>
                    <a:pt x="3906" y="3061"/>
                    <a:pt x="4963" y="1836"/>
                  </a:cubicBezTo>
                  <a:cubicBezTo>
                    <a:pt x="6019" y="610"/>
                    <a:pt x="6724" y="143"/>
                    <a:pt x="8719" y="26"/>
                  </a:cubicBezTo>
                  <a:cubicBezTo>
                    <a:pt x="10715" y="-91"/>
                    <a:pt x="14002" y="143"/>
                    <a:pt x="16702" y="1602"/>
                  </a:cubicBezTo>
                  <a:cubicBezTo>
                    <a:pt x="19402" y="3061"/>
                    <a:pt x="21515" y="5747"/>
                    <a:pt x="21398" y="8549"/>
                  </a:cubicBezTo>
                  <a:cubicBezTo>
                    <a:pt x="21280" y="11351"/>
                    <a:pt x="18932" y="14270"/>
                    <a:pt x="17524" y="16021"/>
                  </a:cubicBezTo>
                  <a:cubicBezTo>
                    <a:pt x="16115" y="17773"/>
                    <a:pt x="15645" y="18357"/>
                    <a:pt x="15176" y="18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5284731" y="8103501"/>
              <a:ext cx="259453" cy="44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53" fill="norm" stroke="1" extrusionOk="0">
                  <a:moveTo>
                    <a:pt x="21499" y="3287"/>
                  </a:moveTo>
                  <a:cubicBezTo>
                    <a:pt x="21499" y="2677"/>
                    <a:pt x="21499" y="2067"/>
                    <a:pt x="21287" y="1456"/>
                  </a:cubicBezTo>
                  <a:cubicBezTo>
                    <a:pt x="21075" y="846"/>
                    <a:pt x="20652" y="236"/>
                    <a:pt x="19911" y="53"/>
                  </a:cubicBezTo>
                  <a:cubicBezTo>
                    <a:pt x="19170" y="-130"/>
                    <a:pt x="18111" y="114"/>
                    <a:pt x="15781" y="1517"/>
                  </a:cubicBezTo>
                  <a:cubicBezTo>
                    <a:pt x="13452" y="2921"/>
                    <a:pt x="9852" y="5484"/>
                    <a:pt x="6993" y="8351"/>
                  </a:cubicBezTo>
                  <a:cubicBezTo>
                    <a:pt x="4134" y="11219"/>
                    <a:pt x="2017" y="14392"/>
                    <a:pt x="958" y="16284"/>
                  </a:cubicBezTo>
                  <a:cubicBezTo>
                    <a:pt x="-101" y="18175"/>
                    <a:pt x="-101" y="18785"/>
                    <a:pt x="111" y="19395"/>
                  </a:cubicBezTo>
                  <a:cubicBezTo>
                    <a:pt x="323" y="20006"/>
                    <a:pt x="746" y="20616"/>
                    <a:pt x="2228" y="20982"/>
                  </a:cubicBezTo>
                  <a:cubicBezTo>
                    <a:pt x="3711" y="21348"/>
                    <a:pt x="6252" y="21470"/>
                    <a:pt x="8687" y="21226"/>
                  </a:cubicBezTo>
                  <a:cubicBezTo>
                    <a:pt x="11123" y="20982"/>
                    <a:pt x="13452" y="20372"/>
                    <a:pt x="15781" y="19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5283511" y="8425343"/>
              <a:ext cx="14567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5597851" y="8456010"/>
              <a:ext cx="23002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27"/>
                    <a:pt x="7200" y="7855"/>
                    <a:pt x="3600" y="11455"/>
                  </a:cubicBezTo>
                  <a:cubicBezTo>
                    <a:pt x="0" y="15055"/>
                    <a:pt x="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5567184" y="8364008"/>
              <a:ext cx="53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4400"/>
                    <a:pt x="4114" y="7200"/>
                    <a:pt x="7714" y="3600"/>
                  </a:cubicBezTo>
                  <a:cubicBezTo>
                    <a:pt x="11314" y="0"/>
                    <a:pt x="164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5758855" y="8080335"/>
              <a:ext cx="145991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5586" y="0"/>
                  </a:moveTo>
                  <a:cubicBezTo>
                    <a:pt x="8938" y="1085"/>
                    <a:pt x="12290" y="2170"/>
                    <a:pt x="15269" y="4241"/>
                  </a:cubicBezTo>
                  <a:cubicBezTo>
                    <a:pt x="18248" y="6312"/>
                    <a:pt x="20855" y="9370"/>
                    <a:pt x="21228" y="11934"/>
                  </a:cubicBezTo>
                  <a:cubicBezTo>
                    <a:pt x="21600" y="14499"/>
                    <a:pt x="19738" y="16570"/>
                    <a:pt x="15828" y="18099"/>
                  </a:cubicBezTo>
                  <a:cubicBezTo>
                    <a:pt x="11917" y="19627"/>
                    <a:pt x="5959" y="206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5850857" y="7950787"/>
              <a:ext cx="326813" cy="82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13" fill="norm" stroke="1" extrusionOk="0">
                  <a:moveTo>
                    <a:pt x="11963" y="976"/>
                  </a:moveTo>
                  <a:cubicBezTo>
                    <a:pt x="11797" y="578"/>
                    <a:pt x="11631" y="179"/>
                    <a:pt x="12046" y="46"/>
                  </a:cubicBezTo>
                  <a:cubicBezTo>
                    <a:pt x="12462" y="-87"/>
                    <a:pt x="13458" y="46"/>
                    <a:pt x="14871" y="744"/>
                  </a:cubicBezTo>
                  <a:cubicBezTo>
                    <a:pt x="16283" y="1442"/>
                    <a:pt x="18111" y="2704"/>
                    <a:pt x="19440" y="4499"/>
                  </a:cubicBezTo>
                  <a:cubicBezTo>
                    <a:pt x="20769" y="6293"/>
                    <a:pt x="21600" y="8619"/>
                    <a:pt x="21102" y="10746"/>
                  </a:cubicBezTo>
                  <a:cubicBezTo>
                    <a:pt x="20603" y="12873"/>
                    <a:pt x="18775" y="14800"/>
                    <a:pt x="15037" y="16562"/>
                  </a:cubicBezTo>
                  <a:cubicBezTo>
                    <a:pt x="11298" y="18323"/>
                    <a:pt x="5649" y="19918"/>
                    <a:pt x="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6807845" y="8325674"/>
              <a:ext cx="584048" cy="7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0793" fill="norm" stroke="1" extrusionOk="0">
                  <a:moveTo>
                    <a:pt x="2314" y="18813"/>
                  </a:moveTo>
                  <a:cubicBezTo>
                    <a:pt x="1842" y="18116"/>
                    <a:pt x="1371" y="17419"/>
                    <a:pt x="899" y="17419"/>
                  </a:cubicBezTo>
                  <a:cubicBezTo>
                    <a:pt x="428" y="17419"/>
                    <a:pt x="-44" y="18116"/>
                    <a:pt x="3" y="19161"/>
                  </a:cubicBezTo>
                  <a:cubicBezTo>
                    <a:pt x="50" y="20206"/>
                    <a:pt x="616" y="21600"/>
                    <a:pt x="2408" y="20206"/>
                  </a:cubicBezTo>
                  <a:cubicBezTo>
                    <a:pt x="4201" y="18813"/>
                    <a:pt x="7219" y="14632"/>
                    <a:pt x="10615" y="10800"/>
                  </a:cubicBezTo>
                  <a:cubicBezTo>
                    <a:pt x="14010" y="6968"/>
                    <a:pt x="17783" y="3484"/>
                    <a:pt x="215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6793878" y="8517345"/>
              <a:ext cx="552014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00" y="16971"/>
                    <a:pt x="7600" y="12343"/>
                    <a:pt x="11200" y="8743"/>
                  </a:cubicBezTo>
                  <a:cubicBezTo>
                    <a:pt x="14800" y="5143"/>
                    <a:pt x="18200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5252843" y="8757830"/>
              <a:ext cx="329675" cy="3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21" y="11375"/>
                    <a:pt x="9042" y="2735"/>
                    <a:pt x="12642" y="575"/>
                  </a:cubicBezTo>
                  <a:cubicBezTo>
                    <a:pt x="16242" y="-1585"/>
                    <a:pt x="1892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5291178" y="8793351"/>
              <a:ext cx="34500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0" y="14400"/>
                    <a:pt x="9920" y="7200"/>
                    <a:pt x="13520" y="3600"/>
                  </a:cubicBezTo>
                  <a:cubicBezTo>
                    <a:pt x="17120" y="0"/>
                    <a:pt x="193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4378824" y="8889485"/>
              <a:ext cx="1096359" cy="8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21184"/>
                  </a:moveTo>
                  <a:cubicBezTo>
                    <a:pt x="604" y="19159"/>
                    <a:pt x="1208" y="17134"/>
                    <a:pt x="2291" y="15109"/>
                  </a:cubicBezTo>
                  <a:cubicBezTo>
                    <a:pt x="3373" y="13084"/>
                    <a:pt x="4934" y="11059"/>
                    <a:pt x="6621" y="8697"/>
                  </a:cubicBezTo>
                  <a:cubicBezTo>
                    <a:pt x="8308" y="6334"/>
                    <a:pt x="10120" y="3634"/>
                    <a:pt x="12008" y="1947"/>
                  </a:cubicBezTo>
                  <a:cubicBezTo>
                    <a:pt x="13897" y="259"/>
                    <a:pt x="15860" y="-416"/>
                    <a:pt x="17471" y="259"/>
                  </a:cubicBezTo>
                  <a:cubicBezTo>
                    <a:pt x="19083" y="934"/>
                    <a:pt x="20341" y="2959"/>
                    <a:pt x="21600" y="4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4332823" y="8985022"/>
              <a:ext cx="130336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82" y="19800"/>
                    <a:pt x="2965" y="18000"/>
                    <a:pt x="4574" y="16200"/>
                  </a:cubicBezTo>
                  <a:cubicBezTo>
                    <a:pt x="6184" y="14400"/>
                    <a:pt x="7920" y="12600"/>
                    <a:pt x="9699" y="9900"/>
                  </a:cubicBezTo>
                  <a:cubicBezTo>
                    <a:pt x="11478" y="7200"/>
                    <a:pt x="13299" y="3600"/>
                    <a:pt x="15014" y="1800"/>
                  </a:cubicBezTo>
                  <a:cubicBezTo>
                    <a:pt x="16729" y="0"/>
                    <a:pt x="18339" y="0"/>
                    <a:pt x="19419" y="0"/>
                  </a:cubicBezTo>
                  <a:cubicBezTo>
                    <a:pt x="20499" y="0"/>
                    <a:pt x="2104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6697703" y="7847774"/>
              <a:ext cx="198401" cy="344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269" fill="norm" stroke="1" extrusionOk="0">
                  <a:moveTo>
                    <a:pt x="1283" y="4415"/>
                  </a:moveTo>
                  <a:cubicBezTo>
                    <a:pt x="1560" y="8672"/>
                    <a:pt x="1836" y="12928"/>
                    <a:pt x="1975" y="15530"/>
                  </a:cubicBezTo>
                  <a:cubicBezTo>
                    <a:pt x="2113" y="18131"/>
                    <a:pt x="2113" y="19077"/>
                    <a:pt x="1975" y="19945"/>
                  </a:cubicBezTo>
                  <a:cubicBezTo>
                    <a:pt x="1836" y="20812"/>
                    <a:pt x="1560" y="21600"/>
                    <a:pt x="1144" y="21127"/>
                  </a:cubicBezTo>
                  <a:cubicBezTo>
                    <a:pt x="729" y="20654"/>
                    <a:pt x="175" y="18920"/>
                    <a:pt x="36" y="16239"/>
                  </a:cubicBezTo>
                  <a:cubicBezTo>
                    <a:pt x="-102" y="13559"/>
                    <a:pt x="175" y="9933"/>
                    <a:pt x="452" y="7331"/>
                  </a:cubicBezTo>
                  <a:cubicBezTo>
                    <a:pt x="729" y="4730"/>
                    <a:pt x="1006" y="3153"/>
                    <a:pt x="1421" y="1971"/>
                  </a:cubicBezTo>
                  <a:cubicBezTo>
                    <a:pt x="1836" y="788"/>
                    <a:pt x="2390" y="0"/>
                    <a:pt x="3083" y="0"/>
                  </a:cubicBezTo>
                  <a:cubicBezTo>
                    <a:pt x="3775" y="0"/>
                    <a:pt x="4606" y="788"/>
                    <a:pt x="5160" y="2128"/>
                  </a:cubicBezTo>
                  <a:cubicBezTo>
                    <a:pt x="5713" y="3469"/>
                    <a:pt x="5990" y="5361"/>
                    <a:pt x="6406" y="6780"/>
                  </a:cubicBezTo>
                  <a:cubicBezTo>
                    <a:pt x="6821" y="8199"/>
                    <a:pt x="7375" y="9145"/>
                    <a:pt x="7929" y="9223"/>
                  </a:cubicBezTo>
                  <a:cubicBezTo>
                    <a:pt x="8483" y="9302"/>
                    <a:pt x="9036" y="8514"/>
                    <a:pt x="10421" y="7016"/>
                  </a:cubicBezTo>
                  <a:cubicBezTo>
                    <a:pt x="11806" y="5518"/>
                    <a:pt x="14021" y="3311"/>
                    <a:pt x="15821" y="2128"/>
                  </a:cubicBezTo>
                  <a:cubicBezTo>
                    <a:pt x="17621" y="946"/>
                    <a:pt x="19006" y="788"/>
                    <a:pt x="19975" y="1104"/>
                  </a:cubicBezTo>
                  <a:cubicBezTo>
                    <a:pt x="20944" y="1419"/>
                    <a:pt x="21498" y="2207"/>
                    <a:pt x="21498" y="4966"/>
                  </a:cubicBezTo>
                  <a:cubicBezTo>
                    <a:pt x="21498" y="7726"/>
                    <a:pt x="20944" y="12455"/>
                    <a:pt x="20390" y="17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6903207" y="7841546"/>
              <a:ext cx="220346" cy="31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32" fill="norm" stroke="1" extrusionOk="0">
                  <a:moveTo>
                    <a:pt x="21406" y="3675"/>
                  </a:moveTo>
                  <a:cubicBezTo>
                    <a:pt x="21158" y="2303"/>
                    <a:pt x="20909" y="932"/>
                    <a:pt x="20040" y="332"/>
                  </a:cubicBezTo>
                  <a:cubicBezTo>
                    <a:pt x="19172" y="-268"/>
                    <a:pt x="17682" y="-97"/>
                    <a:pt x="15199" y="1189"/>
                  </a:cubicBezTo>
                  <a:cubicBezTo>
                    <a:pt x="12716" y="2475"/>
                    <a:pt x="9240" y="4875"/>
                    <a:pt x="6509" y="7875"/>
                  </a:cubicBezTo>
                  <a:cubicBezTo>
                    <a:pt x="3778" y="10875"/>
                    <a:pt x="1792" y="14475"/>
                    <a:pt x="799" y="16703"/>
                  </a:cubicBezTo>
                  <a:cubicBezTo>
                    <a:pt x="-194" y="18932"/>
                    <a:pt x="-194" y="19789"/>
                    <a:pt x="427" y="20389"/>
                  </a:cubicBezTo>
                  <a:cubicBezTo>
                    <a:pt x="1047" y="20989"/>
                    <a:pt x="2289" y="21332"/>
                    <a:pt x="5144" y="21332"/>
                  </a:cubicBezTo>
                  <a:cubicBezTo>
                    <a:pt x="7999" y="21332"/>
                    <a:pt x="12468" y="20989"/>
                    <a:pt x="16937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6901214" y="8003666"/>
              <a:ext cx="260674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2" y="19029"/>
                    <a:pt x="424" y="16457"/>
                    <a:pt x="2329" y="13629"/>
                  </a:cubicBezTo>
                  <a:cubicBezTo>
                    <a:pt x="4235" y="10800"/>
                    <a:pt x="7835" y="7714"/>
                    <a:pt x="11329" y="5400"/>
                  </a:cubicBezTo>
                  <a:cubicBezTo>
                    <a:pt x="14824" y="3086"/>
                    <a:pt x="18212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7184887" y="7926998"/>
              <a:ext cx="161005" cy="19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7574"/>
                  </a:moveTo>
                  <a:cubicBezTo>
                    <a:pt x="1371" y="6732"/>
                    <a:pt x="2743" y="5891"/>
                    <a:pt x="4114" y="5891"/>
                  </a:cubicBezTo>
                  <a:cubicBezTo>
                    <a:pt x="5486" y="5891"/>
                    <a:pt x="6857" y="6732"/>
                    <a:pt x="8057" y="8836"/>
                  </a:cubicBezTo>
                  <a:cubicBezTo>
                    <a:pt x="9257" y="10940"/>
                    <a:pt x="10286" y="14306"/>
                    <a:pt x="10286" y="16551"/>
                  </a:cubicBezTo>
                  <a:cubicBezTo>
                    <a:pt x="10286" y="18795"/>
                    <a:pt x="9257" y="19917"/>
                    <a:pt x="7886" y="20618"/>
                  </a:cubicBezTo>
                  <a:cubicBezTo>
                    <a:pt x="6514" y="21320"/>
                    <a:pt x="4800" y="21600"/>
                    <a:pt x="3771" y="20899"/>
                  </a:cubicBezTo>
                  <a:cubicBezTo>
                    <a:pt x="2743" y="20197"/>
                    <a:pt x="2400" y="18514"/>
                    <a:pt x="4114" y="15429"/>
                  </a:cubicBezTo>
                  <a:cubicBezTo>
                    <a:pt x="5829" y="12343"/>
                    <a:pt x="9600" y="7855"/>
                    <a:pt x="12857" y="5049"/>
                  </a:cubicBezTo>
                  <a:cubicBezTo>
                    <a:pt x="16114" y="2244"/>
                    <a:pt x="18857" y="11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7353558" y="7755534"/>
              <a:ext cx="375676" cy="34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7" fill="norm" stroke="1" extrusionOk="0">
                  <a:moveTo>
                    <a:pt x="1322" y="12562"/>
                  </a:moveTo>
                  <a:cubicBezTo>
                    <a:pt x="882" y="13197"/>
                    <a:pt x="441" y="13832"/>
                    <a:pt x="220" y="14547"/>
                  </a:cubicBezTo>
                  <a:cubicBezTo>
                    <a:pt x="0" y="15262"/>
                    <a:pt x="0" y="16056"/>
                    <a:pt x="0" y="16850"/>
                  </a:cubicBezTo>
                  <a:cubicBezTo>
                    <a:pt x="0" y="17644"/>
                    <a:pt x="0" y="18438"/>
                    <a:pt x="367" y="18835"/>
                  </a:cubicBezTo>
                  <a:cubicBezTo>
                    <a:pt x="735" y="19232"/>
                    <a:pt x="1469" y="19232"/>
                    <a:pt x="2204" y="18518"/>
                  </a:cubicBezTo>
                  <a:cubicBezTo>
                    <a:pt x="2939" y="17803"/>
                    <a:pt x="3673" y="16374"/>
                    <a:pt x="3967" y="16056"/>
                  </a:cubicBezTo>
                  <a:cubicBezTo>
                    <a:pt x="4261" y="15738"/>
                    <a:pt x="4114" y="16532"/>
                    <a:pt x="4041" y="17327"/>
                  </a:cubicBezTo>
                  <a:cubicBezTo>
                    <a:pt x="3967" y="18121"/>
                    <a:pt x="3967" y="18915"/>
                    <a:pt x="4335" y="19471"/>
                  </a:cubicBezTo>
                  <a:cubicBezTo>
                    <a:pt x="4702" y="20027"/>
                    <a:pt x="5437" y="20344"/>
                    <a:pt x="6171" y="20106"/>
                  </a:cubicBezTo>
                  <a:cubicBezTo>
                    <a:pt x="6906" y="19868"/>
                    <a:pt x="7641" y="19074"/>
                    <a:pt x="8596" y="16532"/>
                  </a:cubicBezTo>
                  <a:cubicBezTo>
                    <a:pt x="9551" y="13991"/>
                    <a:pt x="10727" y="9703"/>
                    <a:pt x="11388" y="7162"/>
                  </a:cubicBezTo>
                  <a:cubicBezTo>
                    <a:pt x="12049" y="4621"/>
                    <a:pt x="12196" y="3827"/>
                    <a:pt x="12343" y="2715"/>
                  </a:cubicBezTo>
                  <a:cubicBezTo>
                    <a:pt x="12490" y="1603"/>
                    <a:pt x="12637" y="174"/>
                    <a:pt x="12563" y="15"/>
                  </a:cubicBezTo>
                  <a:cubicBezTo>
                    <a:pt x="12490" y="-144"/>
                    <a:pt x="12196" y="968"/>
                    <a:pt x="11682" y="3906"/>
                  </a:cubicBezTo>
                  <a:cubicBezTo>
                    <a:pt x="11167" y="6844"/>
                    <a:pt x="10433" y="11609"/>
                    <a:pt x="10139" y="14388"/>
                  </a:cubicBezTo>
                  <a:cubicBezTo>
                    <a:pt x="9845" y="17168"/>
                    <a:pt x="9992" y="17962"/>
                    <a:pt x="10580" y="18438"/>
                  </a:cubicBezTo>
                  <a:cubicBezTo>
                    <a:pt x="11167" y="18915"/>
                    <a:pt x="12196" y="19074"/>
                    <a:pt x="13445" y="18438"/>
                  </a:cubicBezTo>
                  <a:cubicBezTo>
                    <a:pt x="14694" y="17803"/>
                    <a:pt x="16163" y="16374"/>
                    <a:pt x="17192" y="15262"/>
                  </a:cubicBezTo>
                  <a:cubicBezTo>
                    <a:pt x="18220" y="14150"/>
                    <a:pt x="18808" y="13356"/>
                    <a:pt x="19029" y="12562"/>
                  </a:cubicBezTo>
                  <a:cubicBezTo>
                    <a:pt x="19249" y="11768"/>
                    <a:pt x="19102" y="10974"/>
                    <a:pt x="18661" y="10656"/>
                  </a:cubicBezTo>
                  <a:cubicBezTo>
                    <a:pt x="18220" y="10338"/>
                    <a:pt x="17486" y="10497"/>
                    <a:pt x="16457" y="11450"/>
                  </a:cubicBezTo>
                  <a:cubicBezTo>
                    <a:pt x="15429" y="12403"/>
                    <a:pt x="14106" y="14150"/>
                    <a:pt x="13371" y="15421"/>
                  </a:cubicBezTo>
                  <a:cubicBezTo>
                    <a:pt x="12637" y="16691"/>
                    <a:pt x="12490" y="17485"/>
                    <a:pt x="13518" y="18438"/>
                  </a:cubicBezTo>
                  <a:cubicBezTo>
                    <a:pt x="14547" y="19391"/>
                    <a:pt x="16751" y="20503"/>
                    <a:pt x="18294" y="20980"/>
                  </a:cubicBezTo>
                  <a:cubicBezTo>
                    <a:pt x="19837" y="21456"/>
                    <a:pt x="20718" y="21297"/>
                    <a:pt x="2160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8032966" y="8236227"/>
              <a:ext cx="616288" cy="65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12" fill="norm" stroke="1" extrusionOk="0">
                  <a:moveTo>
                    <a:pt x="19114" y="667"/>
                  </a:moveTo>
                  <a:cubicBezTo>
                    <a:pt x="19560" y="334"/>
                    <a:pt x="20007" y="0"/>
                    <a:pt x="20051" y="0"/>
                  </a:cubicBezTo>
                  <a:cubicBezTo>
                    <a:pt x="20096" y="0"/>
                    <a:pt x="19739" y="334"/>
                    <a:pt x="18579" y="1126"/>
                  </a:cubicBezTo>
                  <a:cubicBezTo>
                    <a:pt x="17418" y="1918"/>
                    <a:pt x="15455" y="3169"/>
                    <a:pt x="13491" y="4212"/>
                  </a:cubicBezTo>
                  <a:cubicBezTo>
                    <a:pt x="11527" y="5254"/>
                    <a:pt x="9564" y="6088"/>
                    <a:pt x="8225" y="6714"/>
                  </a:cubicBezTo>
                  <a:cubicBezTo>
                    <a:pt x="6886" y="7339"/>
                    <a:pt x="6172" y="7756"/>
                    <a:pt x="5681" y="8131"/>
                  </a:cubicBezTo>
                  <a:cubicBezTo>
                    <a:pt x="5190" y="8507"/>
                    <a:pt x="4922" y="8840"/>
                    <a:pt x="5190" y="9090"/>
                  </a:cubicBezTo>
                  <a:cubicBezTo>
                    <a:pt x="5458" y="9341"/>
                    <a:pt x="6261" y="9507"/>
                    <a:pt x="8136" y="9591"/>
                  </a:cubicBezTo>
                  <a:cubicBezTo>
                    <a:pt x="10010" y="9674"/>
                    <a:pt x="12955" y="9674"/>
                    <a:pt x="14651" y="9758"/>
                  </a:cubicBezTo>
                  <a:cubicBezTo>
                    <a:pt x="16347" y="9841"/>
                    <a:pt x="16793" y="10008"/>
                    <a:pt x="17017" y="10341"/>
                  </a:cubicBezTo>
                  <a:cubicBezTo>
                    <a:pt x="17240" y="10675"/>
                    <a:pt x="17240" y="11175"/>
                    <a:pt x="16347" y="11968"/>
                  </a:cubicBezTo>
                  <a:cubicBezTo>
                    <a:pt x="15455" y="12760"/>
                    <a:pt x="13669" y="13844"/>
                    <a:pt x="11483" y="15012"/>
                  </a:cubicBezTo>
                  <a:cubicBezTo>
                    <a:pt x="9296" y="16179"/>
                    <a:pt x="6707" y="17430"/>
                    <a:pt x="4833" y="18347"/>
                  </a:cubicBezTo>
                  <a:cubicBezTo>
                    <a:pt x="2959" y="19265"/>
                    <a:pt x="1798" y="19849"/>
                    <a:pt x="1040" y="20307"/>
                  </a:cubicBezTo>
                  <a:cubicBezTo>
                    <a:pt x="281" y="20766"/>
                    <a:pt x="-76" y="21100"/>
                    <a:pt x="13" y="21308"/>
                  </a:cubicBezTo>
                  <a:cubicBezTo>
                    <a:pt x="103" y="21517"/>
                    <a:pt x="638" y="21600"/>
                    <a:pt x="2557" y="21392"/>
                  </a:cubicBezTo>
                  <a:cubicBezTo>
                    <a:pt x="4476" y="21183"/>
                    <a:pt x="7779" y="20683"/>
                    <a:pt x="11170" y="20391"/>
                  </a:cubicBezTo>
                  <a:cubicBezTo>
                    <a:pt x="14562" y="20099"/>
                    <a:pt x="18043" y="20015"/>
                    <a:pt x="21524" y="19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8902259" y="8226005"/>
              <a:ext cx="198194" cy="56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54" fill="norm" stroke="1" extrusionOk="0">
                  <a:moveTo>
                    <a:pt x="1661" y="7265"/>
                  </a:moveTo>
                  <a:cubicBezTo>
                    <a:pt x="2215" y="9783"/>
                    <a:pt x="2769" y="12301"/>
                    <a:pt x="3185" y="14384"/>
                  </a:cubicBezTo>
                  <a:cubicBezTo>
                    <a:pt x="3600" y="16466"/>
                    <a:pt x="3877" y="18113"/>
                    <a:pt x="4015" y="19372"/>
                  </a:cubicBezTo>
                  <a:cubicBezTo>
                    <a:pt x="4154" y="20631"/>
                    <a:pt x="4154" y="21503"/>
                    <a:pt x="3738" y="21552"/>
                  </a:cubicBezTo>
                  <a:cubicBezTo>
                    <a:pt x="3323" y="21600"/>
                    <a:pt x="2492" y="20825"/>
                    <a:pt x="1800" y="18839"/>
                  </a:cubicBezTo>
                  <a:cubicBezTo>
                    <a:pt x="1108" y="16854"/>
                    <a:pt x="554" y="13657"/>
                    <a:pt x="692" y="10703"/>
                  </a:cubicBezTo>
                  <a:cubicBezTo>
                    <a:pt x="831" y="7749"/>
                    <a:pt x="1662" y="5037"/>
                    <a:pt x="3323" y="3293"/>
                  </a:cubicBezTo>
                  <a:cubicBezTo>
                    <a:pt x="4985" y="1550"/>
                    <a:pt x="7477" y="775"/>
                    <a:pt x="9415" y="387"/>
                  </a:cubicBezTo>
                  <a:cubicBezTo>
                    <a:pt x="11354" y="0"/>
                    <a:pt x="12738" y="0"/>
                    <a:pt x="14262" y="0"/>
                  </a:cubicBezTo>
                  <a:cubicBezTo>
                    <a:pt x="15785" y="0"/>
                    <a:pt x="17446" y="0"/>
                    <a:pt x="18831" y="242"/>
                  </a:cubicBezTo>
                  <a:cubicBezTo>
                    <a:pt x="20215" y="484"/>
                    <a:pt x="21323" y="969"/>
                    <a:pt x="21462" y="1743"/>
                  </a:cubicBezTo>
                  <a:cubicBezTo>
                    <a:pt x="21600" y="2518"/>
                    <a:pt x="20769" y="3584"/>
                    <a:pt x="17723" y="4601"/>
                  </a:cubicBezTo>
                  <a:cubicBezTo>
                    <a:pt x="14677" y="5618"/>
                    <a:pt x="9415" y="6587"/>
                    <a:pt x="6092" y="7216"/>
                  </a:cubicBezTo>
                  <a:cubicBezTo>
                    <a:pt x="2769" y="7846"/>
                    <a:pt x="1385" y="8136"/>
                    <a:pt x="692" y="8524"/>
                  </a:cubicBezTo>
                  <a:cubicBezTo>
                    <a:pt x="0" y="8911"/>
                    <a:pt x="0" y="9396"/>
                    <a:pt x="0" y="9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9009595" y="8456010"/>
              <a:ext cx="237673" cy="28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9663"/>
                  </a:moveTo>
                  <a:cubicBezTo>
                    <a:pt x="0" y="8526"/>
                    <a:pt x="0" y="7389"/>
                    <a:pt x="465" y="6537"/>
                  </a:cubicBezTo>
                  <a:cubicBezTo>
                    <a:pt x="929" y="5684"/>
                    <a:pt x="1858" y="5116"/>
                    <a:pt x="4065" y="5684"/>
                  </a:cubicBezTo>
                  <a:cubicBezTo>
                    <a:pt x="6271" y="6253"/>
                    <a:pt x="9755" y="7958"/>
                    <a:pt x="11729" y="10326"/>
                  </a:cubicBezTo>
                  <a:cubicBezTo>
                    <a:pt x="13703" y="12695"/>
                    <a:pt x="14168" y="15726"/>
                    <a:pt x="13935" y="17716"/>
                  </a:cubicBezTo>
                  <a:cubicBezTo>
                    <a:pt x="13703" y="19705"/>
                    <a:pt x="12774" y="20653"/>
                    <a:pt x="11729" y="21126"/>
                  </a:cubicBezTo>
                  <a:cubicBezTo>
                    <a:pt x="10684" y="21600"/>
                    <a:pt x="9523" y="21600"/>
                    <a:pt x="8942" y="19326"/>
                  </a:cubicBezTo>
                  <a:cubicBezTo>
                    <a:pt x="8361" y="17053"/>
                    <a:pt x="8361" y="12505"/>
                    <a:pt x="10568" y="8905"/>
                  </a:cubicBezTo>
                  <a:cubicBezTo>
                    <a:pt x="12774" y="5305"/>
                    <a:pt x="17187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9437152" y="8263482"/>
              <a:ext cx="216459" cy="44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96" fill="norm" stroke="1" extrusionOk="0">
                  <a:moveTo>
                    <a:pt x="21273" y="5196"/>
                  </a:moveTo>
                  <a:cubicBezTo>
                    <a:pt x="21273" y="4091"/>
                    <a:pt x="21273" y="2987"/>
                    <a:pt x="21273" y="2128"/>
                  </a:cubicBezTo>
                  <a:cubicBezTo>
                    <a:pt x="21273" y="1269"/>
                    <a:pt x="21273" y="655"/>
                    <a:pt x="20645" y="287"/>
                  </a:cubicBezTo>
                  <a:cubicBezTo>
                    <a:pt x="20017" y="-81"/>
                    <a:pt x="18761" y="-204"/>
                    <a:pt x="16124" y="594"/>
                  </a:cubicBezTo>
                  <a:cubicBezTo>
                    <a:pt x="13487" y="1391"/>
                    <a:pt x="9468" y="3110"/>
                    <a:pt x="6203" y="5503"/>
                  </a:cubicBezTo>
                  <a:cubicBezTo>
                    <a:pt x="2938" y="7896"/>
                    <a:pt x="426" y="10964"/>
                    <a:pt x="50" y="13419"/>
                  </a:cubicBezTo>
                  <a:cubicBezTo>
                    <a:pt x="-327" y="15873"/>
                    <a:pt x="1431" y="17714"/>
                    <a:pt x="5199" y="18941"/>
                  </a:cubicBezTo>
                  <a:cubicBezTo>
                    <a:pt x="8966" y="20169"/>
                    <a:pt x="14743" y="20782"/>
                    <a:pt x="20519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9716368" y="8300408"/>
              <a:ext cx="182642" cy="41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46" fill="norm" stroke="1" extrusionOk="0">
                  <a:moveTo>
                    <a:pt x="6936" y="2079"/>
                  </a:moveTo>
                  <a:cubicBezTo>
                    <a:pt x="6049" y="5483"/>
                    <a:pt x="5161" y="8887"/>
                    <a:pt x="4569" y="11636"/>
                  </a:cubicBezTo>
                  <a:cubicBezTo>
                    <a:pt x="3977" y="14385"/>
                    <a:pt x="3682" y="16479"/>
                    <a:pt x="2942" y="18116"/>
                  </a:cubicBezTo>
                  <a:cubicBezTo>
                    <a:pt x="2202" y="19752"/>
                    <a:pt x="1019" y="20930"/>
                    <a:pt x="427" y="21192"/>
                  </a:cubicBezTo>
                  <a:cubicBezTo>
                    <a:pt x="-165" y="21454"/>
                    <a:pt x="-165" y="20799"/>
                    <a:pt x="575" y="18116"/>
                  </a:cubicBezTo>
                  <a:cubicBezTo>
                    <a:pt x="1314" y="15432"/>
                    <a:pt x="2794" y="10719"/>
                    <a:pt x="4717" y="7381"/>
                  </a:cubicBezTo>
                  <a:cubicBezTo>
                    <a:pt x="6640" y="4043"/>
                    <a:pt x="9008" y="2079"/>
                    <a:pt x="10931" y="1032"/>
                  </a:cubicBezTo>
                  <a:cubicBezTo>
                    <a:pt x="12854" y="-15"/>
                    <a:pt x="14334" y="-146"/>
                    <a:pt x="15369" y="116"/>
                  </a:cubicBezTo>
                  <a:cubicBezTo>
                    <a:pt x="16405" y="378"/>
                    <a:pt x="16997" y="1032"/>
                    <a:pt x="18032" y="3258"/>
                  </a:cubicBezTo>
                  <a:cubicBezTo>
                    <a:pt x="19068" y="5483"/>
                    <a:pt x="20547" y="9279"/>
                    <a:pt x="20991" y="11832"/>
                  </a:cubicBezTo>
                  <a:cubicBezTo>
                    <a:pt x="21435" y="14385"/>
                    <a:pt x="20843" y="15694"/>
                    <a:pt x="20251" y="17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9677811" y="8517345"/>
              <a:ext cx="20580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600" fill="norm" stroke="1" extrusionOk="0">
                  <a:moveTo>
                    <a:pt x="667" y="21600"/>
                  </a:moveTo>
                  <a:cubicBezTo>
                    <a:pt x="140" y="17100"/>
                    <a:pt x="-387" y="12600"/>
                    <a:pt x="403" y="9000"/>
                  </a:cubicBezTo>
                  <a:cubicBezTo>
                    <a:pt x="1193" y="5400"/>
                    <a:pt x="3301" y="2700"/>
                    <a:pt x="6989" y="1350"/>
                  </a:cubicBezTo>
                  <a:cubicBezTo>
                    <a:pt x="10676" y="0"/>
                    <a:pt x="15945" y="0"/>
                    <a:pt x="212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0041756" y="8263419"/>
              <a:ext cx="261176" cy="45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0949" fill="norm" stroke="1" extrusionOk="0">
                  <a:moveTo>
                    <a:pt x="5840" y="9249"/>
                  </a:moveTo>
                  <a:cubicBezTo>
                    <a:pt x="5009" y="12790"/>
                    <a:pt x="4179" y="16331"/>
                    <a:pt x="3452" y="18396"/>
                  </a:cubicBezTo>
                  <a:cubicBezTo>
                    <a:pt x="2725" y="20462"/>
                    <a:pt x="2102" y="21052"/>
                    <a:pt x="1582" y="20934"/>
                  </a:cubicBezTo>
                  <a:cubicBezTo>
                    <a:pt x="1063" y="20816"/>
                    <a:pt x="648" y="19990"/>
                    <a:pt x="336" y="17452"/>
                  </a:cubicBezTo>
                  <a:cubicBezTo>
                    <a:pt x="25" y="14914"/>
                    <a:pt x="-183" y="10665"/>
                    <a:pt x="232" y="7537"/>
                  </a:cubicBezTo>
                  <a:cubicBezTo>
                    <a:pt x="648" y="4409"/>
                    <a:pt x="1686" y="2403"/>
                    <a:pt x="4490" y="1163"/>
                  </a:cubicBezTo>
                  <a:cubicBezTo>
                    <a:pt x="7294" y="-76"/>
                    <a:pt x="11863" y="-548"/>
                    <a:pt x="15290" y="868"/>
                  </a:cubicBezTo>
                  <a:cubicBezTo>
                    <a:pt x="18717" y="2285"/>
                    <a:pt x="21002" y="5590"/>
                    <a:pt x="21209" y="8600"/>
                  </a:cubicBezTo>
                  <a:cubicBezTo>
                    <a:pt x="21417" y="11609"/>
                    <a:pt x="19548" y="14324"/>
                    <a:pt x="18405" y="15977"/>
                  </a:cubicBezTo>
                  <a:cubicBezTo>
                    <a:pt x="17263" y="17629"/>
                    <a:pt x="16848" y="18219"/>
                    <a:pt x="16432" y="18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0501210" y="8256881"/>
              <a:ext cx="228490" cy="42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265" fill="norm" stroke="1" extrusionOk="0">
                  <a:moveTo>
                    <a:pt x="20968" y="4182"/>
                  </a:moveTo>
                  <a:cubicBezTo>
                    <a:pt x="21206" y="2657"/>
                    <a:pt x="21443" y="1133"/>
                    <a:pt x="20850" y="434"/>
                  </a:cubicBezTo>
                  <a:cubicBezTo>
                    <a:pt x="20256" y="-265"/>
                    <a:pt x="18832" y="-138"/>
                    <a:pt x="16577" y="942"/>
                  </a:cubicBezTo>
                  <a:cubicBezTo>
                    <a:pt x="14322" y="2022"/>
                    <a:pt x="11236" y="4055"/>
                    <a:pt x="8388" y="6787"/>
                  </a:cubicBezTo>
                  <a:cubicBezTo>
                    <a:pt x="5540" y="9519"/>
                    <a:pt x="2929" y="12949"/>
                    <a:pt x="1505" y="15236"/>
                  </a:cubicBezTo>
                  <a:cubicBezTo>
                    <a:pt x="80" y="17523"/>
                    <a:pt x="-157" y="18667"/>
                    <a:pt x="80" y="19493"/>
                  </a:cubicBezTo>
                  <a:cubicBezTo>
                    <a:pt x="318" y="20319"/>
                    <a:pt x="1030" y="20827"/>
                    <a:pt x="2929" y="21081"/>
                  </a:cubicBezTo>
                  <a:cubicBezTo>
                    <a:pt x="4828" y="21335"/>
                    <a:pt x="7913" y="21335"/>
                    <a:pt x="10524" y="21017"/>
                  </a:cubicBezTo>
                  <a:cubicBezTo>
                    <a:pt x="13135" y="20700"/>
                    <a:pt x="15272" y="20064"/>
                    <a:pt x="17408" y="19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0464960" y="8525011"/>
              <a:ext cx="26200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3255" y="21600"/>
                  </a:moveTo>
                  <a:cubicBezTo>
                    <a:pt x="1578" y="18720"/>
                    <a:pt x="-100" y="15840"/>
                    <a:pt x="5" y="12960"/>
                  </a:cubicBezTo>
                  <a:cubicBezTo>
                    <a:pt x="110" y="10080"/>
                    <a:pt x="1997" y="7200"/>
                    <a:pt x="5877" y="5040"/>
                  </a:cubicBezTo>
                  <a:cubicBezTo>
                    <a:pt x="9756" y="2880"/>
                    <a:pt x="15628" y="1440"/>
                    <a:pt x="215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10818969" y="8609346"/>
              <a:ext cx="38336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800"/>
                    <a:pt x="12960" y="9600"/>
                    <a:pt x="9360" y="13200"/>
                  </a:cubicBezTo>
                  <a:cubicBezTo>
                    <a:pt x="5760" y="16800"/>
                    <a:pt x="288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10811303" y="8486677"/>
              <a:ext cx="766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10926305" y="8272006"/>
              <a:ext cx="173424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600" fill="norm" stroke="1" extrusionOk="0">
                  <a:moveTo>
                    <a:pt x="6480" y="0"/>
                  </a:moveTo>
                  <a:cubicBezTo>
                    <a:pt x="9257" y="592"/>
                    <a:pt x="12034" y="1184"/>
                    <a:pt x="15120" y="2811"/>
                  </a:cubicBezTo>
                  <a:cubicBezTo>
                    <a:pt x="18206" y="4438"/>
                    <a:pt x="21600" y="7101"/>
                    <a:pt x="20829" y="10060"/>
                  </a:cubicBezTo>
                  <a:cubicBezTo>
                    <a:pt x="20057" y="13019"/>
                    <a:pt x="15120" y="16274"/>
                    <a:pt x="10954" y="18247"/>
                  </a:cubicBezTo>
                  <a:cubicBezTo>
                    <a:pt x="6789" y="20219"/>
                    <a:pt x="3394" y="209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8081907" y="9092358"/>
              <a:ext cx="1" cy="14567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8066574" y="8992689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8135575" y="9046357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8396248" y="9084691"/>
              <a:ext cx="7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8074240" y="9199693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80" y="14400"/>
                    <a:pt x="9360" y="7200"/>
                    <a:pt x="12960" y="3600"/>
                  </a:cubicBezTo>
                  <a:cubicBezTo>
                    <a:pt x="16560" y="0"/>
                    <a:pt x="190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8191799" y="8030436"/>
              <a:ext cx="198715" cy="21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59" fill="norm" stroke="1" extrusionOk="0">
                  <a:moveTo>
                    <a:pt x="547" y="5724"/>
                  </a:moveTo>
                  <a:cubicBezTo>
                    <a:pt x="547" y="9790"/>
                    <a:pt x="547" y="13855"/>
                    <a:pt x="410" y="16778"/>
                  </a:cubicBezTo>
                  <a:cubicBezTo>
                    <a:pt x="273" y="19700"/>
                    <a:pt x="0" y="21479"/>
                    <a:pt x="0" y="21352"/>
                  </a:cubicBezTo>
                  <a:cubicBezTo>
                    <a:pt x="0" y="21225"/>
                    <a:pt x="273" y="19192"/>
                    <a:pt x="957" y="15888"/>
                  </a:cubicBezTo>
                  <a:cubicBezTo>
                    <a:pt x="1641" y="12585"/>
                    <a:pt x="2734" y="8011"/>
                    <a:pt x="4511" y="4834"/>
                  </a:cubicBezTo>
                  <a:cubicBezTo>
                    <a:pt x="6289" y="1658"/>
                    <a:pt x="8749" y="-121"/>
                    <a:pt x="11757" y="6"/>
                  </a:cubicBezTo>
                  <a:cubicBezTo>
                    <a:pt x="14765" y="133"/>
                    <a:pt x="18319" y="2166"/>
                    <a:pt x="19959" y="5215"/>
                  </a:cubicBezTo>
                  <a:cubicBezTo>
                    <a:pt x="21600" y="8265"/>
                    <a:pt x="21327" y="12331"/>
                    <a:pt x="21053" y="16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" name="Drawing"/>
          <p:cNvGrpSpPr/>
          <p:nvPr/>
        </p:nvGrpSpPr>
        <p:grpSpPr>
          <a:xfrm>
            <a:off x="636347" y="609762"/>
            <a:ext cx="12461171" cy="9101569"/>
            <a:chOff x="0" y="0"/>
            <a:chExt cx="12461169" cy="9101567"/>
          </a:xfrm>
        </p:grpSpPr>
        <p:sp>
          <p:nvSpPr>
            <p:cNvPr id="2155" name="Line"/>
            <p:cNvSpPr/>
            <p:nvPr/>
          </p:nvSpPr>
          <p:spPr>
            <a:xfrm>
              <a:off x="924736" y="478928"/>
              <a:ext cx="209957" cy="21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300" y="0"/>
                  </a:moveTo>
                  <a:cubicBezTo>
                    <a:pt x="40" y="544"/>
                    <a:pt x="-220" y="1088"/>
                    <a:pt x="300" y="1839"/>
                  </a:cubicBezTo>
                  <a:cubicBezTo>
                    <a:pt x="821" y="2590"/>
                    <a:pt x="2122" y="3548"/>
                    <a:pt x="3033" y="4532"/>
                  </a:cubicBezTo>
                  <a:cubicBezTo>
                    <a:pt x="3944" y="5517"/>
                    <a:pt x="4464" y="6527"/>
                    <a:pt x="4985" y="7498"/>
                  </a:cubicBezTo>
                  <a:cubicBezTo>
                    <a:pt x="5505" y="8469"/>
                    <a:pt x="6026" y="9401"/>
                    <a:pt x="6676" y="10360"/>
                  </a:cubicBezTo>
                  <a:cubicBezTo>
                    <a:pt x="7327" y="11318"/>
                    <a:pt x="8108" y="12302"/>
                    <a:pt x="8888" y="13247"/>
                  </a:cubicBezTo>
                  <a:cubicBezTo>
                    <a:pt x="9669" y="14193"/>
                    <a:pt x="10450" y="15099"/>
                    <a:pt x="11491" y="16058"/>
                  </a:cubicBezTo>
                  <a:cubicBezTo>
                    <a:pt x="12532" y="17016"/>
                    <a:pt x="13833" y="18026"/>
                    <a:pt x="15004" y="18894"/>
                  </a:cubicBezTo>
                  <a:cubicBezTo>
                    <a:pt x="16175" y="19761"/>
                    <a:pt x="17216" y="20486"/>
                    <a:pt x="18257" y="20914"/>
                  </a:cubicBezTo>
                  <a:cubicBezTo>
                    <a:pt x="19298" y="21341"/>
                    <a:pt x="20339" y="21471"/>
                    <a:pt x="213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874019" y="-1"/>
              <a:ext cx="4395273" cy="2679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88" fill="norm" stroke="1" extrusionOk="0">
                  <a:moveTo>
                    <a:pt x="0" y="4106"/>
                  </a:moveTo>
                  <a:cubicBezTo>
                    <a:pt x="13" y="4003"/>
                    <a:pt x="25" y="3900"/>
                    <a:pt x="113" y="3808"/>
                  </a:cubicBezTo>
                  <a:cubicBezTo>
                    <a:pt x="201" y="3715"/>
                    <a:pt x="364" y="3633"/>
                    <a:pt x="678" y="3509"/>
                  </a:cubicBezTo>
                  <a:cubicBezTo>
                    <a:pt x="992" y="3386"/>
                    <a:pt x="1456" y="3221"/>
                    <a:pt x="1939" y="3066"/>
                  </a:cubicBezTo>
                  <a:cubicBezTo>
                    <a:pt x="2422" y="2912"/>
                    <a:pt x="2924" y="2768"/>
                    <a:pt x="3439" y="2634"/>
                  </a:cubicBezTo>
                  <a:cubicBezTo>
                    <a:pt x="3954" y="2500"/>
                    <a:pt x="4481" y="2377"/>
                    <a:pt x="4958" y="2253"/>
                  </a:cubicBezTo>
                  <a:cubicBezTo>
                    <a:pt x="5435" y="2129"/>
                    <a:pt x="5861" y="2006"/>
                    <a:pt x="6294" y="1882"/>
                  </a:cubicBezTo>
                  <a:cubicBezTo>
                    <a:pt x="6727" y="1759"/>
                    <a:pt x="7167" y="1635"/>
                    <a:pt x="7625" y="1522"/>
                  </a:cubicBezTo>
                  <a:cubicBezTo>
                    <a:pt x="8083" y="1409"/>
                    <a:pt x="8560" y="1306"/>
                    <a:pt x="9043" y="1203"/>
                  </a:cubicBezTo>
                  <a:cubicBezTo>
                    <a:pt x="9526" y="1100"/>
                    <a:pt x="10016" y="997"/>
                    <a:pt x="10518" y="904"/>
                  </a:cubicBezTo>
                  <a:cubicBezTo>
                    <a:pt x="11020" y="812"/>
                    <a:pt x="11534" y="729"/>
                    <a:pt x="12043" y="657"/>
                  </a:cubicBezTo>
                  <a:cubicBezTo>
                    <a:pt x="12551" y="585"/>
                    <a:pt x="13053" y="523"/>
                    <a:pt x="13555" y="472"/>
                  </a:cubicBezTo>
                  <a:cubicBezTo>
                    <a:pt x="14057" y="420"/>
                    <a:pt x="14559" y="379"/>
                    <a:pt x="15042" y="328"/>
                  </a:cubicBezTo>
                  <a:cubicBezTo>
                    <a:pt x="15525" y="276"/>
                    <a:pt x="15990" y="215"/>
                    <a:pt x="16442" y="163"/>
                  </a:cubicBezTo>
                  <a:cubicBezTo>
                    <a:pt x="16893" y="112"/>
                    <a:pt x="17333" y="70"/>
                    <a:pt x="17785" y="39"/>
                  </a:cubicBezTo>
                  <a:cubicBezTo>
                    <a:pt x="18236" y="9"/>
                    <a:pt x="18701" y="-12"/>
                    <a:pt x="19153" y="9"/>
                  </a:cubicBezTo>
                  <a:cubicBezTo>
                    <a:pt x="19604" y="29"/>
                    <a:pt x="20044" y="91"/>
                    <a:pt x="20408" y="204"/>
                  </a:cubicBezTo>
                  <a:cubicBezTo>
                    <a:pt x="20772" y="317"/>
                    <a:pt x="21060" y="482"/>
                    <a:pt x="21249" y="750"/>
                  </a:cubicBezTo>
                  <a:cubicBezTo>
                    <a:pt x="21437" y="1018"/>
                    <a:pt x="21525" y="1388"/>
                    <a:pt x="21562" y="1934"/>
                  </a:cubicBezTo>
                  <a:cubicBezTo>
                    <a:pt x="21600" y="2480"/>
                    <a:pt x="21587" y="3200"/>
                    <a:pt x="21556" y="3900"/>
                  </a:cubicBezTo>
                  <a:cubicBezTo>
                    <a:pt x="21525" y="4600"/>
                    <a:pt x="21474" y="5280"/>
                    <a:pt x="21443" y="6021"/>
                  </a:cubicBezTo>
                  <a:cubicBezTo>
                    <a:pt x="21412" y="6762"/>
                    <a:pt x="21399" y="7566"/>
                    <a:pt x="21387" y="8348"/>
                  </a:cubicBezTo>
                  <a:cubicBezTo>
                    <a:pt x="21374" y="9130"/>
                    <a:pt x="21362" y="9892"/>
                    <a:pt x="21362" y="10675"/>
                  </a:cubicBezTo>
                  <a:cubicBezTo>
                    <a:pt x="21362" y="11457"/>
                    <a:pt x="21374" y="12260"/>
                    <a:pt x="21387" y="12991"/>
                  </a:cubicBezTo>
                  <a:cubicBezTo>
                    <a:pt x="21399" y="13722"/>
                    <a:pt x="21412" y="14381"/>
                    <a:pt x="21374" y="15061"/>
                  </a:cubicBezTo>
                  <a:cubicBezTo>
                    <a:pt x="21336" y="15740"/>
                    <a:pt x="21249" y="16440"/>
                    <a:pt x="21104" y="16934"/>
                  </a:cubicBezTo>
                  <a:cubicBezTo>
                    <a:pt x="20960" y="17429"/>
                    <a:pt x="20759" y="17717"/>
                    <a:pt x="20496" y="17902"/>
                  </a:cubicBezTo>
                  <a:cubicBezTo>
                    <a:pt x="20232" y="18088"/>
                    <a:pt x="19906" y="18170"/>
                    <a:pt x="19510" y="18232"/>
                  </a:cubicBezTo>
                  <a:cubicBezTo>
                    <a:pt x="19115" y="18293"/>
                    <a:pt x="18651" y="18335"/>
                    <a:pt x="18199" y="18396"/>
                  </a:cubicBezTo>
                  <a:cubicBezTo>
                    <a:pt x="17747" y="18458"/>
                    <a:pt x="17308" y="18541"/>
                    <a:pt x="16837" y="18633"/>
                  </a:cubicBezTo>
                  <a:cubicBezTo>
                    <a:pt x="16366" y="18726"/>
                    <a:pt x="15864" y="18829"/>
                    <a:pt x="15387" y="18911"/>
                  </a:cubicBezTo>
                  <a:cubicBezTo>
                    <a:pt x="14910" y="18994"/>
                    <a:pt x="14459" y="19055"/>
                    <a:pt x="14000" y="19127"/>
                  </a:cubicBezTo>
                  <a:cubicBezTo>
                    <a:pt x="13542" y="19199"/>
                    <a:pt x="13078" y="19282"/>
                    <a:pt x="12595" y="19374"/>
                  </a:cubicBezTo>
                  <a:cubicBezTo>
                    <a:pt x="12112" y="19467"/>
                    <a:pt x="11610" y="19570"/>
                    <a:pt x="11101" y="19683"/>
                  </a:cubicBezTo>
                  <a:cubicBezTo>
                    <a:pt x="10593" y="19797"/>
                    <a:pt x="10078" y="19920"/>
                    <a:pt x="9570" y="20044"/>
                  </a:cubicBezTo>
                  <a:cubicBezTo>
                    <a:pt x="9062" y="20167"/>
                    <a:pt x="8560" y="20291"/>
                    <a:pt x="8064" y="20414"/>
                  </a:cubicBezTo>
                  <a:cubicBezTo>
                    <a:pt x="7568" y="20538"/>
                    <a:pt x="7079" y="20661"/>
                    <a:pt x="6564" y="20775"/>
                  </a:cubicBezTo>
                  <a:cubicBezTo>
                    <a:pt x="6050" y="20888"/>
                    <a:pt x="5510" y="20991"/>
                    <a:pt x="5014" y="21063"/>
                  </a:cubicBezTo>
                  <a:cubicBezTo>
                    <a:pt x="4518" y="21135"/>
                    <a:pt x="4066" y="21176"/>
                    <a:pt x="3621" y="21228"/>
                  </a:cubicBezTo>
                  <a:cubicBezTo>
                    <a:pt x="3175" y="21279"/>
                    <a:pt x="2736" y="21341"/>
                    <a:pt x="2309" y="21403"/>
                  </a:cubicBezTo>
                  <a:cubicBezTo>
                    <a:pt x="1883" y="21464"/>
                    <a:pt x="1468" y="21526"/>
                    <a:pt x="1054" y="21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1552191" y="690739"/>
              <a:ext cx="751890" cy="77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52" fill="norm" stroke="1" extrusionOk="0">
                  <a:moveTo>
                    <a:pt x="8137" y="932"/>
                  </a:moveTo>
                  <a:cubicBezTo>
                    <a:pt x="7125" y="719"/>
                    <a:pt x="6114" y="505"/>
                    <a:pt x="5247" y="754"/>
                  </a:cubicBezTo>
                  <a:cubicBezTo>
                    <a:pt x="4380" y="1003"/>
                    <a:pt x="3658" y="1713"/>
                    <a:pt x="2899" y="2886"/>
                  </a:cubicBezTo>
                  <a:cubicBezTo>
                    <a:pt x="2141" y="4058"/>
                    <a:pt x="1346" y="5692"/>
                    <a:pt x="768" y="7824"/>
                  </a:cubicBezTo>
                  <a:cubicBezTo>
                    <a:pt x="190" y="9955"/>
                    <a:pt x="-171" y="12584"/>
                    <a:pt x="82" y="14751"/>
                  </a:cubicBezTo>
                  <a:cubicBezTo>
                    <a:pt x="335" y="16919"/>
                    <a:pt x="1202" y="18624"/>
                    <a:pt x="2249" y="19725"/>
                  </a:cubicBezTo>
                  <a:cubicBezTo>
                    <a:pt x="3297" y="20826"/>
                    <a:pt x="4525" y="21324"/>
                    <a:pt x="6150" y="21430"/>
                  </a:cubicBezTo>
                  <a:cubicBezTo>
                    <a:pt x="7775" y="21537"/>
                    <a:pt x="9798" y="21253"/>
                    <a:pt x="11821" y="20471"/>
                  </a:cubicBezTo>
                  <a:cubicBezTo>
                    <a:pt x="13844" y="19690"/>
                    <a:pt x="15866" y="18411"/>
                    <a:pt x="17420" y="17025"/>
                  </a:cubicBezTo>
                  <a:cubicBezTo>
                    <a:pt x="18973" y="15640"/>
                    <a:pt x="20056" y="14148"/>
                    <a:pt x="20670" y="12407"/>
                  </a:cubicBezTo>
                  <a:cubicBezTo>
                    <a:pt x="21285" y="10666"/>
                    <a:pt x="21429" y="8676"/>
                    <a:pt x="21032" y="6971"/>
                  </a:cubicBezTo>
                  <a:cubicBezTo>
                    <a:pt x="20634" y="5266"/>
                    <a:pt x="19695" y="3845"/>
                    <a:pt x="18359" y="2744"/>
                  </a:cubicBezTo>
                  <a:cubicBezTo>
                    <a:pt x="17022" y="1642"/>
                    <a:pt x="15289" y="861"/>
                    <a:pt x="13519" y="434"/>
                  </a:cubicBezTo>
                  <a:cubicBezTo>
                    <a:pt x="11749" y="8"/>
                    <a:pt x="9943" y="-63"/>
                    <a:pt x="8606" y="44"/>
                  </a:cubicBezTo>
                  <a:cubicBezTo>
                    <a:pt x="7270" y="150"/>
                    <a:pt x="6403" y="434"/>
                    <a:pt x="5536" y="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2257585" y="270066"/>
              <a:ext cx="303140" cy="497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63" fill="norm" stroke="1" extrusionOk="0">
                  <a:moveTo>
                    <a:pt x="16629" y="1724"/>
                  </a:moveTo>
                  <a:cubicBezTo>
                    <a:pt x="16266" y="1066"/>
                    <a:pt x="15903" y="408"/>
                    <a:pt x="15268" y="134"/>
                  </a:cubicBezTo>
                  <a:cubicBezTo>
                    <a:pt x="14633" y="-140"/>
                    <a:pt x="13725" y="-30"/>
                    <a:pt x="11910" y="792"/>
                  </a:cubicBezTo>
                  <a:cubicBezTo>
                    <a:pt x="10095" y="1614"/>
                    <a:pt x="7372" y="3149"/>
                    <a:pt x="5375" y="5233"/>
                  </a:cubicBezTo>
                  <a:cubicBezTo>
                    <a:pt x="3379" y="7316"/>
                    <a:pt x="2108" y="9947"/>
                    <a:pt x="1291" y="12469"/>
                  </a:cubicBezTo>
                  <a:cubicBezTo>
                    <a:pt x="475" y="14991"/>
                    <a:pt x="112" y="17403"/>
                    <a:pt x="21" y="18883"/>
                  </a:cubicBezTo>
                  <a:cubicBezTo>
                    <a:pt x="-70" y="20364"/>
                    <a:pt x="112" y="20912"/>
                    <a:pt x="928" y="21186"/>
                  </a:cubicBezTo>
                  <a:cubicBezTo>
                    <a:pt x="1745" y="21460"/>
                    <a:pt x="3197" y="21460"/>
                    <a:pt x="5920" y="20857"/>
                  </a:cubicBezTo>
                  <a:cubicBezTo>
                    <a:pt x="8643" y="20254"/>
                    <a:pt x="12636" y="19048"/>
                    <a:pt x="15449" y="18006"/>
                  </a:cubicBezTo>
                  <a:cubicBezTo>
                    <a:pt x="18263" y="16965"/>
                    <a:pt x="19896" y="16087"/>
                    <a:pt x="21530" y="15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2300051" y="501928"/>
              <a:ext cx="26834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" y="18600"/>
                    <a:pt x="823" y="15600"/>
                    <a:pt x="4423" y="12000"/>
                  </a:cubicBezTo>
                  <a:cubicBezTo>
                    <a:pt x="8023" y="8400"/>
                    <a:pt x="14811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2691060" y="524929"/>
              <a:ext cx="53669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214"/>
                    <a:pt x="8229" y="10428"/>
                    <a:pt x="11829" y="14028"/>
                  </a:cubicBezTo>
                  <a:cubicBezTo>
                    <a:pt x="15429" y="17628"/>
                    <a:pt x="18514" y="196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2576674" y="1651971"/>
              <a:ext cx="615528" cy="68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00" fill="norm" stroke="1" extrusionOk="0">
                  <a:moveTo>
                    <a:pt x="8212" y="3854"/>
                  </a:moveTo>
                  <a:cubicBezTo>
                    <a:pt x="7504" y="2971"/>
                    <a:pt x="6795" y="2087"/>
                    <a:pt x="6132" y="1646"/>
                  </a:cubicBezTo>
                  <a:cubicBezTo>
                    <a:pt x="5468" y="1204"/>
                    <a:pt x="4848" y="1204"/>
                    <a:pt x="3918" y="2007"/>
                  </a:cubicBezTo>
                  <a:cubicBezTo>
                    <a:pt x="2989" y="2810"/>
                    <a:pt x="1750" y="4416"/>
                    <a:pt x="953" y="6584"/>
                  </a:cubicBezTo>
                  <a:cubicBezTo>
                    <a:pt x="156" y="8752"/>
                    <a:pt x="-198" y="11482"/>
                    <a:pt x="112" y="13811"/>
                  </a:cubicBezTo>
                  <a:cubicBezTo>
                    <a:pt x="422" y="16139"/>
                    <a:pt x="1395" y="18067"/>
                    <a:pt x="2635" y="19391"/>
                  </a:cubicBezTo>
                  <a:cubicBezTo>
                    <a:pt x="3874" y="20716"/>
                    <a:pt x="5379" y="21439"/>
                    <a:pt x="7327" y="21399"/>
                  </a:cubicBezTo>
                  <a:cubicBezTo>
                    <a:pt x="9274" y="21359"/>
                    <a:pt x="11664" y="20556"/>
                    <a:pt x="13789" y="19351"/>
                  </a:cubicBezTo>
                  <a:cubicBezTo>
                    <a:pt x="15913" y="18147"/>
                    <a:pt x="17772" y="16541"/>
                    <a:pt x="19100" y="14453"/>
                  </a:cubicBezTo>
                  <a:cubicBezTo>
                    <a:pt x="20428" y="12365"/>
                    <a:pt x="21225" y="9796"/>
                    <a:pt x="21313" y="7467"/>
                  </a:cubicBezTo>
                  <a:cubicBezTo>
                    <a:pt x="21402" y="5139"/>
                    <a:pt x="20782" y="3051"/>
                    <a:pt x="19632" y="1726"/>
                  </a:cubicBezTo>
                  <a:cubicBezTo>
                    <a:pt x="18481" y="401"/>
                    <a:pt x="16799" y="-161"/>
                    <a:pt x="14541" y="40"/>
                  </a:cubicBezTo>
                  <a:cubicBezTo>
                    <a:pt x="12284" y="240"/>
                    <a:pt x="9451" y="1204"/>
                    <a:pt x="6618" y="2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1530328" y="1861462"/>
              <a:ext cx="363382" cy="57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38" fill="norm" stroke="1" extrusionOk="0">
                  <a:moveTo>
                    <a:pt x="16493" y="2773"/>
                  </a:moveTo>
                  <a:cubicBezTo>
                    <a:pt x="16493" y="2295"/>
                    <a:pt x="16493" y="1818"/>
                    <a:pt x="16342" y="1340"/>
                  </a:cubicBezTo>
                  <a:cubicBezTo>
                    <a:pt x="16191" y="862"/>
                    <a:pt x="15889" y="384"/>
                    <a:pt x="15361" y="145"/>
                  </a:cubicBezTo>
                  <a:cubicBezTo>
                    <a:pt x="14832" y="-94"/>
                    <a:pt x="14077" y="-94"/>
                    <a:pt x="12642" y="575"/>
                  </a:cubicBezTo>
                  <a:cubicBezTo>
                    <a:pt x="11207" y="1244"/>
                    <a:pt x="9092" y="2582"/>
                    <a:pt x="7128" y="4685"/>
                  </a:cubicBezTo>
                  <a:cubicBezTo>
                    <a:pt x="5165" y="6787"/>
                    <a:pt x="3352" y="9655"/>
                    <a:pt x="2144" y="12092"/>
                  </a:cubicBezTo>
                  <a:cubicBezTo>
                    <a:pt x="935" y="14529"/>
                    <a:pt x="331" y="16536"/>
                    <a:pt x="105" y="17970"/>
                  </a:cubicBezTo>
                  <a:cubicBezTo>
                    <a:pt x="-122" y="19403"/>
                    <a:pt x="29" y="20264"/>
                    <a:pt x="482" y="20789"/>
                  </a:cubicBezTo>
                  <a:cubicBezTo>
                    <a:pt x="935" y="21315"/>
                    <a:pt x="1691" y="21506"/>
                    <a:pt x="3805" y="21171"/>
                  </a:cubicBezTo>
                  <a:cubicBezTo>
                    <a:pt x="5920" y="20837"/>
                    <a:pt x="9394" y="19977"/>
                    <a:pt x="12566" y="18878"/>
                  </a:cubicBezTo>
                  <a:cubicBezTo>
                    <a:pt x="15738" y="17779"/>
                    <a:pt x="18608" y="16441"/>
                    <a:pt x="21478" y="15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1541034" y="2157966"/>
              <a:ext cx="32200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1" y="18720"/>
                    <a:pt x="2743" y="15840"/>
                    <a:pt x="6343" y="12240"/>
                  </a:cubicBezTo>
                  <a:cubicBezTo>
                    <a:pt x="9943" y="8640"/>
                    <a:pt x="15771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1955044" y="2224412"/>
              <a:ext cx="368009" cy="26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839"/>
                  </a:moveTo>
                  <a:cubicBezTo>
                    <a:pt x="1650" y="419"/>
                    <a:pt x="3300" y="0"/>
                    <a:pt x="4500" y="0"/>
                  </a:cubicBezTo>
                  <a:cubicBezTo>
                    <a:pt x="5700" y="0"/>
                    <a:pt x="6450" y="419"/>
                    <a:pt x="6975" y="1887"/>
                  </a:cubicBezTo>
                  <a:cubicBezTo>
                    <a:pt x="7500" y="3355"/>
                    <a:pt x="7800" y="5872"/>
                    <a:pt x="7425" y="8808"/>
                  </a:cubicBezTo>
                  <a:cubicBezTo>
                    <a:pt x="7050" y="11744"/>
                    <a:pt x="6000" y="15099"/>
                    <a:pt x="5250" y="17406"/>
                  </a:cubicBezTo>
                  <a:cubicBezTo>
                    <a:pt x="4500" y="19713"/>
                    <a:pt x="4050" y="20971"/>
                    <a:pt x="4425" y="21285"/>
                  </a:cubicBezTo>
                  <a:cubicBezTo>
                    <a:pt x="4800" y="21600"/>
                    <a:pt x="6000" y="20971"/>
                    <a:pt x="9000" y="18979"/>
                  </a:cubicBezTo>
                  <a:cubicBezTo>
                    <a:pt x="12000" y="16986"/>
                    <a:pt x="16800" y="13631"/>
                    <a:pt x="21600" y="10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3881976" y="539939"/>
              <a:ext cx="540973" cy="79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06" fill="norm" stroke="1" extrusionOk="0">
                  <a:moveTo>
                    <a:pt x="6561" y="2709"/>
                  </a:moveTo>
                  <a:cubicBezTo>
                    <a:pt x="6157" y="2502"/>
                    <a:pt x="5753" y="2294"/>
                    <a:pt x="5299" y="2259"/>
                  </a:cubicBezTo>
                  <a:cubicBezTo>
                    <a:pt x="4845" y="2225"/>
                    <a:pt x="4340" y="2363"/>
                    <a:pt x="3684" y="2952"/>
                  </a:cubicBezTo>
                  <a:cubicBezTo>
                    <a:pt x="3028" y="3540"/>
                    <a:pt x="2221" y="4578"/>
                    <a:pt x="1464" y="6413"/>
                  </a:cubicBezTo>
                  <a:cubicBezTo>
                    <a:pt x="707" y="8248"/>
                    <a:pt x="0" y="10878"/>
                    <a:pt x="0" y="13302"/>
                  </a:cubicBezTo>
                  <a:cubicBezTo>
                    <a:pt x="0" y="15725"/>
                    <a:pt x="707" y="17940"/>
                    <a:pt x="1918" y="19394"/>
                  </a:cubicBezTo>
                  <a:cubicBezTo>
                    <a:pt x="3129" y="20848"/>
                    <a:pt x="4845" y="21540"/>
                    <a:pt x="7166" y="21505"/>
                  </a:cubicBezTo>
                  <a:cubicBezTo>
                    <a:pt x="9488" y="21471"/>
                    <a:pt x="12415" y="20709"/>
                    <a:pt x="14888" y="19498"/>
                  </a:cubicBezTo>
                  <a:cubicBezTo>
                    <a:pt x="17361" y="18286"/>
                    <a:pt x="19379" y="16625"/>
                    <a:pt x="20439" y="14652"/>
                  </a:cubicBezTo>
                  <a:cubicBezTo>
                    <a:pt x="21499" y="12678"/>
                    <a:pt x="21600" y="10394"/>
                    <a:pt x="20994" y="8075"/>
                  </a:cubicBezTo>
                  <a:cubicBezTo>
                    <a:pt x="20389" y="5755"/>
                    <a:pt x="19077" y="3402"/>
                    <a:pt x="17462" y="1982"/>
                  </a:cubicBezTo>
                  <a:cubicBezTo>
                    <a:pt x="15847" y="563"/>
                    <a:pt x="13929" y="78"/>
                    <a:pt x="11507" y="9"/>
                  </a:cubicBezTo>
                  <a:cubicBezTo>
                    <a:pt x="9084" y="-60"/>
                    <a:pt x="6157" y="286"/>
                    <a:pt x="4441" y="875"/>
                  </a:cubicBezTo>
                  <a:cubicBezTo>
                    <a:pt x="2725" y="1463"/>
                    <a:pt x="2221" y="2294"/>
                    <a:pt x="2877" y="3367"/>
                  </a:cubicBezTo>
                  <a:cubicBezTo>
                    <a:pt x="3533" y="4440"/>
                    <a:pt x="5350" y="5755"/>
                    <a:pt x="7166" y="7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4628505" y="340207"/>
              <a:ext cx="278273" cy="50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49" fill="norm" stroke="1" extrusionOk="0">
                  <a:moveTo>
                    <a:pt x="20792" y="2298"/>
                  </a:moveTo>
                  <a:cubicBezTo>
                    <a:pt x="20988" y="1434"/>
                    <a:pt x="21185" y="570"/>
                    <a:pt x="20792" y="192"/>
                  </a:cubicBezTo>
                  <a:cubicBezTo>
                    <a:pt x="20399" y="-186"/>
                    <a:pt x="19417" y="-78"/>
                    <a:pt x="17356" y="1164"/>
                  </a:cubicBezTo>
                  <a:cubicBezTo>
                    <a:pt x="15294" y="2406"/>
                    <a:pt x="12152" y="4782"/>
                    <a:pt x="9108" y="7590"/>
                  </a:cubicBezTo>
                  <a:cubicBezTo>
                    <a:pt x="6065" y="10398"/>
                    <a:pt x="3119" y="13638"/>
                    <a:pt x="1548" y="15798"/>
                  </a:cubicBezTo>
                  <a:cubicBezTo>
                    <a:pt x="-23" y="17958"/>
                    <a:pt x="-219" y="19038"/>
                    <a:pt x="174" y="19794"/>
                  </a:cubicBezTo>
                  <a:cubicBezTo>
                    <a:pt x="566" y="20550"/>
                    <a:pt x="1548" y="20982"/>
                    <a:pt x="4003" y="21198"/>
                  </a:cubicBezTo>
                  <a:cubicBezTo>
                    <a:pt x="6457" y="21414"/>
                    <a:pt x="10385" y="21414"/>
                    <a:pt x="13526" y="21090"/>
                  </a:cubicBezTo>
                  <a:cubicBezTo>
                    <a:pt x="16668" y="20766"/>
                    <a:pt x="19025" y="20118"/>
                    <a:pt x="21381" y="19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4745773" y="639932"/>
              <a:ext cx="283674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81" y="15508"/>
                    <a:pt x="8562" y="9415"/>
                    <a:pt x="12162" y="5815"/>
                  </a:cubicBezTo>
                  <a:cubicBezTo>
                    <a:pt x="15762" y="2215"/>
                    <a:pt x="18681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4968112" y="714968"/>
              <a:ext cx="164579" cy="36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394" fill="norm" stroke="1" extrusionOk="0">
                  <a:moveTo>
                    <a:pt x="8836" y="1456"/>
                  </a:moveTo>
                  <a:cubicBezTo>
                    <a:pt x="10145" y="1002"/>
                    <a:pt x="11455" y="549"/>
                    <a:pt x="13255" y="247"/>
                  </a:cubicBezTo>
                  <a:cubicBezTo>
                    <a:pt x="15055" y="-55"/>
                    <a:pt x="17345" y="-206"/>
                    <a:pt x="18982" y="549"/>
                  </a:cubicBezTo>
                  <a:cubicBezTo>
                    <a:pt x="20618" y="1304"/>
                    <a:pt x="21600" y="2966"/>
                    <a:pt x="20782" y="4628"/>
                  </a:cubicBezTo>
                  <a:cubicBezTo>
                    <a:pt x="19964" y="6289"/>
                    <a:pt x="17345" y="7951"/>
                    <a:pt x="16036" y="9159"/>
                  </a:cubicBezTo>
                  <a:cubicBezTo>
                    <a:pt x="14727" y="10367"/>
                    <a:pt x="14727" y="11123"/>
                    <a:pt x="15873" y="11878"/>
                  </a:cubicBezTo>
                  <a:cubicBezTo>
                    <a:pt x="17018" y="12633"/>
                    <a:pt x="19309" y="13388"/>
                    <a:pt x="19636" y="14597"/>
                  </a:cubicBezTo>
                  <a:cubicBezTo>
                    <a:pt x="19964" y="15805"/>
                    <a:pt x="18327" y="17467"/>
                    <a:pt x="14727" y="18675"/>
                  </a:cubicBezTo>
                  <a:cubicBezTo>
                    <a:pt x="11127" y="19884"/>
                    <a:pt x="5564" y="20639"/>
                    <a:pt x="0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7169008" y="628144"/>
              <a:ext cx="198825" cy="59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29" fill="norm" stroke="1" extrusionOk="0">
                  <a:moveTo>
                    <a:pt x="12406" y="5387"/>
                  </a:moveTo>
                  <a:cubicBezTo>
                    <a:pt x="9082" y="8328"/>
                    <a:pt x="5759" y="11269"/>
                    <a:pt x="3682" y="13659"/>
                  </a:cubicBezTo>
                  <a:cubicBezTo>
                    <a:pt x="1606" y="16049"/>
                    <a:pt x="775" y="17887"/>
                    <a:pt x="359" y="19220"/>
                  </a:cubicBezTo>
                  <a:cubicBezTo>
                    <a:pt x="-56" y="20553"/>
                    <a:pt x="-56" y="21380"/>
                    <a:pt x="82" y="21426"/>
                  </a:cubicBezTo>
                  <a:cubicBezTo>
                    <a:pt x="221" y="21472"/>
                    <a:pt x="498" y="20737"/>
                    <a:pt x="1190" y="18715"/>
                  </a:cubicBezTo>
                  <a:cubicBezTo>
                    <a:pt x="1882" y="16692"/>
                    <a:pt x="2990" y="13383"/>
                    <a:pt x="4098" y="10580"/>
                  </a:cubicBezTo>
                  <a:cubicBezTo>
                    <a:pt x="5206" y="7777"/>
                    <a:pt x="6313" y="5479"/>
                    <a:pt x="7282" y="3870"/>
                  </a:cubicBezTo>
                  <a:cubicBezTo>
                    <a:pt x="8252" y="2262"/>
                    <a:pt x="9082" y="1343"/>
                    <a:pt x="10052" y="745"/>
                  </a:cubicBezTo>
                  <a:cubicBezTo>
                    <a:pt x="11021" y="148"/>
                    <a:pt x="12129" y="-128"/>
                    <a:pt x="13098" y="56"/>
                  </a:cubicBezTo>
                  <a:cubicBezTo>
                    <a:pt x="14067" y="240"/>
                    <a:pt x="14898" y="883"/>
                    <a:pt x="16282" y="2629"/>
                  </a:cubicBezTo>
                  <a:cubicBezTo>
                    <a:pt x="17667" y="4376"/>
                    <a:pt x="19606" y="7225"/>
                    <a:pt x="20575" y="9753"/>
                  </a:cubicBezTo>
                  <a:cubicBezTo>
                    <a:pt x="21544" y="12281"/>
                    <a:pt x="21544" y="14486"/>
                    <a:pt x="21544" y="16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7176161" y="938938"/>
              <a:ext cx="17633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22" y="15360"/>
                    <a:pt x="10644" y="9120"/>
                    <a:pt x="14244" y="5520"/>
                  </a:cubicBezTo>
                  <a:cubicBezTo>
                    <a:pt x="17844" y="1920"/>
                    <a:pt x="19722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7447323" y="657182"/>
              <a:ext cx="232463" cy="36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129" fill="norm" stroke="1" extrusionOk="0">
                  <a:moveTo>
                    <a:pt x="5950" y="8648"/>
                  </a:moveTo>
                  <a:cubicBezTo>
                    <a:pt x="5261" y="12004"/>
                    <a:pt x="4572" y="15361"/>
                    <a:pt x="4227" y="17623"/>
                  </a:cubicBezTo>
                  <a:cubicBezTo>
                    <a:pt x="3882" y="19885"/>
                    <a:pt x="3882" y="21053"/>
                    <a:pt x="3423" y="21126"/>
                  </a:cubicBezTo>
                  <a:cubicBezTo>
                    <a:pt x="2963" y="21199"/>
                    <a:pt x="2044" y="20177"/>
                    <a:pt x="1240" y="17550"/>
                  </a:cubicBezTo>
                  <a:cubicBezTo>
                    <a:pt x="435" y="14923"/>
                    <a:pt x="-254" y="10691"/>
                    <a:pt x="91" y="7480"/>
                  </a:cubicBezTo>
                  <a:cubicBezTo>
                    <a:pt x="435" y="4269"/>
                    <a:pt x="1814" y="2080"/>
                    <a:pt x="4112" y="913"/>
                  </a:cubicBezTo>
                  <a:cubicBezTo>
                    <a:pt x="6410" y="-255"/>
                    <a:pt x="9627" y="-401"/>
                    <a:pt x="12729" y="1058"/>
                  </a:cubicBezTo>
                  <a:cubicBezTo>
                    <a:pt x="15831" y="2518"/>
                    <a:pt x="18818" y="5583"/>
                    <a:pt x="20082" y="8356"/>
                  </a:cubicBezTo>
                  <a:cubicBezTo>
                    <a:pt x="21346" y="11129"/>
                    <a:pt x="20886" y="13610"/>
                    <a:pt x="20427" y="16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7850962" y="561791"/>
              <a:ext cx="260555" cy="38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88" fill="norm" stroke="1" extrusionOk="0">
                  <a:moveTo>
                    <a:pt x="21175" y="2657"/>
                  </a:moveTo>
                  <a:cubicBezTo>
                    <a:pt x="20552" y="1942"/>
                    <a:pt x="19929" y="1226"/>
                    <a:pt x="19098" y="726"/>
                  </a:cubicBezTo>
                  <a:cubicBezTo>
                    <a:pt x="18267" y="225"/>
                    <a:pt x="17229" y="-61"/>
                    <a:pt x="15567" y="11"/>
                  </a:cubicBezTo>
                  <a:cubicBezTo>
                    <a:pt x="13906" y="82"/>
                    <a:pt x="11621" y="511"/>
                    <a:pt x="8921" y="2728"/>
                  </a:cubicBezTo>
                  <a:cubicBezTo>
                    <a:pt x="6221" y="4946"/>
                    <a:pt x="3106" y="8951"/>
                    <a:pt x="1444" y="11812"/>
                  </a:cubicBezTo>
                  <a:cubicBezTo>
                    <a:pt x="-217" y="14673"/>
                    <a:pt x="-425" y="16389"/>
                    <a:pt x="717" y="17891"/>
                  </a:cubicBezTo>
                  <a:cubicBezTo>
                    <a:pt x="1860" y="19393"/>
                    <a:pt x="4352" y="20681"/>
                    <a:pt x="7260" y="21110"/>
                  </a:cubicBezTo>
                  <a:cubicBezTo>
                    <a:pt x="10167" y="21539"/>
                    <a:pt x="13490" y="21110"/>
                    <a:pt x="16814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7874576" y="785601"/>
              <a:ext cx="2062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600" fill="norm" stroke="1" extrusionOk="0">
                  <a:moveTo>
                    <a:pt x="3048" y="21600"/>
                  </a:moveTo>
                  <a:cubicBezTo>
                    <a:pt x="1227" y="21600"/>
                    <a:pt x="-595" y="21600"/>
                    <a:pt x="186" y="19543"/>
                  </a:cubicBezTo>
                  <a:cubicBezTo>
                    <a:pt x="966" y="17486"/>
                    <a:pt x="4350" y="13371"/>
                    <a:pt x="8253" y="9771"/>
                  </a:cubicBezTo>
                  <a:cubicBezTo>
                    <a:pt x="12157" y="6171"/>
                    <a:pt x="16581" y="3086"/>
                    <a:pt x="210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8188184" y="900604"/>
              <a:ext cx="38336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8487191" y="1053941"/>
              <a:ext cx="18400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5815"/>
                    <a:pt x="9000" y="11631"/>
                    <a:pt x="5400" y="15231"/>
                  </a:cubicBezTo>
                  <a:cubicBezTo>
                    <a:pt x="1800" y="18831"/>
                    <a:pt x="90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8896990" y="560340"/>
              <a:ext cx="203549" cy="53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13" fill="norm" stroke="1" extrusionOk="0">
                  <a:moveTo>
                    <a:pt x="1239" y="21513"/>
                  </a:moveTo>
                  <a:cubicBezTo>
                    <a:pt x="439" y="20188"/>
                    <a:pt x="-361" y="18864"/>
                    <a:pt x="172" y="16826"/>
                  </a:cubicBezTo>
                  <a:cubicBezTo>
                    <a:pt x="706" y="14788"/>
                    <a:pt x="2572" y="12038"/>
                    <a:pt x="4972" y="9236"/>
                  </a:cubicBezTo>
                  <a:cubicBezTo>
                    <a:pt x="7372" y="6434"/>
                    <a:pt x="10306" y="3581"/>
                    <a:pt x="12172" y="1951"/>
                  </a:cubicBezTo>
                  <a:cubicBezTo>
                    <a:pt x="14039" y="321"/>
                    <a:pt x="14839" y="-87"/>
                    <a:pt x="15372" y="15"/>
                  </a:cubicBezTo>
                  <a:cubicBezTo>
                    <a:pt x="15906" y="117"/>
                    <a:pt x="16172" y="728"/>
                    <a:pt x="16972" y="2664"/>
                  </a:cubicBezTo>
                  <a:cubicBezTo>
                    <a:pt x="17772" y="4600"/>
                    <a:pt x="19106" y="7860"/>
                    <a:pt x="19906" y="10356"/>
                  </a:cubicBezTo>
                  <a:cubicBezTo>
                    <a:pt x="20706" y="12853"/>
                    <a:pt x="20972" y="14585"/>
                    <a:pt x="21239" y="16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8936979" y="739600"/>
              <a:ext cx="224895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" y="21600"/>
                  </a:moveTo>
                  <a:cubicBezTo>
                    <a:pt x="491" y="20100"/>
                    <a:pt x="0" y="18600"/>
                    <a:pt x="0" y="17100"/>
                  </a:cubicBezTo>
                  <a:cubicBezTo>
                    <a:pt x="0" y="15600"/>
                    <a:pt x="491" y="14100"/>
                    <a:pt x="4173" y="11250"/>
                  </a:cubicBezTo>
                  <a:cubicBezTo>
                    <a:pt x="7855" y="8400"/>
                    <a:pt x="14727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9244732" y="556831"/>
              <a:ext cx="149152" cy="37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175" fill="norm" stroke="1" extrusionOk="0">
                  <a:moveTo>
                    <a:pt x="5608" y="7706"/>
                  </a:moveTo>
                  <a:cubicBezTo>
                    <a:pt x="4528" y="11018"/>
                    <a:pt x="3448" y="14330"/>
                    <a:pt x="3088" y="16346"/>
                  </a:cubicBezTo>
                  <a:cubicBezTo>
                    <a:pt x="2728" y="18362"/>
                    <a:pt x="3088" y="19082"/>
                    <a:pt x="3268" y="19802"/>
                  </a:cubicBezTo>
                  <a:cubicBezTo>
                    <a:pt x="3448" y="20522"/>
                    <a:pt x="3448" y="21242"/>
                    <a:pt x="3088" y="21170"/>
                  </a:cubicBezTo>
                  <a:cubicBezTo>
                    <a:pt x="2728" y="21098"/>
                    <a:pt x="2008" y="20234"/>
                    <a:pt x="1288" y="17210"/>
                  </a:cubicBezTo>
                  <a:cubicBezTo>
                    <a:pt x="568" y="14186"/>
                    <a:pt x="-152" y="9002"/>
                    <a:pt x="28" y="5762"/>
                  </a:cubicBezTo>
                  <a:cubicBezTo>
                    <a:pt x="208" y="2522"/>
                    <a:pt x="1288" y="1226"/>
                    <a:pt x="2908" y="506"/>
                  </a:cubicBezTo>
                  <a:cubicBezTo>
                    <a:pt x="4528" y="-214"/>
                    <a:pt x="6688" y="-358"/>
                    <a:pt x="9928" y="1370"/>
                  </a:cubicBezTo>
                  <a:cubicBezTo>
                    <a:pt x="13168" y="3098"/>
                    <a:pt x="17488" y="6698"/>
                    <a:pt x="19468" y="9290"/>
                  </a:cubicBezTo>
                  <a:cubicBezTo>
                    <a:pt x="21448" y="11882"/>
                    <a:pt x="21088" y="13466"/>
                    <a:pt x="20728" y="14330"/>
                  </a:cubicBezTo>
                  <a:cubicBezTo>
                    <a:pt x="20368" y="15194"/>
                    <a:pt x="20008" y="15338"/>
                    <a:pt x="19648" y="15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9532764" y="513126"/>
              <a:ext cx="196456" cy="35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232" fill="norm" stroke="1" extrusionOk="0">
                  <a:moveTo>
                    <a:pt x="21018" y="2963"/>
                  </a:moveTo>
                  <a:cubicBezTo>
                    <a:pt x="19924" y="1906"/>
                    <a:pt x="18831" y="848"/>
                    <a:pt x="17464" y="320"/>
                  </a:cubicBezTo>
                  <a:cubicBezTo>
                    <a:pt x="16096" y="-209"/>
                    <a:pt x="14456" y="-209"/>
                    <a:pt x="11859" y="1301"/>
                  </a:cubicBezTo>
                  <a:cubicBezTo>
                    <a:pt x="9261" y="2812"/>
                    <a:pt x="5707" y="5833"/>
                    <a:pt x="3246" y="8854"/>
                  </a:cubicBezTo>
                  <a:cubicBezTo>
                    <a:pt x="785" y="11875"/>
                    <a:pt x="-582" y="14896"/>
                    <a:pt x="238" y="17011"/>
                  </a:cubicBezTo>
                  <a:cubicBezTo>
                    <a:pt x="1059" y="19125"/>
                    <a:pt x="4066" y="20334"/>
                    <a:pt x="6937" y="20862"/>
                  </a:cubicBezTo>
                  <a:cubicBezTo>
                    <a:pt x="9808" y="21391"/>
                    <a:pt x="12542" y="21240"/>
                    <a:pt x="15276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9506881" y="724267"/>
              <a:ext cx="230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600"/>
                    <a:pt x="12000" y="9600"/>
                    <a:pt x="15600" y="6000"/>
                  </a:cubicBezTo>
                  <a:cubicBezTo>
                    <a:pt x="19200" y="2400"/>
                    <a:pt x="204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9755944" y="808602"/>
              <a:ext cx="118946" cy="13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58" fill="norm" stroke="1" extrusionOk="0">
                  <a:moveTo>
                    <a:pt x="709" y="0"/>
                  </a:moveTo>
                  <a:cubicBezTo>
                    <a:pt x="2547" y="1200"/>
                    <a:pt x="4386" y="2400"/>
                    <a:pt x="4845" y="4800"/>
                  </a:cubicBezTo>
                  <a:cubicBezTo>
                    <a:pt x="5305" y="7200"/>
                    <a:pt x="4386" y="10800"/>
                    <a:pt x="3007" y="13800"/>
                  </a:cubicBezTo>
                  <a:cubicBezTo>
                    <a:pt x="1628" y="16800"/>
                    <a:pt x="-210" y="19200"/>
                    <a:pt x="20" y="20400"/>
                  </a:cubicBezTo>
                  <a:cubicBezTo>
                    <a:pt x="250" y="21600"/>
                    <a:pt x="2548" y="21600"/>
                    <a:pt x="6454" y="20800"/>
                  </a:cubicBezTo>
                  <a:cubicBezTo>
                    <a:pt x="10360" y="20000"/>
                    <a:pt x="15875" y="18400"/>
                    <a:pt x="21390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9897889" y="969606"/>
              <a:ext cx="9967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10325925" y="468346"/>
              <a:ext cx="245430" cy="564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403" fill="norm" stroke="1" extrusionOk="0">
                  <a:moveTo>
                    <a:pt x="4080" y="20742"/>
                  </a:moveTo>
                  <a:cubicBezTo>
                    <a:pt x="2758" y="21130"/>
                    <a:pt x="1435" y="21517"/>
                    <a:pt x="664" y="21372"/>
                  </a:cubicBezTo>
                  <a:cubicBezTo>
                    <a:pt x="-108" y="21226"/>
                    <a:pt x="-328" y="20548"/>
                    <a:pt x="664" y="18756"/>
                  </a:cubicBezTo>
                  <a:cubicBezTo>
                    <a:pt x="1656" y="16965"/>
                    <a:pt x="3860" y="14059"/>
                    <a:pt x="6394" y="10862"/>
                  </a:cubicBezTo>
                  <a:cubicBezTo>
                    <a:pt x="8929" y="7666"/>
                    <a:pt x="11794" y="4179"/>
                    <a:pt x="13558" y="2242"/>
                  </a:cubicBezTo>
                  <a:cubicBezTo>
                    <a:pt x="15321" y="304"/>
                    <a:pt x="15982" y="-83"/>
                    <a:pt x="16533" y="14"/>
                  </a:cubicBezTo>
                  <a:cubicBezTo>
                    <a:pt x="17084" y="111"/>
                    <a:pt x="17525" y="692"/>
                    <a:pt x="18296" y="2581"/>
                  </a:cubicBezTo>
                  <a:cubicBezTo>
                    <a:pt x="19068" y="4469"/>
                    <a:pt x="20170" y="7666"/>
                    <a:pt x="20721" y="10378"/>
                  </a:cubicBezTo>
                  <a:cubicBezTo>
                    <a:pt x="21272" y="13090"/>
                    <a:pt x="21272" y="15318"/>
                    <a:pt x="20941" y="16674"/>
                  </a:cubicBezTo>
                  <a:cubicBezTo>
                    <a:pt x="20611" y="18030"/>
                    <a:pt x="19950" y="18514"/>
                    <a:pt x="19288" y="18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10383042" y="739600"/>
              <a:ext cx="20486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6892" y="21600"/>
                  </a:moveTo>
                  <a:cubicBezTo>
                    <a:pt x="5311" y="20160"/>
                    <a:pt x="3731" y="18720"/>
                    <a:pt x="2282" y="17280"/>
                  </a:cubicBezTo>
                  <a:cubicBezTo>
                    <a:pt x="833" y="15840"/>
                    <a:pt x="-484" y="14400"/>
                    <a:pt x="175" y="12600"/>
                  </a:cubicBezTo>
                  <a:cubicBezTo>
                    <a:pt x="833" y="10800"/>
                    <a:pt x="3467" y="8640"/>
                    <a:pt x="7287" y="6480"/>
                  </a:cubicBezTo>
                  <a:cubicBezTo>
                    <a:pt x="11106" y="4320"/>
                    <a:pt x="16111" y="2160"/>
                    <a:pt x="211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10667129" y="572676"/>
              <a:ext cx="199069" cy="37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0897" fill="norm" stroke="1" extrusionOk="0">
                  <a:moveTo>
                    <a:pt x="6289" y="7198"/>
                  </a:moveTo>
                  <a:cubicBezTo>
                    <a:pt x="4375" y="10631"/>
                    <a:pt x="2461" y="14064"/>
                    <a:pt x="1504" y="16138"/>
                  </a:cubicBezTo>
                  <a:cubicBezTo>
                    <a:pt x="547" y="18212"/>
                    <a:pt x="547" y="18927"/>
                    <a:pt x="547" y="19643"/>
                  </a:cubicBezTo>
                  <a:cubicBezTo>
                    <a:pt x="547" y="20358"/>
                    <a:pt x="547" y="21073"/>
                    <a:pt x="410" y="20858"/>
                  </a:cubicBezTo>
                  <a:cubicBezTo>
                    <a:pt x="273" y="20644"/>
                    <a:pt x="0" y="19499"/>
                    <a:pt x="0" y="17068"/>
                  </a:cubicBezTo>
                  <a:cubicBezTo>
                    <a:pt x="0" y="14636"/>
                    <a:pt x="273" y="10917"/>
                    <a:pt x="1230" y="7698"/>
                  </a:cubicBezTo>
                  <a:cubicBezTo>
                    <a:pt x="2187" y="4480"/>
                    <a:pt x="3828" y="1762"/>
                    <a:pt x="6152" y="617"/>
                  </a:cubicBezTo>
                  <a:cubicBezTo>
                    <a:pt x="8476" y="-527"/>
                    <a:pt x="11484" y="-98"/>
                    <a:pt x="14218" y="2048"/>
                  </a:cubicBezTo>
                  <a:cubicBezTo>
                    <a:pt x="16952" y="4194"/>
                    <a:pt x="19413" y="8056"/>
                    <a:pt x="20506" y="10702"/>
                  </a:cubicBezTo>
                  <a:cubicBezTo>
                    <a:pt x="21600" y="13348"/>
                    <a:pt x="21327" y="14779"/>
                    <a:pt x="21053" y="16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11022118" y="470276"/>
              <a:ext cx="202136" cy="39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379" fill="norm" stroke="1" extrusionOk="0">
                  <a:moveTo>
                    <a:pt x="21356" y="2103"/>
                  </a:moveTo>
                  <a:cubicBezTo>
                    <a:pt x="21086" y="1420"/>
                    <a:pt x="20816" y="736"/>
                    <a:pt x="20006" y="326"/>
                  </a:cubicBezTo>
                  <a:cubicBezTo>
                    <a:pt x="19196" y="-84"/>
                    <a:pt x="17846" y="-221"/>
                    <a:pt x="15281" y="599"/>
                  </a:cubicBezTo>
                  <a:cubicBezTo>
                    <a:pt x="12716" y="1420"/>
                    <a:pt x="8936" y="3197"/>
                    <a:pt x="5831" y="5794"/>
                  </a:cubicBezTo>
                  <a:cubicBezTo>
                    <a:pt x="2726" y="8392"/>
                    <a:pt x="296" y="11809"/>
                    <a:pt x="26" y="14544"/>
                  </a:cubicBezTo>
                  <a:cubicBezTo>
                    <a:pt x="-244" y="17278"/>
                    <a:pt x="1646" y="19328"/>
                    <a:pt x="4886" y="20354"/>
                  </a:cubicBezTo>
                  <a:cubicBezTo>
                    <a:pt x="8126" y="21379"/>
                    <a:pt x="12716" y="21379"/>
                    <a:pt x="17306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11032253" y="685933"/>
              <a:ext cx="14600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3400" y="21600"/>
                  </a:moveTo>
                  <a:cubicBezTo>
                    <a:pt x="1538" y="18720"/>
                    <a:pt x="-324" y="15840"/>
                    <a:pt x="48" y="12240"/>
                  </a:cubicBezTo>
                  <a:cubicBezTo>
                    <a:pt x="421" y="8640"/>
                    <a:pt x="3028" y="4320"/>
                    <a:pt x="6938" y="2160"/>
                  </a:cubicBezTo>
                  <a:cubicBezTo>
                    <a:pt x="10848" y="0"/>
                    <a:pt x="16062" y="0"/>
                    <a:pt x="212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11170585" y="759368"/>
              <a:ext cx="173366" cy="30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67" fill="norm" stroke="1" extrusionOk="0">
                  <a:moveTo>
                    <a:pt x="8452" y="230"/>
                  </a:moveTo>
                  <a:cubicBezTo>
                    <a:pt x="10017" y="49"/>
                    <a:pt x="11583" y="-133"/>
                    <a:pt x="12991" y="139"/>
                  </a:cubicBezTo>
                  <a:cubicBezTo>
                    <a:pt x="14400" y="412"/>
                    <a:pt x="15652" y="1138"/>
                    <a:pt x="15965" y="2408"/>
                  </a:cubicBezTo>
                  <a:cubicBezTo>
                    <a:pt x="16278" y="3679"/>
                    <a:pt x="15652" y="5494"/>
                    <a:pt x="14400" y="6946"/>
                  </a:cubicBezTo>
                  <a:cubicBezTo>
                    <a:pt x="13148" y="8398"/>
                    <a:pt x="11270" y="9487"/>
                    <a:pt x="11583" y="10122"/>
                  </a:cubicBezTo>
                  <a:cubicBezTo>
                    <a:pt x="11896" y="10758"/>
                    <a:pt x="14400" y="10939"/>
                    <a:pt x="16435" y="11393"/>
                  </a:cubicBezTo>
                  <a:cubicBezTo>
                    <a:pt x="18470" y="11847"/>
                    <a:pt x="20035" y="12573"/>
                    <a:pt x="20817" y="13390"/>
                  </a:cubicBezTo>
                  <a:cubicBezTo>
                    <a:pt x="21600" y="14206"/>
                    <a:pt x="21600" y="15114"/>
                    <a:pt x="18000" y="16475"/>
                  </a:cubicBezTo>
                  <a:cubicBezTo>
                    <a:pt x="14400" y="17837"/>
                    <a:pt x="7200" y="19652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8533802" y="1649092"/>
              <a:ext cx="620405" cy="309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096" fill="norm" stroke="1" extrusionOk="0">
                  <a:moveTo>
                    <a:pt x="7446" y="15350"/>
                  </a:moveTo>
                  <a:cubicBezTo>
                    <a:pt x="6290" y="12912"/>
                    <a:pt x="5135" y="10473"/>
                    <a:pt x="4335" y="9166"/>
                  </a:cubicBezTo>
                  <a:cubicBezTo>
                    <a:pt x="3535" y="7860"/>
                    <a:pt x="3090" y="7686"/>
                    <a:pt x="2468" y="8731"/>
                  </a:cubicBezTo>
                  <a:cubicBezTo>
                    <a:pt x="1846" y="9776"/>
                    <a:pt x="1046" y="12041"/>
                    <a:pt x="601" y="13695"/>
                  </a:cubicBezTo>
                  <a:cubicBezTo>
                    <a:pt x="157" y="15350"/>
                    <a:pt x="68" y="16395"/>
                    <a:pt x="23" y="17528"/>
                  </a:cubicBezTo>
                  <a:cubicBezTo>
                    <a:pt x="-21" y="18660"/>
                    <a:pt x="-21" y="19879"/>
                    <a:pt x="201" y="20576"/>
                  </a:cubicBezTo>
                  <a:cubicBezTo>
                    <a:pt x="423" y="21273"/>
                    <a:pt x="868" y="21447"/>
                    <a:pt x="1623" y="19966"/>
                  </a:cubicBezTo>
                  <a:cubicBezTo>
                    <a:pt x="2379" y="18486"/>
                    <a:pt x="3446" y="15350"/>
                    <a:pt x="4112" y="13347"/>
                  </a:cubicBezTo>
                  <a:cubicBezTo>
                    <a:pt x="4779" y="11344"/>
                    <a:pt x="5046" y="10473"/>
                    <a:pt x="5135" y="10473"/>
                  </a:cubicBezTo>
                  <a:cubicBezTo>
                    <a:pt x="5223" y="10473"/>
                    <a:pt x="5135" y="11344"/>
                    <a:pt x="5090" y="12912"/>
                  </a:cubicBezTo>
                  <a:cubicBezTo>
                    <a:pt x="5046" y="14479"/>
                    <a:pt x="5046" y="16744"/>
                    <a:pt x="5223" y="18137"/>
                  </a:cubicBezTo>
                  <a:cubicBezTo>
                    <a:pt x="5401" y="19531"/>
                    <a:pt x="5757" y="20053"/>
                    <a:pt x="6201" y="19618"/>
                  </a:cubicBezTo>
                  <a:cubicBezTo>
                    <a:pt x="6646" y="19182"/>
                    <a:pt x="7179" y="17789"/>
                    <a:pt x="7757" y="15612"/>
                  </a:cubicBezTo>
                  <a:cubicBezTo>
                    <a:pt x="8335" y="13434"/>
                    <a:pt x="8957" y="10473"/>
                    <a:pt x="9357" y="7947"/>
                  </a:cubicBezTo>
                  <a:cubicBezTo>
                    <a:pt x="9757" y="5421"/>
                    <a:pt x="9935" y="3331"/>
                    <a:pt x="10246" y="2112"/>
                  </a:cubicBezTo>
                  <a:cubicBezTo>
                    <a:pt x="10557" y="892"/>
                    <a:pt x="11001" y="544"/>
                    <a:pt x="11490" y="282"/>
                  </a:cubicBezTo>
                  <a:cubicBezTo>
                    <a:pt x="11979" y="21"/>
                    <a:pt x="12512" y="-153"/>
                    <a:pt x="12823" y="195"/>
                  </a:cubicBezTo>
                  <a:cubicBezTo>
                    <a:pt x="13135" y="544"/>
                    <a:pt x="13223" y="1415"/>
                    <a:pt x="12957" y="3592"/>
                  </a:cubicBezTo>
                  <a:cubicBezTo>
                    <a:pt x="12690" y="5770"/>
                    <a:pt x="12068" y="9253"/>
                    <a:pt x="11757" y="11518"/>
                  </a:cubicBezTo>
                  <a:cubicBezTo>
                    <a:pt x="11446" y="13782"/>
                    <a:pt x="11446" y="14828"/>
                    <a:pt x="11668" y="15524"/>
                  </a:cubicBezTo>
                  <a:cubicBezTo>
                    <a:pt x="11890" y="16221"/>
                    <a:pt x="12335" y="16570"/>
                    <a:pt x="13223" y="16308"/>
                  </a:cubicBezTo>
                  <a:cubicBezTo>
                    <a:pt x="14112" y="16047"/>
                    <a:pt x="15446" y="15176"/>
                    <a:pt x="16379" y="14044"/>
                  </a:cubicBezTo>
                  <a:cubicBezTo>
                    <a:pt x="17312" y="12912"/>
                    <a:pt x="17846" y="11518"/>
                    <a:pt x="18112" y="10299"/>
                  </a:cubicBezTo>
                  <a:cubicBezTo>
                    <a:pt x="18379" y="9079"/>
                    <a:pt x="18379" y="8034"/>
                    <a:pt x="18112" y="7599"/>
                  </a:cubicBezTo>
                  <a:cubicBezTo>
                    <a:pt x="17846" y="7163"/>
                    <a:pt x="17312" y="7337"/>
                    <a:pt x="16779" y="8121"/>
                  </a:cubicBezTo>
                  <a:cubicBezTo>
                    <a:pt x="16246" y="8905"/>
                    <a:pt x="15712" y="10299"/>
                    <a:pt x="15401" y="11431"/>
                  </a:cubicBezTo>
                  <a:cubicBezTo>
                    <a:pt x="15090" y="12563"/>
                    <a:pt x="15001" y="13434"/>
                    <a:pt x="15090" y="14305"/>
                  </a:cubicBezTo>
                  <a:cubicBezTo>
                    <a:pt x="15179" y="15176"/>
                    <a:pt x="15446" y="16047"/>
                    <a:pt x="16557" y="16744"/>
                  </a:cubicBezTo>
                  <a:cubicBezTo>
                    <a:pt x="17668" y="17441"/>
                    <a:pt x="19623" y="17963"/>
                    <a:pt x="21579" y="18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9391878" y="1464014"/>
              <a:ext cx="511761" cy="46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92" fill="norm" stroke="1" extrusionOk="0">
                  <a:moveTo>
                    <a:pt x="7093" y="17085"/>
                  </a:moveTo>
                  <a:cubicBezTo>
                    <a:pt x="7307" y="16498"/>
                    <a:pt x="7522" y="15911"/>
                    <a:pt x="7415" y="15442"/>
                  </a:cubicBezTo>
                  <a:cubicBezTo>
                    <a:pt x="7307" y="14972"/>
                    <a:pt x="6878" y="14620"/>
                    <a:pt x="6179" y="14679"/>
                  </a:cubicBezTo>
                  <a:cubicBezTo>
                    <a:pt x="5481" y="14737"/>
                    <a:pt x="4513" y="15207"/>
                    <a:pt x="3546" y="15970"/>
                  </a:cubicBezTo>
                  <a:cubicBezTo>
                    <a:pt x="2579" y="16733"/>
                    <a:pt x="1612" y="17789"/>
                    <a:pt x="967" y="18611"/>
                  </a:cubicBezTo>
                  <a:cubicBezTo>
                    <a:pt x="322" y="19433"/>
                    <a:pt x="0" y="20020"/>
                    <a:pt x="0" y="20548"/>
                  </a:cubicBezTo>
                  <a:cubicBezTo>
                    <a:pt x="0" y="21076"/>
                    <a:pt x="322" y="21546"/>
                    <a:pt x="1075" y="21487"/>
                  </a:cubicBezTo>
                  <a:cubicBezTo>
                    <a:pt x="1827" y="21429"/>
                    <a:pt x="3009" y="20842"/>
                    <a:pt x="3869" y="20431"/>
                  </a:cubicBezTo>
                  <a:cubicBezTo>
                    <a:pt x="4728" y="20020"/>
                    <a:pt x="5266" y="19785"/>
                    <a:pt x="5642" y="19961"/>
                  </a:cubicBezTo>
                  <a:cubicBezTo>
                    <a:pt x="6018" y="20137"/>
                    <a:pt x="6233" y="20724"/>
                    <a:pt x="6609" y="20959"/>
                  </a:cubicBezTo>
                  <a:cubicBezTo>
                    <a:pt x="6985" y="21194"/>
                    <a:pt x="7522" y="21076"/>
                    <a:pt x="8221" y="20313"/>
                  </a:cubicBezTo>
                  <a:cubicBezTo>
                    <a:pt x="8919" y="19550"/>
                    <a:pt x="9779" y="18142"/>
                    <a:pt x="10746" y="15383"/>
                  </a:cubicBezTo>
                  <a:cubicBezTo>
                    <a:pt x="11713" y="12624"/>
                    <a:pt x="12788" y="8516"/>
                    <a:pt x="13433" y="5933"/>
                  </a:cubicBezTo>
                  <a:cubicBezTo>
                    <a:pt x="14078" y="3350"/>
                    <a:pt x="14293" y="2294"/>
                    <a:pt x="14400" y="1472"/>
                  </a:cubicBezTo>
                  <a:cubicBezTo>
                    <a:pt x="14507" y="650"/>
                    <a:pt x="14507" y="63"/>
                    <a:pt x="14346" y="5"/>
                  </a:cubicBezTo>
                  <a:cubicBezTo>
                    <a:pt x="14185" y="-54"/>
                    <a:pt x="13863" y="416"/>
                    <a:pt x="13379" y="2529"/>
                  </a:cubicBezTo>
                  <a:cubicBezTo>
                    <a:pt x="12896" y="4642"/>
                    <a:pt x="12251" y="8398"/>
                    <a:pt x="11928" y="11333"/>
                  </a:cubicBezTo>
                  <a:cubicBezTo>
                    <a:pt x="11606" y="14268"/>
                    <a:pt x="11606" y="16381"/>
                    <a:pt x="11821" y="17731"/>
                  </a:cubicBezTo>
                  <a:cubicBezTo>
                    <a:pt x="12036" y="19081"/>
                    <a:pt x="12466" y="19668"/>
                    <a:pt x="12949" y="20020"/>
                  </a:cubicBezTo>
                  <a:cubicBezTo>
                    <a:pt x="13433" y="20372"/>
                    <a:pt x="13970" y="20489"/>
                    <a:pt x="14615" y="19961"/>
                  </a:cubicBezTo>
                  <a:cubicBezTo>
                    <a:pt x="15260" y="19433"/>
                    <a:pt x="16012" y="18259"/>
                    <a:pt x="16549" y="17085"/>
                  </a:cubicBezTo>
                  <a:cubicBezTo>
                    <a:pt x="17087" y="15911"/>
                    <a:pt x="17409" y="14737"/>
                    <a:pt x="17463" y="13857"/>
                  </a:cubicBezTo>
                  <a:cubicBezTo>
                    <a:pt x="17516" y="12976"/>
                    <a:pt x="17301" y="12389"/>
                    <a:pt x="16925" y="12155"/>
                  </a:cubicBezTo>
                  <a:cubicBezTo>
                    <a:pt x="16549" y="11920"/>
                    <a:pt x="16012" y="12037"/>
                    <a:pt x="15904" y="12331"/>
                  </a:cubicBezTo>
                  <a:cubicBezTo>
                    <a:pt x="15797" y="12624"/>
                    <a:pt x="16119" y="13094"/>
                    <a:pt x="16925" y="13857"/>
                  </a:cubicBezTo>
                  <a:cubicBezTo>
                    <a:pt x="17731" y="14620"/>
                    <a:pt x="19021" y="15676"/>
                    <a:pt x="19881" y="16498"/>
                  </a:cubicBezTo>
                  <a:cubicBezTo>
                    <a:pt x="20740" y="17320"/>
                    <a:pt x="21170" y="17907"/>
                    <a:pt x="21385" y="18494"/>
                  </a:cubicBezTo>
                  <a:cubicBezTo>
                    <a:pt x="21600" y="19081"/>
                    <a:pt x="21600" y="19668"/>
                    <a:pt x="21063" y="20020"/>
                  </a:cubicBezTo>
                  <a:cubicBezTo>
                    <a:pt x="20525" y="20372"/>
                    <a:pt x="19451" y="20489"/>
                    <a:pt x="18376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9945951" y="1720956"/>
              <a:ext cx="156058" cy="15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0926" fill="norm" stroke="1" extrusionOk="0">
                  <a:moveTo>
                    <a:pt x="20295" y="2025"/>
                  </a:moveTo>
                  <a:cubicBezTo>
                    <a:pt x="18924" y="1013"/>
                    <a:pt x="17553" y="0"/>
                    <a:pt x="15324" y="0"/>
                  </a:cubicBezTo>
                  <a:cubicBezTo>
                    <a:pt x="13095" y="0"/>
                    <a:pt x="10010" y="1013"/>
                    <a:pt x="7610" y="2363"/>
                  </a:cubicBezTo>
                  <a:cubicBezTo>
                    <a:pt x="5210" y="3713"/>
                    <a:pt x="3495" y="5400"/>
                    <a:pt x="2124" y="6919"/>
                  </a:cubicBezTo>
                  <a:cubicBezTo>
                    <a:pt x="753" y="8438"/>
                    <a:pt x="-276" y="9788"/>
                    <a:pt x="67" y="10463"/>
                  </a:cubicBezTo>
                  <a:cubicBezTo>
                    <a:pt x="410" y="11138"/>
                    <a:pt x="2124" y="11138"/>
                    <a:pt x="3667" y="11813"/>
                  </a:cubicBezTo>
                  <a:cubicBezTo>
                    <a:pt x="5210" y="12488"/>
                    <a:pt x="6581" y="13838"/>
                    <a:pt x="7781" y="15356"/>
                  </a:cubicBezTo>
                  <a:cubicBezTo>
                    <a:pt x="8981" y="16875"/>
                    <a:pt x="10010" y="18562"/>
                    <a:pt x="11381" y="19744"/>
                  </a:cubicBezTo>
                  <a:cubicBezTo>
                    <a:pt x="12753" y="20925"/>
                    <a:pt x="14467" y="21600"/>
                    <a:pt x="16353" y="19913"/>
                  </a:cubicBezTo>
                  <a:cubicBezTo>
                    <a:pt x="18238" y="18225"/>
                    <a:pt x="20295" y="14175"/>
                    <a:pt x="20810" y="10462"/>
                  </a:cubicBezTo>
                  <a:cubicBezTo>
                    <a:pt x="21324" y="6750"/>
                    <a:pt x="20295" y="3375"/>
                    <a:pt x="17381" y="1687"/>
                  </a:cubicBezTo>
                  <a:cubicBezTo>
                    <a:pt x="14467" y="0"/>
                    <a:pt x="9667" y="0"/>
                    <a:pt x="48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10619011" y="1448506"/>
              <a:ext cx="336903" cy="46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253" fill="norm" stroke="1" extrusionOk="0">
                  <a:moveTo>
                    <a:pt x="4390" y="8641"/>
                  </a:moveTo>
                  <a:cubicBezTo>
                    <a:pt x="3081" y="10989"/>
                    <a:pt x="1772" y="13337"/>
                    <a:pt x="1036" y="15274"/>
                  </a:cubicBezTo>
                  <a:cubicBezTo>
                    <a:pt x="299" y="17211"/>
                    <a:pt x="136" y="18737"/>
                    <a:pt x="54" y="19794"/>
                  </a:cubicBezTo>
                  <a:cubicBezTo>
                    <a:pt x="-28" y="20850"/>
                    <a:pt x="-28" y="21437"/>
                    <a:pt x="136" y="21202"/>
                  </a:cubicBezTo>
                  <a:cubicBezTo>
                    <a:pt x="299" y="20967"/>
                    <a:pt x="627" y="19911"/>
                    <a:pt x="872" y="17211"/>
                  </a:cubicBezTo>
                  <a:cubicBezTo>
                    <a:pt x="1117" y="14511"/>
                    <a:pt x="1281" y="10167"/>
                    <a:pt x="1363" y="7350"/>
                  </a:cubicBezTo>
                  <a:cubicBezTo>
                    <a:pt x="1445" y="4533"/>
                    <a:pt x="1445" y="3241"/>
                    <a:pt x="1527" y="2185"/>
                  </a:cubicBezTo>
                  <a:cubicBezTo>
                    <a:pt x="1608" y="1128"/>
                    <a:pt x="1772" y="307"/>
                    <a:pt x="2181" y="72"/>
                  </a:cubicBezTo>
                  <a:cubicBezTo>
                    <a:pt x="2590" y="-163"/>
                    <a:pt x="3245" y="189"/>
                    <a:pt x="4717" y="1011"/>
                  </a:cubicBezTo>
                  <a:cubicBezTo>
                    <a:pt x="6190" y="1833"/>
                    <a:pt x="8481" y="3124"/>
                    <a:pt x="10036" y="3770"/>
                  </a:cubicBezTo>
                  <a:cubicBezTo>
                    <a:pt x="11590" y="4415"/>
                    <a:pt x="12408" y="4415"/>
                    <a:pt x="13227" y="4298"/>
                  </a:cubicBezTo>
                  <a:cubicBezTo>
                    <a:pt x="14045" y="4180"/>
                    <a:pt x="14863" y="3946"/>
                    <a:pt x="15845" y="3652"/>
                  </a:cubicBezTo>
                  <a:cubicBezTo>
                    <a:pt x="16827" y="3359"/>
                    <a:pt x="17972" y="3007"/>
                    <a:pt x="18545" y="3241"/>
                  </a:cubicBezTo>
                  <a:cubicBezTo>
                    <a:pt x="19117" y="3476"/>
                    <a:pt x="19117" y="4298"/>
                    <a:pt x="18954" y="6646"/>
                  </a:cubicBezTo>
                  <a:cubicBezTo>
                    <a:pt x="18790" y="8994"/>
                    <a:pt x="18463" y="12867"/>
                    <a:pt x="18299" y="15215"/>
                  </a:cubicBezTo>
                  <a:cubicBezTo>
                    <a:pt x="18136" y="17563"/>
                    <a:pt x="18136" y="18385"/>
                    <a:pt x="18708" y="18444"/>
                  </a:cubicBezTo>
                  <a:cubicBezTo>
                    <a:pt x="19281" y="18502"/>
                    <a:pt x="20427" y="17798"/>
                    <a:pt x="21572" y="17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11053196" y="1500989"/>
              <a:ext cx="194058" cy="335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149" fill="norm" stroke="1" extrusionOk="0">
                  <a:moveTo>
                    <a:pt x="16874" y="3719"/>
                  </a:moveTo>
                  <a:cubicBezTo>
                    <a:pt x="17151" y="2268"/>
                    <a:pt x="17428" y="817"/>
                    <a:pt x="16736" y="253"/>
                  </a:cubicBezTo>
                  <a:cubicBezTo>
                    <a:pt x="16043" y="-311"/>
                    <a:pt x="14382" y="11"/>
                    <a:pt x="11613" y="1785"/>
                  </a:cubicBezTo>
                  <a:cubicBezTo>
                    <a:pt x="8843" y="3558"/>
                    <a:pt x="4966" y="6782"/>
                    <a:pt x="2613" y="9844"/>
                  </a:cubicBezTo>
                  <a:cubicBezTo>
                    <a:pt x="259" y="12907"/>
                    <a:pt x="-572" y="15808"/>
                    <a:pt x="397" y="17823"/>
                  </a:cubicBezTo>
                  <a:cubicBezTo>
                    <a:pt x="1366" y="19838"/>
                    <a:pt x="4136" y="20967"/>
                    <a:pt x="7874" y="21128"/>
                  </a:cubicBezTo>
                  <a:cubicBezTo>
                    <a:pt x="11613" y="21289"/>
                    <a:pt x="16320" y="20483"/>
                    <a:pt x="21028" y="19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11101583" y="1651954"/>
              <a:ext cx="161005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9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42344" y="842487"/>
              <a:ext cx="2348453" cy="1158368"/>
            </a:xfrm>
            <a:prstGeom prst="rect">
              <a:avLst/>
            </a:prstGeom>
            <a:effectLst/>
          </p:spPr>
        </p:pic>
        <p:pic>
          <p:nvPicPr>
            <p:cNvPr id="219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920707" y="1665985"/>
              <a:ext cx="239754" cy="445903"/>
            </a:xfrm>
            <a:prstGeom prst="rect">
              <a:avLst/>
            </a:prstGeom>
            <a:effectLst/>
          </p:spPr>
        </p:pic>
        <p:pic>
          <p:nvPicPr>
            <p:cNvPr id="2199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958722" y="1807925"/>
              <a:ext cx="224739" cy="132737"/>
            </a:xfrm>
            <a:prstGeom prst="rect">
              <a:avLst/>
            </a:prstGeom>
            <a:effectLst/>
          </p:spPr>
        </p:pic>
        <p:pic>
          <p:nvPicPr>
            <p:cNvPr id="220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64348" y="1080711"/>
              <a:ext cx="239520" cy="219397"/>
            </a:xfrm>
            <a:prstGeom prst="rect">
              <a:avLst/>
            </a:prstGeom>
            <a:effectLst/>
          </p:spPr>
        </p:pic>
        <p:pic>
          <p:nvPicPr>
            <p:cNvPr id="220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21231" y="1641534"/>
              <a:ext cx="566206" cy="315745"/>
            </a:xfrm>
            <a:prstGeom prst="rect">
              <a:avLst/>
            </a:prstGeom>
            <a:effectLst/>
          </p:spPr>
        </p:pic>
        <p:pic>
          <p:nvPicPr>
            <p:cNvPr id="220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876466" y="871207"/>
              <a:ext cx="394282" cy="488065"/>
            </a:xfrm>
            <a:prstGeom prst="rect">
              <a:avLst/>
            </a:prstGeom>
            <a:effectLst/>
          </p:spPr>
        </p:pic>
        <p:sp>
          <p:nvSpPr>
            <p:cNvPr id="2207" name="Line"/>
            <p:cNvSpPr/>
            <p:nvPr/>
          </p:nvSpPr>
          <p:spPr>
            <a:xfrm>
              <a:off x="0" y="2847981"/>
              <a:ext cx="11615262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493"/>
                  </a:moveTo>
                  <a:cubicBezTo>
                    <a:pt x="133" y="18966"/>
                    <a:pt x="266" y="18439"/>
                    <a:pt x="406" y="18439"/>
                  </a:cubicBezTo>
                  <a:cubicBezTo>
                    <a:pt x="547" y="18439"/>
                    <a:pt x="694" y="18966"/>
                    <a:pt x="860" y="19317"/>
                  </a:cubicBezTo>
                  <a:cubicBezTo>
                    <a:pt x="1027" y="19668"/>
                    <a:pt x="1212" y="19844"/>
                    <a:pt x="1390" y="19932"/>
                  </a:cubicBezTo>
                  <a:cubicBezTo>
                    <a:pt x="1568" y="20020"/>
                    <a:pt x="1739" y="20020"/>
                    <a:pt x="1896" y="19844"/>
                  </a:cubicBezTo>
                  <a:cubicBezTo>
                    <a:pt x="2053" y="19668"/>
                    <a:pt x="2196" y="19317"/>
                    <a:pt x="2345" y="18966"/>
                  </a:cubicBezTo>
                  <a:cubicBezTo>
                    <a:pt x="2495" y="18615"/>
                    <a:pt x="2652" y="18263"/>
                    <a:pt x="2821" y="17737"/>
                  </a:cubicBezTo>
                  <a:cubicBezTo>
                    <a:pt x="2989" y="17210"/>
                    <a:pt x="3170" y="16507"/>
                    <a:pt x="3358" y="15805"/>
                  </a:cubicBezTo>
                  <a:cubicBezTo>
                    <a:pt x="3545" y="15102"/>
                    <a:pt x="3740" y="14400"/>
                    <a:pt x="3888" y="13873"/>
                  </a:cubicBezTo>
                  <a:cubicBezTo>
                    <a:pt x="4035" y="13346"/>
                    <a:pt x="4135" y="12995"/>
                    <a:pt x="4242" y="12644"/>
                  </a:cubicBezTo>
                  <a:cubicBezTo>
                    <a:pt x="4349" y="12293"/>
                    <a:pt x="4463" y="11941"/>
                    <a:pt x="4577" y="11502"/>
                  </a:cubicBezTo>
                  <a:cubicBezTo>
                    <a:pt x="4691" y="11063"/>
                    <a:pt x="4805" y="10537"/>
                    <a:pt x="4919" y="10098"/>
                  </a:cubicBezTo>
                  <a:cubicBezTo>
                    <a:pt x="5033" y="9659"/>
                    <a:pt x="5147" y="9307"/>
                    <a:pt x="5263" y="8956"/>
                  </a:cubicBezTo>
                  <a:cubicBezTo>
                    <a:pt x="5380" y="8605"/>
                    <a:pt x="5499" y="8254"/>
                    <a:pt x="5632" y="7815"/>
                  </a:cubicBezTo>
                  <a:cubicBezTo>
                    <a:pt x="5765" y="7376"/>
                    <a:pt x="5912" y="6849"/>
                    <a:pt x="6040" y="6410"/>
                  </a:cubicBezTo>
                  <a:cubicBezTo>
                    <a:pt x="6169" y="5971"/>
                    <a:pt x="6278" y="5620"/>
                    <a:pt x="6411" y="5180"/>
                  </a:cubicBezTo>
                  <a:cubicBezTo>
                    <a:pt x="6544" y="4741"/>
                    <a:pt x="6701" y="4215"/>
                    <a:pt x="6848" y="3776"/>
                  </a:cubicBezTo>
                  <a:cubicBezTo>
                    <a:pt x="6996" y="3337"/>
                    <a:pt x="7133" y="2985"/>
                    <a:pt x="7276" y="2722"/>
                  </a:cubicBezTo>
                  <a:cubicBezTo>
                    <a:pt x="7419" y="2459"/>
                    <a:pt x="7566" y="2283"/>
                    <a:pt x="7709" y="2019"/>
                  </a:cubicBezTo>
                  <a:cubicBezTo>
                    <a:pt x="7851" y="1756"/>
                    <a:pt x="7989" y="1405"/>
                    <a:pt x="8136" y="1141"/>
                  </a:cubicBezTo>
                  <a:cubicBezTo>
                    <a:pt x="8284" y="878"/>
                    <a:pt x="8440" y="702"/>
                    <a:pt x="8595" y="527"/>
                  </a:cubicBezTo>
                  <a:cubicBezTo>
                    <a:pt x="8749" y="351"/>
                    <a:pt x="8901" y="176"/>
                    <a:pt x="9056" y="88"/>
                  </a:cubicBezTo>
                  <a:cubicBezTo>
                    <a:pt x="9210" y="0"/>
                    <a:pt x="9367" y="0"/>
                    <a:pt x="9517" y="0"/>
                  </a:cubicBezTo>
                  <a:cubicBezTo>
                    <a:pt x="9667" y="0"/>
                    <a:pt x="9809" y="0"/>
                    <a:pt x="9964" y="0"/>
                  </a:cubicBezTo>
                  <a:cubicBezTo>
                    <a:pt x="10118" y="0"/>
                    <a:pt x="10284" y="0"/>
                    <a:pt x="10446" y="88"/>
                  </a:cubicBezTo>
                  <a:cubicBezTo>
                    <a:pt x="10608" y="176"/>
                    <a:pt x="10764" y="351"/>
                    <a:pt x="10921" y="527"/>
                  </a:cubicBezTo>
                  <a:cubicBezTo>
                    <a:pt x="11078" y="702"/>
                    <a:pt x="11235" y="878"/>
                    <a:pt x="11387" y="1141"/>
                  </a:cubicBezTo>
                  <a:cubicBezTo>
                    <a:pt x="11539" y="1405"/>
                    <a:pt x="11686" y="1756"/>
                    <a:pt x="11843" y="2019"/>
                  </a:cubicBezTo>
                  <a:cubicBezTo>
                    <a:pt x="12000" y="2283"/>
                    <a:pt x="12166" y="2459"/>
                    <a:pt x="12328" y="2810"/>
                  </a:cubicBezTo>
                  <a:cubicBezTo>
                    <a:pt x="12490" y="3161"/>
                    <a:pt x="12646" y="3688"/>
                    <a:pt x="12806" y="4127"/>
                  </a:cubicBezTo>
                  <a:cubicBezTo>
                    <a:pt x="12965" y="4566"/>
                    <a:pt x="13126" y="4917"/>
                    <a:pt x="13281" y="5268"/>
                  </a:cubicBezTo>
                  <a:cubicBezTo>
                    <a:pt x="13435" y="5620"/>
                    <a:pt x="13583" y="5971"/>
                    <a:pt x="13742" y="6410"/>
                  </a:cubicBezTo>
                  <a:cubicBezTo>
                    <a:pt x="13901" y="6849"/>
                    <a:pt x="14072" y="7376"/>
                    <a:pt x="14241" y="7815"/>
                  </a:cubicBezTo>
                  <a:cubicBezTo>
                    <a:pt x="14410" y="8254"/>
                    <a:pt x="14576" y="8605"/>
                    <a:pt x="14745" y="9044"/>
                  </a:cubicBezTo>
                  <a:cubicBezTo>
                    <a:pt x="14913" y="9483"/>
                    <a:pt x="15084" y="10010"/>
                    <a:pt x="15246" y="10449"/>
                  </a:cubicBezTo>
                  <a:cubicBezTo>
                    <a:pt x="15408" y="10888"/>
                    <a:pt x="15560" y="11239"/>
                    <a:pt x="15726" y="11590"/>
                  </a:cubicBezTo>
                  <a:cubicBezTo>
                    <a:pt x="15892" y="11941"/>
                    <a:pt x="16073" y="12293"/>
                    <a:pt x="16249" y="12644"/>
                  </a:cubicBezTo>
                  <a:cubicBezTo>
                    <a:pt x="16425" y="12995"/>
                    <a:pt x="16596" y="13346"/>
                    <a:pt x="16767" y="13698"/>
                  </a:cubicBezTo>
                  <a:cubicBezTo>
                    <a:pt x="16938" y="14049"/>
                    <a:pt x="17109" y="14400"/>
                    <a:pt x="17273" y="14751"/>
                  </a:cubicBezTo>
                  <a:cubicBezTo>
                    <a:pt x="17437" y="15102"/>
                    <a:pt x="17594" y="15454"/>
                    <a:pt x="17758" y="15805"/>
                  </a:cubicBezTo>
                  <a:cubicBezTo>
                    <a:pt x="17922" y="16156"/>
                    <a:pt x="18093" y="16507"/>
                    <a:pt x="18337" y="16859"/>
                  </a:cubicBezTo>
                  <a:cubicBezTo>
                    <a:pt x="18582" y="17210"/>
                    <a:pt x="18901" y="17561"/>
                    <a:pt x="19129" y="17824"/>
                  </a:cubicBezTo>
                  <a:cubicBezTo>
                    <a:pt x="19357" y="18088"/>
                    <a:pt x="19495" y="18263"/>
                    <a:pt x="19699" y="18527"/>
                  </a:cubicBezTo>
                  <a:cubicBezTo>
                    <a:pt x="19903" y="18790"/>
                    <a:pt x="20174" y="19141"/>
                    <a:pt x="20419" y="19405"/>
                  </a:cubicBezTo>
                  <a:cubicBezTo>
                    <a:pt x="20664" y="19668"/>
                    <a:pt x="20882" y="19844"/>
                    <a:pt x="21075" y="20195"/>
                  </a:cubicBezTo>
                  <a:cubicBezTo>
                    <a:pt x="21267" y="20546"/>
                    <a:pt x="21434" y="21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131110" y="3333185"/>
              <a:ext cx="281562" cy="71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498" fill="norm" stroke="1" extrusionOk="0">
                  <a:moveTo>
                    <a:pt x="3413" y="7977"/>
                  </a:moveTo>
                  <a:cubicBezTo>
                    <a:pt x="3221" y="9125"/>
                    <a:pt x="3028" y="10274"/>
                    <a:pt x="3413" y="12074"/>
                  </a:cubicBezTo>
                  <a:cubicBezTo>
                    <a:pt x="3799" y="13874"/>
                    <a:pt x="4763" y="16325"/>
                    <a:pt x="5246" y="17857"/>
                  </a:cubicBezTo>
                  <a:cubicBezTo>
                    <a:pt x="5728" y="19389"/>
                    <a:pt x="5728" y="20002"/>
                    <a:pt x="5728" y="20538"/>
                  </a:cubicBezTo>
                  <a:cubicBezTo>
                    <a:pt x="5728" y="21074"/>
                    <a:pt x="5728" y="21534"/>
                    <a:pt x="5535" y="21496"/>
                  </a:cubicBezTo>
                  <a:cubicBezTo>
                    <a:pt x="5342" y="21457"/>
                    <a:pt x="4956" y="20921"/>
                    <a:pt x="4281" y="19274"/>
                  </a:cubicBezTo>
                  <a:cubicBezTo>
                    <a:pt x="3606" y="17628"/>
                    <a:pt x="2642" y="14870"/>
                    <a:pt x="1871" y="12074"/>
                  </a:cubicBezTo>
                  <a:cubicBezTo>
                    <a:pt x="1099" y="9279"/>
                    <a:pt x="521" y="6445"/>
                    <a:pt x="231" y="4606"/>
                  </a:cubicBezTo>
                  <a:cubicBezTo>
                    <a:pt x="-58" y="2768"/>
                    <a:pt x="-58" y="1925"/>
                    <a:pt x="135" y="1313"/>
                  </a:cubicBezTo>
                  <a:cubicBezTo>
                    <a:pt x="328" y="700"/>
                    <a:pt x="713" y="317"/>
                    <a:pt x="1388" y="125"/>
                  </a:cubicBezTo>
                  <a:cubicBezTo>
                    <a:pt x="2063" y="-66"/>
                    <a:pt x="3028" y="-66"/>
                    <a:pt x="4956" y="317"/>
                  </a:cubicBezTo>
                  <a:cubicBezTo>
                    <a:pt x="6885" y="700"/>
                    <a:pt x="9778" y="1466"/>
                    <a:pt x="11321" y="2806"/>
                  </a:cubicBezTo>
                  <a:cubicBezTo>
                    <a:pt x="12863" y="4147"/>
                    <a:pt x="13056" y="6062"/>
                    <a:pt x="12863" y="7172"/>
                  </a:cubicBezTo>
                  <a:cubicBezTo>
                    <a:pt x="12671" y="8283"/>
                    <a:pt x="12092" y="8589"/>
                    <a:pt x="11513" y="8896"/>
                  </a:cubicBezTo>
                  <a:cubicBezTo>
                    <a:pt x="10935" y="9202"/>
                    <a:pt x="10356" y="9508"/>
                    <a:pt x="9488" y="9891"/>
                  </a:cubicBezTo>
                  <a:cubicBezTo>
                    <a:pt x="8621" y="10274"/>
                    <a:pt x="7463" y="10734"/>
                    <a:pt x="7560" y="10964"/>
                  </a:cubicBezTo>
                  <a:cubicBezTo>
                    <a:pt x="7656" y="11194"/>
                    <a:pt x="9006" y="11194"/>
                    <a:pt x="11417" y="11538"/>
                  </a:cubicBezTo>
                  <a:cubicBezTo>
                    <a:pt x="13828" y="11883"/>
                    <a:pt x="17299" y="12572"/>
                    <a:pt x="19228" y="13415"/>
                  </a:cubicBezTo>
                  <a:cubicBezTo>
                    <a:pt x="21156" y="14257"/>
                    <a:pt x="21542" y="15253"/>
                    <a:pt x="21060" y="16249"/>
                  </a:cubicBezTo>
                  <a:cubicBezTo>
                    <a:pt x="20578" y="17245"/>
                    <a:pt x="19228" y="18240"/>
                    <a:pt x="16721" y="18891"/>
                  </a:cubicBezTo>
                  <a:cubicBezTo>
                    <a:pt x="14213" y="19543"/>
                    <a:pt x="10549" y="19849"/>
                    <a:pt x="8235" y="20040"/>
                  </a:cubicBezTo>
                  <a:cubicBezTo>
                    <a:pt x="5921" y="20232"/>
                    <a:pt x="4956" y="20308"/>
                    <a:pt x="4956" y="20232"/>
                  </a:cubicBezTo>
                  <a:cubicBezTo>
                    <a:pt x="4956" y="20155"/>
                    <a:pt x="5921" y="19925"/>
                    <a:pt x="6692" y="19734"/>
                  </a:cubicBezTo>
                  <a:cubicBezTo>
                    <a:pt x="7463" y="19543"/>
                    <a:pt x="8042" y="19389"/>
                    <a:pt x="8621" y="19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421347" y="3668467"/>
              <a:ext cx="483341" cy="62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67" fill="norm" stroke="1" extrusionOk="0">
                  <a:moveTo>
                    <a:pt x="5813" y="4159"/>
                  </a:moveTo>
                  <a:cubicBezTo>
                    <a:pt x="5358" y="3118"/>
                    <a:pt x="4903" y="2077"/>
                    <a:pt x="4505" y="1383"/>
                  </a:cubicBezTo>
                  <a:cubicBezTo>
                    <a:pt x="4107" y="689"/>
                    <a:pt x="3766" y="342"/>
                    <a:pt x="3312" y="126"/>
                  </a:cubicBezTo>
                  <a:cubicBezTo>
                    <a:pt x="2857" y="-91"/>
                    <a:pt x="2288" y="-178"/>
                    <a:pt x="1606" y="1167"/>
                  </a:cubicBezTo>
                  <a:cubicBezTo>
                    <a:pt x="924" y="2511"/>
                    <a:pt x="128" y="5287"/>
                    <a:pt x="15" y="7109"/>
                  </a:cubicBezTo>
                  <a:cubicBezTo>
                    <a:pt x="-99" y="8930"/>
                    <a:pt x="469" y="9798"/>
                    <a:pt x="1038" y="10275"/>
                  </a:cubicBezTo>
                  <a:cubicBezTo>
                    <a:pt x="1606" y="10752"/>
                    <a:pt x="2175" y="10839"/>
                    <a:pt x="2914" y="9928"/>
                  </a:cubicBezTo>
                  <a:cubicBezTo>
                    <a:pt x="3653" y="9017"/>
                    <a:pt x="4562" y="7109"/>
                    <a:pt x="5074" y="5938"/>
                  </a:cubicBezTo>
                  <a:cubicBezTo>
                    <a:pt x="5585" y="4767"/>
                    <a:pt x="5699" y="4333"/>
                    <a:pt x="5756" y="3856"/>
                  </a:cubicBezTo>
                  <a:cubicBezTo>
                    <a:pt x="5813" y="3379"/>
                    <a:pt x="5813" y="2858"/>
                    <a:pt x="5813" y="2858"/>
                  </a:cubicBezTo>
                  <a:cubicBezTo>
                    <a:pt x="5813" y="2858"/>
                    <a:pt x="5813" y="3379"/>
                    <a:pt x="6040" y="4073"/>
                  </a:cubicBezTo>
                  <a:cubicBezTo>
                    <a:pt x="6267" y="4767"/>
                    <a:pt x="6722" y="5634"/>
                    <a:pt x="7177" y="6241"/>
                  </a:cubicBezTo>
                  <a:cubicBezTo>
                    <a:pt x="7632" y="6849"/>
                    <a:pt x="8086" y="7195"/>
                    <a:pt x="8996" y="6805"/>
                  </a:cubicBezTo>
                  <a:cubicBezTo>
                    <a:pt x="9905" y="6415"/>
                    <a:pt x="11269" y="5287"/>
                    <a:pt x="11952" y="4246"/>
                  </a:cubicBezTo>
                  <a:cubicBezTo>
                    <a:pt x="12634" y="3205"/>
                    <a:pt x="12634" y="2251"/>
                    <a:pt x="12463" y="1600"/>
                  </a:cubicBezTo>
                  <a:cubicBezTo>
                    <a:pt x="12293" y="950"/>
                    <a:pt x="11952" y="603"/>
                    <a:pt x="11724" y="689"/>
                  </a:cubicBezTo>
                  <a:cubicBezTo>
                    <a:pt x="11497" y="776"/>
                    <a:pt x="11383" y="1297"/>
                    <a:pt x="11497" y="2338"/>
                  </a:cubicBezTo>
                  <a:cubicBezTo>
                    <a:pt x="11610" y="3379"/>
                    <a:pt x="11952" y="4940"/>
                    <a:pt x="12349" y="5894"/>
                  </a:cubicBezTo>
                  <a:cubicBezTo>
                    <a:pt x="12747" y="6849"/>
                    <a:pt x="13202" y="7195"/>
                    <a:pt x="13941" y="7109"/>
                  </a:cubicBezTo>
                  <a:cubicBezTo>
                    <a:pt x="14680" y="7022"/>
                    <a:pt x="15703" y="6502"/>
                    <a:pt x="16328" y="5461"/>
                  </a:cubicBezTo>
                  <a:cubicBezTo>
                    <a:pt x="16954" y="4420"/>
                    <a:pt x="17181" y="2858"/>
                    <a:pt x="17181" y="1817"/>
                  </a:cubicBezTo>
                  <a:cubicBezTo>
                    <a:pt x="17181" y="776"/>
                    <a:pt x="16954" y="256"/>
                    <a:pt x="16783" y="256"/>
                  </a:cubicBezTo>
                  <a:cubicBezTo>
                    <a:pt x="16613" y="256"/>
                    <a:pt x="16499" y="776"/>
                    <a:pt x="16783" y="2381"/>
                  </a:cubicBezTo>
                  <a:cubicBezTo>
                    <a:pt x="17067" y="3986"/>
                    <a:pt x="17749" y="6675"/>
                    <a:pt x="18602" y="9451"/>
                  </a:cubicBezTo>
                  <a:cubicBezTo>
                    <a:pt x="19455" y="12227"/>
                    <a:pt x="20478" y="15089"/>
                    <a:pt x="20989" y="16824"/>
                  </a:cubicBezTo>
                  <a:cubicBezTo>
                    <a:pt x="21501" y="18559"/>
                    <a:pt x="21501" y="19167"/>
                    <a:pt x="21501" y="19687"/>
                  </a:cubicBezTo>
                  <a:cubicBezTo>
                    <a:pt x="21501" y="20208"/>
                    <a:pt x="21501" y="20641"/>
                    <a:pt x="21217" y="20945"/>
                  </a:cubicBezTo>
                  <a:cubicBezTo>
                    <a:pt x="20933" y="21249"/>
                    <a:pt x="20364" y="21422"/>
                    <a:pt x="19739" y="21075"/>
                  </a:cubicBezTo>
                  <a:cubicBezTo>
                    <a:pt x="19114" y="20728"/>
                    <a:pt x="18432" y="19861"/>
                    <a:pt x="17806" y="18646"/>
                  </a:cubicBezTo>
                  <a:cubicBezTo>
                    <a:pt x="17181" y="17432"/>
                    <a:pt x="16613" y="15870"/>
                    <a:pt x="16044" y="14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978722" y="3647535"/>
              <a:ext cx="163638" cy="268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187" fill="norm" stroke="1" extrusionOk="0">
                  <a:moveTo>
                    <a:pt x="1319" y="11333"/>
                  </a:moveTo>
                  <a:cubicBezTo>
                    <a:pt x="5573" y="8708"/>
                    <a:pt x="9828" y="6084"/>
                    <a:pt x="11955" y="4166"/>
                  </a:cubicBezTo>
                  <a:cubicBezTo>
                    <a:pt x="14082" y="2248"/>
                    <a:pt x="14082" y="1037"/>
                    <a:pt x="12937" y="432"/>
                  </a:cubicBezTo>
                  <a:cubicBezTo>
                    <a:pt x="11791" y="-174"/>
                    <a:pt x="9500" y="-174"/>
                    <a:pt x="7373" y="633"/>
                  </a:cubicBezTo>
                  <a:cubicBezTo>
                    <a:pt x="5246" y="1441"/>
                    <a:pt x="3282" y="3056"/>
                    <a:pt x="1810" y="5579"/>
                  </a:cubicBezTo>
                  <a:cubicBezTo>
                    <a:pt x="337" y="8103"/>
                    <a:pt x="-645" y="11534"/>
                    <a:pt x="500" y="14361"/>
                  </a:cubicBezTo>
                  <a:cubicBezTo>
                    <a:pt x="1646" y="17187"/>
                    <a:pt x="4919" y="19407"/>
                    <a:pt x="8682" y="20417"/>
                  </a:cubicBezTo>
                  <a:cubicBezTo>
                    <a:pt x="12446" y="21426"/>
                    <a:pt x="16700" y="21224"/>
                    <a:pt x="20955" y="21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1153788" y="3629999"/>
              <a:ext cx="144252" cy="28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482" fill="norm" stroke="1" extrusionOk="0">
                  <a:moveTo>
                    <a:pt x="15670" y="1137"/>
                  </a:moveTo>
                  <a:cubicBezTo>
                    <a:pt x="14230" y="568"/>
                    <a:pt x="12790" y="0"/>
                    <a:pt x="10270" y="0"/>
                  </a:cubicBezTo>
                  <a:cubicBezTo>
                    <a:pt x="7750" y="0"/>
                    <a:pt x="4150" y="568"/>
                    <a:pt x="1990" y="1800"/>
                  </a:cubicBezTo>
                  <a:cubicBezTo>
                    <a:pt x="-170" y="3032"/>
                    <a:pt x="-890" y="4926"/>
                    <a:pt x="1450" y="7295"/>
                  </a:cubicBezTo>
                  <a:cubicBezTo>
                    <a:pt x="3790" y="9663"/>
                    <a:pt x="9190" y="12505"/>
                    <a:pt x="12970" y="14495"/>
                  </a:cubicBezTo>
                  <a:cubicBezTo>
                    <a:pt x="16750" y="16484"/>
                    <a:pt x="18910" y="17621"/>
                    <a:pt x="19810" y="18663"/>
                  </a:cubicBezTo>
                  <a:cubicBezTo>
                    <a:pt x="20710" y="19705"/>
                    <a:pt x="20350" y="20653"/>
                    <a:pt x="19270" y="21126"/>
                  </a:cubicBezTo>
                  <a:cubicBezTo>
                    <a:pt x="18190" y="21600"/>
                    <a:pt x="16390" y="21600"/>
                    <a:pt x="14410" y="21126"/>
                  </a:cubicBezTo>
                  <a:cubicBezTo>
                    <a:pt x="12430" y="20653"/>
                    <a:pt x="10270" y="19705"/>
                    <a:pt x="8110" y="18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1380031" y="3415327"/>
              <a:ext cx="23001" cy="14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1947377" y="3367992"/>
              <a:ext cx="57834" cy="5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0890" fill="norm" stroke="1" extrusionOk="0">
                  <a:moveTo>
                    <a:pt x="0" y="1605"/>
                  </a:moveTo>
                  <a:cubicBezTo>
                    <a:pt x="2817" y="778"/>
                    <a:pt x="5635" y="-49"/>
                    <a:pt x="7983" y="3"/>
                  </a:cubicBezTo>
                  <a:cubicBezTo>
                    <a:pt x="10330" y="54"/>
                    <a:pt x="12209" y="984"/>
                    <a:pt x="14087" y="3258"/>
                  </a:cubicBezTo>
                  <a:cubicBezTo>
                    <a:pt x="15965" y="5532"/>
                    <a:pt x="17843" y="9149"/>
                    <a:pt x="19252" y="12663"/>
                  </a:cubicBezTo>
                  <a:cubicBezTo>
                    <a:pt x="20661" y="16177"/>
                    <a:pt x="21600" y="19587"/>
                    <a:pt x="21130" y="20569"/>
                  </a:cubicBezTo>
                  <a:cubicBezTo>
                    <a:pt x="20661" y="21551"/>
                    <a:pt x="18783" y="20104"/>
                    <a:pt x="16904" y="18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1756845" y="3274769"/>
              <a:ext cx="642876" cy="719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14" fill="norm" stroke="1" extrusionOk="0">
                  <a:moveTo>
                    <a:pt x="2019" y="8518"/>
                  </a:moveTo>
                  <a:cubicBezTo>
                    <a:pt x="1505" y="8290"/>
                    <a:pt x="991" y="8062"/>
                    <a:pt x="605" y="7796"/>
                  </a:cubicBezTo>
                  <a:cubicBezTo>
                    <a:pt x="219" y="7530"/>
                    <a:pt x="-38" y="7225"/>
                    <a:pt x="5" y="6921"/>
                  </a:cubicBezTo>
                  <a:cubicBezTo>
                    <a:pt x="48" y="6617"/>
                    <a:pt x="391" y="6313"/>
                    <a:pt x="1976" y="5590"/>
                  </a:cubicBezTo>
                  <a:cubicBezTo>
                    <a:pt x="3562" y="4868"/>
                    <a:pt x="6391" y="3727"/>
                    <a:pt x="8448" y="2852"/>
                  </a:cubicBezTo>
                  <a:cubicBezTo>
                    <a:pt x="10505" y="1977"/>
                    <a:pt x="11791" y="1369"/>
                    <a:pt x="12862" y="875"/>
                  </a:cubicBezTo>
                  <a:cubicBezTo>
                    <a:pt x="13933" y="380"/>
                    <a:pt x="14791" y="0"/>
                    <a:pt x="15176" y="0"/>
                  </a:cubicBezTo>
                  <a:cubicBezTo>
                    <a:pt x="15562" y="0"/>
                    <a:pt x="15476" y="380"/>
                    <a:pt x="15262" y="1711"/>
                  </a:cubicBezTo>
                  <a:cubicBezTo>
                    <a:pt x="15048" y="3042"/>
                    <a:pt x="14705" y="5324"/>
                    <a:pt x="14576" y="7682"/>
                  </a:cubicBezTo>
                  <a:cubicBezTo>
                    <a:pt x="14448" y="10039"/>
                    <a:pt x="14533" y="12473"/>
                    <a:pt x="14576" y="14413"/>
                  </a:cubicBezTo>
                  <a:cubicBezTo>
                    <a:pt x="14619" y="16352"/>
                    <a:pt x="14619" y="17797"/>
                    <a:pt x="14619" y="18976"/>
                  </a:cubicBezTo>
                  <a:cubicBezTo>
                    <a:pt x="14619" y="20155"/>
                    <a:pt x="14619" y="21068"/>
                    <a:pt x="14576" y="21334"/>
                  </a:cubicBezTo>
                  <a:cubicBezTo>
                    <a:pt x="14533" y="21600"/>
                    <a:pt x="14448" y="21220"/>
                    <a:pt x="14576" y="19965"/>
                  </a:cubicBezTo>
                  <a:cubicBezTo>
                    <a:pt x="14705" y="18710"/>
                    <a:pt x="15048" y="16580"/>
                    <a:pt x="15305" y="15287"/>
                  </a:cubicBezTo>
                  <a:cubicBezTo>
                    <a:pt x="15562" y="13994"/>
                    <a:pt x="15733" y="13538"/>
                    <a:pt x="16033" y="13234"/>
                  </a:cubicBezTo>
                  <a:cubicBezTo>
                    <a:pt x="16333" y="12930"/>
                    <a:pt x="16762" y="12777"/>
                    <a:pt x="17233" y="12701"/>
                  </a:cubicBezTo>
                  <a:cubicBezTo>
                    <a:pt x="17705" y="12625"/>
                    <a:pt x="18219" y="12625"/>
                    <a:pt x="18733" y="13006"/>
                  </a:cubicBezTo>
                  <a:cubicBezTo>
                    <a:pt x="19248" y="13386"/>
                    <a:pt x="19762" y="14146"/>
                    <a:pt x="20233" y="15173"/>
                  </a:cubicBezTo>
                  <a:cubicBezTo>
                    <a:pt x="20705" y="16200"/>
                    <a:pt x="21133" y="17493"/>
                    <a:pt x="21562" y="18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2453388" y="3655902"/>
              <a:ext cx="130337" cy="21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10146"/>
                  </a:moveTo>
                  <a:cubicBezTo>
                    <a:pt x="5082" y="7911"/>
                    <a:pt x="10165" y="5677"/>
                    <a:pt x="12918" y="3815"/>
                  </a:cubicBezTo>
                  <a:cubicBezTo>
                    <a:pt x="15671" y="1952"/>
                    <a:pt x="16094" y="463"/>
                    <a:pt x="15247" y="90"/>
                  </a:cubicBezTo>
                  <a:cubicBezTo>
                    <a:pt x="14400" y="-282"/>
                    <a:pt x="12282" y="463"/>
                    <a:pt x="9953" y="2946"/>
                  </a:cubicBezTo>
                  <a:cubicBezTo>
                    <a:pt x="7624" y="5428"/>
                    <a:pt x="5082" y="9649"/>
                    <a:pt x="3812" y="12504"/>
                  </a:cubicBezTo>
                  <a:cubicBezTo>
                    <a:pt x="2541" y="15359"/>
                    <a:pt x="2541" y="16849"/>
                    <a:pt x="5718" y="18090"/>
                  </a:cubicBezTo>
                  <a:cubicBezTo>
                    <a:pt x="8894" y="19332"/>
                    <a:pt x="15247" y="20325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2679974" y="3628863"/>
              <a:ext cx="118483" cy="28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124" fill="norm" stroke="1" extrusionOk="0">
                  <a:moveTo>
                    <a:pt x="19502" y="3465"/>
                  </a:moveTo>
                  <a:cubicBezTo>
                    <a:pt x="20402" y="2150"/>
                    <a:pt x="21302" y="835"/>
                    <a:pt x="20627" y="271"/>
                  </a:cubicBezTo>
                  <a:cubicBezTo>
                    <a:pt x="19952" y="-292"/>
                    <a:pt x="17702" y="-104"/>
                    <a:pt x="14102" y="2056"/>
                  </a:cubicBezTo>
                  <a:cubicBezTo>
                    <a:pt x="10502" y="4216"/>
                    <a:pt x="5552" y="8348"/>
                    <a:pt x="2852" y="11541"/>
                  </a:cubicBezTo>
                  <a:cubicBezTo>
                    <a:pt x="152" y="14734"/>
                    <a:pt x="-298" y="16988"/>
                    <a:pt x="152" y="18491"/>
                  </a:cubicBezTo>
                  <a:cubicBezTo>
                    <a:pt x="602" y="19993"/>
                    <a:pt x="1952" y="20745"/>
                    <a:pt x="3977" y="21026"/>
                  </a:cubicBezTo>
                  <a:cubicBezTo>
                    <a:pt x="6002" y="21308"/>
                    <a:pt x="8702" y="21120"/>
                    <a:pt x="12077" y="18585"/>
                  </a:cubicBezTo>
                  <a:cubicBezTo>
                    <a:pt x="15452" y="16049"/>
                    <a:pt x="19502" y="11165"/>
                    <a:pt x="20177" y="7785"/>
                  </a:cubicBezTo>
                  <a:cubicBezTo>
                    <a:pt x="20852" y="4404"/>
                    <a:pt x="18152" y="2525"/>
                    <a:pt x="15452" y="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2821397" y="3558924"/>
              <a:ext cx="842038" cy="29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77" fill="norm" stroke="1" extrusionOk="0">
                  <a:moveTo>
                    <a:pt x="0" y="6351"/>
                  </a:moveTo>
                  <a:cubicBezTo>
                    <a:pt x="262" y="5412"/>
                    <a:pt x="524" y="4473"/>
                    <a:pt x="982" y="4191"/>
                  </a:cubicBezTo>
                  <a:cubicBezTo>
                    <a:pt x="1440" y="3909"/>
                    <a:pt x="2095" y="4285"/>
                    <a:pt x="2618" y="6069"/>
                  </a:cubicBezTo>
                  <a:cubicBezTo>
                    <a:pt x="3142" y="7854"/>
                    <a:pt x="3535" y="11047"/>
                    <a:pt x="3665" y="13582"/>
                  </a:cubicBezTo>
                  <a:cubicBezTo>
                    <a:pt x="3796" y="16118"/>
                    <a:pt x="3665" y="17996"/>
                    <a:pt x="3436" y="19123"/>
                  </a:cubicBezTo>
                  <a:cubicBezTo>
                    <a:pt x="3207" y="20250"/>
                    <a:pt x="2880" y="20626"/>
                    <a:pt x="2651" y="20250"/>
                  </a:cubicBezTo>
                  <a:cubicBezTo>
                    <a:pt x="2422" y="19874"/>
                    <a:pt x="2291" y="18747"/>
                    <a:pt x="2356" y="16400"/>
                  </a:cubicBezTo>
                  <a:cubicBezTo>
                    <a:pt x="2422" y="14052"/>
                    <a:pt x="2684" y="10483"/>
                    <a:pt x="2913" y="8323"/>
                  </a:cubicBezTo>
                  <a:cubicBezTo>
                    <a:pt x="3142" y="6163"/>
                    <a:pt x="3338" y="5412"/>
                    <a:pt x="3600" y="4942"/>
                  </a:cubicBezTo>
                  <a:cubicBezTo>
                    <a:pt x="3862" y="4473"/>
                    <a:pt x="4189" y="4285"/>
                    <a:pt x="4516" y="4191"/>
                  </a:cubicBezTo>
                  <a:cubicBezTo>
                    <a:pt x="4844" y="4097"/>
                    <a:pt x="5171" y="4097"/>
                    <a:pt x="5662" y="4754"/>
                  </a:cubicBezTo>
                  <a:cubicBezTo>
                    <a:pt x="6153" y="5412"/>
                    <a:pt x="6807" y="6727"/>
                    <a:pt x="7495" y="7196"/>
                  </a:cubicBezTo>
                  <a:cubicBezTo>
                    <a:pt x="8182" y="7666"/>
                    <a:pt x="8902" y="7290"/>
                    <a:pt x="9425" y="6445"/>
                  </a:cubicBezTo>
                  <a:cubicBezTo>
                    <a:pt x="9949" y="5600"/>
                    <a:pt x="10276" y="4285"/>
                    <a:pt x="10440" y="3158"/>
                  </a:cubicBezTo>
                  <a:cubicBezTo>
                    <a:pt x="10604" y="2031"/>
                    <a:pt x="10604" y="1092"/>
                    <a:pt x="10440" y="528"/>
                  </a:cubicBezTo>
                  <a:cubicBezTo>
                    <a:pt x="10276" y="-35"/>
                    <a:pt x="9949" y="-223"/>
                    <a:pt x="9458" y="340"/>
                  </a:cubicBezTo>
                  <a:cubicBezTo>
                    <a:pt x="8967" y="904"/>
                    <a:pt x="8313" y="2219"/>
                    <a:pt x="7756" y="5036"/>
                  </a:cubicBezTo>
                  <a:cubicBezTo>
                    <a:pt x="7200" y="7854"/>
                    <a:pt x="6742" y="12174"/>
                    <a:pt x="6545" y="14897"/>
                  </a:cubicBezTo>
                  <a:cubicBezTo>
                    <a:pt x="6349" y="17620"/>
                    <a:pt x="6415" y="18747"/>
                    <a:pt x="6545" y="19687"/>
                  </a:cubicBezTo>
                  <a:cubicBezTo>
                    <a:pt x="6676" y="20626"/>
                    <a:pt x="6873" y="21377"/>
                    <a:pt x="7429" y="21377"/>
                  </a:cubicBezTo>
                  <a:cubicBezTo>
                    <a:pt x="7985" y="21377"/>
                    <a:pt x="8902" y="20626"/>
                    <a:pt x="9818" y="18372"/>
                  </a:cubicBezTo>
                  <a:cubicBezTo>
                    <a:pt x="10735" y="16118"/>
                    <a:pt x="11651" y="12361"/>
                    <a:pt x="12175" y="9920"/>
                  </a:cubicBezTo>
                  <a:cubicBezTo>
                    <a:pt x="12698" y="7478"/>
                    <a:pt x="12829" y="6351"/>
                    <a:pt x="12960" y="5318"/>
                  </a:cubicBezTo>
                  <a:cubicBezTo>
                    <a:pt x="13091" y="4285"/>
                    <a:pt x="13222" y="3346"/>
                    <a:pt x="13287" y="3440"/>
                  </a:cubicBezTo>
                  <a:cubicBezTo>
                    <a:pt x="13353" y="3534"/>
                    <a:pt x="13353" y="4660"/>
                    <a:pt x="13287" y="6069"/>
                  </a:cubicBezTo>
                  <a:cubicBezTo>
                    <a:pt x="13222" y="7478"/>
                    <a:pt x="13091" y="9168"/>
                    <a:pt x="13058" y="10483"/>
                  </a:cubicBezTo>
                  <a:cubicBezTo>
                    <a:pt x="13025" y="11798"/>
                    <a:pt x="13091" y="12737"/>
                    <a:pt x="13287" y="12925"/>
                  </a:cubicBezTo>
                  <a:cubicBezTo>
                    <a:pt x="13484" y="13113"/>
                    <a:pt x="13811" y="12549"/>
                    <a:pt x="14138" y="11234"/>
                  </a:cubicBezTo>
                  <a:cubicBezTo>
                    <a:pt x="14465" y="9920"/>
                    <a:pt x="14793" y="7854"/>
                    <a:pt x="15055" y="6257"/>
                  </a:cubicBezTo>
                  <a:cubicBezTo>
                    <a:pt x="15316" y="4660"/>
                    <a:pt x="15513" y="3534"/>
                    <a:pt x="15742" y="3346"/>
                  </a:cubicBezTo>
                  <a:cubicBezTo>
                    <a:pt x="15971" y="3158"/>
                    <a:pt x="16233" y="3909"/>
                    <a:pt x="16364" y="5036"/>
                  </a:cubicBezTo>
                  <a:cubicBezTo>
                    <a:pt x="16495" y="6163"/>
                    <a:pt x="16495" y="7666"/>
                    <a:pt x="16495" y="8887"/>
                  </a:cubicBezTo>
                  <a:cubicBezTo>
                    <a:pt x="16495" y="10107"/>
                    <a:pt x="16495" y="11047"/>
                    <a:pt x="16593" y="11140"/>
                  </a:cubicBezTo>
                  <a:cubicBezTo>
                    <a:pt x="16691" y="11234"/>
                    <a:pt x="16887" y="10483"/>
                    <a:pt x="17182" y="8980"/>
                  </a:cubicBezTo>
                  <a:cubicBezTo>
                    <a:pt x="17476" y="7478"/>
                    <a:pt x="17869" y="5224"/>
                    <a:pt x="18229" y="3721"/>
                  </a:cubicBezTo>
                  <a:cubicBezTo>
                    <a:pt x="18589" y="2219"/>
                    <a:pt x="18916" y="1467"/>
                    <a:pt x="19276" y="1092"/>
                  </a:cubicBezTo>
                  <a:cubicBezTo>
                    <a:pt x="19636" y="716"/>
                    <a:pt x="20029" y="716"/>
                    <a:pt x="20422" y="1749"/>
                  </a:cubicBezTo>
                  <a:cubicBezTo>
                    <a:pt x="20815" y="2782"/>
                    <a:pt x="21207" y="4848"/>
                    <a:pt x="21404" y="7760"/>
                  </a:cubicBezTo>
                  <a:cubicBezTo>
                    <a:pt x="21600" y="10671"/>
                    <a:pt x="21600" y="14427"/>
                    <a:pt x="21502" y="16775"/>
                  </a:cubicBezTo>
                  <a:cubicBezTo>
                    <a:pt x="21404" y="19123"/>
                    <a:pt x="21207" y="20062"/>
                    <a:pt x="21011" y="21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383342" y="4235679"/>
              <a:ext cx="2606726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5" y="21086"/>
                    <a:pt x="1609" y="20571"/>
                    <a:pt x="2404" y="19671"/>
                  </a:cubicBezTo>
                  <a:cubicBezTo>
                    <a:pt x="3198" y="18771"/>
                    <a:pt x="3981" y="17486"/>
                    <a:pt x="4775" y="15943"/>
                  </a:cubicBezTo>
                  <a:cubicBezTo>
                    <a:pt x="5569" y="14400"/>
                    <a:pt x="6374" y="12600"/>
                    <a:pt x="7073" y="11186"/>
                  </a:cubicBezTo>
                  <a:cubicBezTo>
                    <a:pt x="7772" y="9771"/>
                    <a:pt x="8365" y="8743"/>
                    <a:pt x="8989" y="7714"/>
                  </a:cubicBezTo>
                  <a:cubicBezTo>
                    <a:pt x="9614" y="6686"/>
                    <a:pt x="10271" y="5657"/>
                    <a:pt x="10948" y="4757"/>
                  </a:cubicBezTo>
                  <a:cubicBezTo>
                    <a:pt x="11626" y="3857"/>
                    <a:pt x="12325" y="3086"/>
                    <a:pt x="13140" y="2314"/>
                  </a:cubicBezTo>
                  <a:cubicBezTo>
                    <a:pt x="13955" y="1543"/>
                    <a:pt x="14887" y="771"/>
                    <a:pt x="15745" y="386"/>
                  </a:cubicBezTo>
                  <a:cubicBezTo>
                    <a:pt x="16602" y="0"/>
                    <a:pt x="17386" y="0"/>
                    <a:pt x="18212" y="0"/>
                  </a:cubicBezTo>
                  <a:cubicBezTo>
                    <a:pt x="19038" y="0"/>
                    <a:pt x="19906" y="0"/>
                    <a:pt x="20478" y="257"/>
                  </a:cubicBezTo>
                  <a:cubicBezTo>
                    <a:pt x="21049" y="514"/>
                    <a:pt x="21325" y="1029"/>
                    <a:pt x="21600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935354" y="4281680"/>
              <a:ext cx="2177384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8" y="20448"/>
                    <a:pt x="1876" y="19296"/>
                    <a:pt x="2801" y="18000"/>
                  </a:cubicBezTo>
                  <a:cubicBezTo>
                    <a:pt x="3727" y="16704"/>
                    <a:pt x="4639" y="15264"/>
                    <a:pt x="5590" y="14112"/>
                  </a:cubicBezTo>
                  <a:cubicBezTo>
                    <a:pt x="6541" y="12960"/>
                    <a:pt x="7530" y="12096"/>
                    <a:pt x="8531" y="11304"/>
                  </a:cubicBezTo>
                  <a:cubicBezTo>
                    <a:pt x="9532" y="10512"/>
                    <a:pt x="10546" y="9792"/>
                    <a:pt x="11535" y="9216"/>
                  </a:cubicBezTo>
                  <a:cubicBezTo>
                    <a:pt x="12524" y="8640"/>
                    <a:pt x="13487" y="8208"/>
                    <a:pt x="14451" y="7704"/>
                  </a:cubicBezTo>
                  <a:cubicBezTo>
                    <a:pt x="15414" y="7200"/>
                    <a:pt x="16377" y="6624"/>
                    <a:pt x="17303" y="5832"/>
                  </a:cubicBezTo>
                  <a:cubicBezTo>
                    <a:pt x="18228" y="5040"/>
                    <a:pt x="19115" y="4032"/>
                    <a:pt x="19825" y="3024"/>
                  </a:cubicBezTo>
                  <a:cubicBezTo>
                    <a:pt x="20535" y="2016"/>
                    <a:pt x="21068" y="10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4002090" y="3652999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3986121" y="3936673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4568040" y="3406297"/>
              <a:ext cx="561076" cy="9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88" fill="norm" stroke="1" extrusionOk="0">
                  <a:moveTo>
                    <a:pt x="3279" y="3116"/>
                  </a:moveTo>
                  <a:cubicBezTo>
                    <a:pt x="2888" y="3344"/>
                    <a:pt x="2497" y="3573"/>
                    <a:pt x="1959" y="3716"/>
                  </a:cubicBezTo>
                  <a:cubicBezTo>
                    <a:pt x="1422" y="3859"/>
                    <a:pt x="738" y="3916"/>
                    <a:pt x="347" y="3744"/>
                  </a:cubicBezTo>
                  <a:cubicBezTo>
                    <a:pt x="-44" y="3573"/>
                    <a:pt x="-142" y="3173"/>
                    <a:pt x="249" y="2716"/>
                  </a:cubicBezTo>
                  <a:cubicBezTo>
                    <a:pt x="640" y="2259"/>
                    <a:pt x="1520" y="1744"/>
                    <a:pt x="2155" y="1402"/>
                  </a:cubicBezTo>
                  <a:cubicBezTo>
                    <a:pt x="2790" y="1059"/>
                    <a:pt x="3181" y="887"/>
                    <a:pt x="3572" y="630"/>
                  </a:cubicBezTo>
                  <a:cubicBezTo>
                    <a:pt x="3963" y="373"/>
                    <a:pt x="4354" y="30"/>
                    <a:pt x="4549" y="2"/>
                  </a:cubicBezTo>
                  <a:cubicBezTo>
                    <a:pt x="4745" y="-27"/>
                    <a:pt x="4745" y="259"/>
                    <a:pt x="4843" y="1144"/>
                  </a:cubicBezTo>
                  <a:cubicBezTo>
                    <a:pt x="4940" y="2030"/>
                    <a:pt x="5136" y="3516"/>
                    <a:pt x="5429" y="5202"/>
                  </a:cubicBezTo>
                  <a:cubicBezTo>
                    <a:pt x="5722" y="6887"/>
                    <a:pt x="6113" y="8773"/>
                    <a:pt x="6260" y="9859"/>
                  </a:cubicBezTo>
                  <a:cubicBezTo>
                    <a:pt x="6406" y="10944"/>
                    <a:pt x="6309" y="11230"/>
                    <a:pt x="6113" y="11516"/>
                  </a:cubicBezTo>
                  <a:cubicBezTo>
                    <a:pt x="5918" y="11802"/>
                    <a:pt x="5625" y="12087"/>
                    <a:pt x="5234" y="12230"/>
                  </a:cubicBezTo>
                  <a:cubicBezTo>
                    <a:pt x="4843" y="12373"/>
                    <a:pt x="4354" y="12373"/>
                    <a:pt x="4061" y="12202"/>
                  </a:cubicBezTo>
                  <a:cubicBezTo>
                    <a:pt x="3768" y="12030"/>
                    <a:pt x="3670" y="11687"/>
                    <a:pt x="3768" y="11230"/>
                  </a:cubicBezTo>
                  <a:cubicBezTo>
                    <a:pt x="3865" y="10773"/>
                    <a:pt x="4158" y="10202"/>
                    <a:pt x="5087" y="9144"/>
                  </a:cubicBezTo>
                  <a:cubicBezTo>
                    <a:pt x="6015" y="8087"/>
                    <a:pt x="7579" y="6544"/>
                    <a:pt x="9192" y="5173"/>
                  </a:cubicBezTo>
                  <a:cubicBezTo>
                    <a:pt x="10805" y="3802"/>
                    <a:pt x="12466" y="2602"/>
                    <a:pt x="13395" y="1802"/>
                  </a:cubicBezTo>
                  <a:cubicBezTo>
                    <a:pt x="14323" y="1002"/>
                    <a:pt x="14519" y="602"/>
                    <a:pt x="14470" y="573"/>
                  </a:cubicBezTo>
                  <a:cubicBezTo>
                    <a:pt x="14421" y="544"/>
                    <a:pt x="14128" y="887"/>
                    <a:pt x="13395" y="2030"/>
                  </a:cubicBezTo>
                  <a:cubicBezTo>
                    <a:pt x="12662" y="3173"/>
                    <a:pt x="11489" y="5116"/>
                    <a:pt x="10463" y="7030"/>
                  </a:cubicBezTo>
                  <a:cubicBezTo>
                    <a:pt x="9436" y="8944"/>
                    <a:pt x="8557" y="10830"/>
                    <a:pt x="7921" y="12659"/>
                  </a:cubicBezTo>
                  <a:cubicBezTo>
                    <a:pt x="7286" y="14487"/>
                    <a:pt x="6895" y="16259"/>
                    <a:pt x="6797" y="17573"/>
                  </a:cubicBezTo>
                  <a:cubicBezTo>
                    <a:pt x="6700" y="18887"/>
                    <a:pt x="6895" y="19744"/>
                    <a:pt x="7091" y="20316"/>
                  </a:cubicBezTo>
                  <a:cubicBezTo>
                    <a:pt x="7286" y="20887"/>
                    <a:pt x="7482" y="21173"/>
                    <a:pt x="7824" y="21344"/>
                  </a:cubicBezTo>
                  <a:cubicBezTo>
                    <a:pt x="8166" y="21516"/>
                    <a:pt x="8654" y="21573"/>
                    <a:pt x="9290" y="21287"/>
                  </a:cubicBezTo>
                  <a:cubicBezTo>
                    <a:pt x="9925" y="21002"/>
                    <a:pt x="10707" y="20373"/>
                    <a:pt x="11391" y="19430"/>
                  </a:cubicBezTo>
                  <a:cubicBezTo>
                    <a:pt x="12075" y="18487"/>
                    <a:pt x="12662" y="17230"/>
                    <a:pt x="12906" y="16402"/>
                  </a:cubicBezTo>
                  <a:cubicBezTo>
                    <a:pt x="13150" y="15573"/>
                    <a:pt x="13053" y="15173"/>
                    <a:pt x="12759" y="14887"/>
                  </a:cubicBezTo>
                  <a:cubicBezTo>
                    <a:pt x="12466" y="14602"/>
                    <a:pt x="11977" y="14430"/>
                    <a:pt x="12026" y="14287"/>
                  </a:cubicBezTo>
                  <a:cubicBezTo>
                    <a:pt x="12075" y="14144"/>
                    <a:pt x="12662" y="14030"/>
                    <a:pt x="14323" y="13459"/>
                  </a:cubicBezTo>
                  <a:cubicBezTo>
                    <a:pt x="15985" y="12887"/>
                    <a:pt x="18721" y="11859"/>
                    <a:pt x="21458" y="10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5631185" y="3454879"/>
              <a:ext cx="180280" cy="590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33" fill="norm" stroke="1" extrusionOk="0">
                  <a:moveTo>
                    <a:pt x="21461" y="1347"/>
                  </a:moveTo>
                  <a:cubicBezTo>
                    <a:pt x="21461" y="883"/>
                    <a:pt x="21461" y="420"/>
                    <a:pt x="20700" y="188"/>
                  </a:cubicBezTo>
                  <a:cubicBezTo>
                    <a:pt x="19940" y="-44"/>
                    <a:pt x="18419" y="-44"/>
                    <a:pt x="16289" y="95"/>
                  </a:cubicBezTo>
                  <a:cubicBezTo>
                    <a:pt x="14160" y="234"/>
                    <a:pt x="11422" y="512"/>
                    <a:pt x="9292" y="790"/>
                  </a:cubicBezTo>
                  <a:cubicBezTo>
                    <a:pt x="7162" y="1068"/>
                    <a:pt x="5641" y="1347"/>
                    <a:pt x="4424" y="1671"/>
                  </a:cubicBezTo>
                  <a:cubicBezTo>
                    <a:pt x="3207" y="1995"/>
                    <a:pt x="2295" y="2366"/>
                    <a:pt x="2447" y="2737"/>
                  </a:cubicBezTo>
                  <a:cubicBezTo>
                    <a:pt x="2599" y="3108"/>
                    <a:pt x="3816" y="3479"/>
                    <a:pt x="6250" y="4174"/>
                  </a:cubicBezTo>
                  <a:cubicBezTo>
                    <a:pt x="8684" y="4869"/>
                    <a:pt x="12334" y="5889"/>
                    <a:pt x="14007" y="6909"/>
                  </a:cubicBezTo>
                  <a:cubicBezTo>
                    <a:pt x="15681" y="7929"/>
                    <a:pt x="15376" y="8948"/>
                    <a:pt x="13247" y="9968"/>
                  </a:cubicBezTo>
                  <a:cubicBezTo>
                    <a:pt x="11117" y="10988"/>
                    <a:pt x="7162" y="12008"/>
                    <a:pt x="4424" y="12517"/>
                  </a:cubicBezTo>
                  <a:cubicBezTo>
                    <a:pt x="1686" y="13027"/>
                    <a:pt x="165" y="13027"/>
                    <a:pt x="13" y="12888"/>
                  </a:cubicBezTo>
                  <a:cubicBezTo>
                    <a:pt x="-139" y="12749"/>
                    <a:pt x="1078" y="12471"/>
                    <a:pt x="2447" y="12332"/>
                  </a:cubicBezTo>
                  <a:cubicBezTo>
                    <a:pt x="3816" y="12193"/>
                    <a:pt x="5337" y="12193"/>
                    <a:pt x="6706" y="12425"/>
                  </a:cubicBezTo>
                  <a:cubicBezTo>
                    <a:pt x="8075" y="12656"/>
                    <a:pt x="9292" y="13120"/>
                    <a:pt x="9748" y="13815"/>
                  </a:cubicBezTo>
                  <a:cubicBezTo>
                    <a:pt x="10205" y="14511"/>
                    <a:pt x="9900" y="15438"/>
                    <a:pt x="8836" y="16457"/>
                  </a:cubicBezTo>
                  <a:cubicBezTo>
                    <a:pt x="7771" y="17477"/>
                    <a:pt x="5945" y="18589"/>
                    <a:pt x="5033" y="19424"/>
                  </a:cubicBezTo>
                  <a:cubicBezTo>
                    <a:pt x="4120" y="20258"/>
                    <a:pt x="4120" y="20814"/>
                    <a:pt x="4881" y="21139"/>
                  </a:cubicBezTo>
                  <a:cubicBezTo>
                    <a:pt x="5641" y="21463"/>
                    <a:pt x="7162" y="21556"/>
                    <a:pt x="10053" y="21232"/>
                  </a:cubicBezTo>
                  <a:cubicBezTo>
                    <a:pt x="12943" y="20907"/>
                    <a:pt x="17202" y="20165"/>
                    <a:pt x="21461" y="19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5877528" y="3545867"/>
              <a:ext cx="255944" cy="388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348" fill="norm" stroke="1" extrusionOk="0">
                  <a:moveTo>
                    <a:pt x="21208" y="1672"/>
                  </a:moveTo>
                  <a:cubicBezTo>
                    <a:pt x="20996" y="971"/>
                    <a:pt x="20784" y="270"/>
                    <a:pt x="20149" y="59"/>
                  </a:cubicBezTo>
                  <a:cubicBezTo>
                    <a:pt x="19514" y="-151"/>
                    <a:pt x="18455" y="130"/>
                    <a:pt x="15808" y="2093"/>
                  </a:cubicBezTo>
                  <a:cubicBezTo>
                    <a:pt x="13161" y="4057"/>
                    <a:pt x="8926" y="7704"/>
                    <a:pt x="5855" y="10930"/>
                  </a:cubicBezTo>
                  <a:cubicBezTo>
                    <a:pt x="2784" y="14155"/>
                    <a:pt x="879" y="16961"/>
                    <a:pt x="243" y="18644"/>
                  </a:cubicBezTo>
                  <a:cubicBezTo>
                    <a:pt x="-392" y="20327"/>
                    <a:pt x="243" y="20888"/>
                    <a:pt x="1832" y="21168"/>
                  </a:cubicBezTo>
                  <a:cubicBezTo>
                    <a:pt x="3420" y="21449"/>
                    <a:pt x="5961" y="21449"/>
                    <a:pt x="8714" y="20818"/>
                  </a:cubicBezTo>
                  <a:cubicBezTo>
                    <a:pt x="11467" y="20187"/>
                    <a:pt x="14432" y="18924"/>
                    <a:pt x="17396" y="17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5912534" y="3768002"/>
              <a:ext cx="182604" cy="5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050" fill="norm" stroke="1" extrusionOk="0">
                  <a:moveTo>
                    <a:pt x="2501" y="19722"/>
                  </a:moveTo>
                  <a:cubicBezTo>
                    <a:pt x="1021" y="20661"/>
                    <a:pt x="-458" y="21600"/>
                    <a:pt x="134" y="20661"/>
                  </a:cubicBezTo>
                  <a:cubicBezTo>
                    <a:pt x="726" y="19722"/>
                    <a:pt x="3389" y="16904"/>
                    <a:pt x="7235" y="13148"/>
                  </a:cubicBezTo>
                  <a:cubicBezTo>
                    <a:pt x="11082" y="9391"/>
                    <a:pt x="16112" y="4696"/>
                    <a:pt x="211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6175299" y="3768002"/>
              <a:ext cx="1184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635"/>
                    <a:pt x="2735" y="11270"/>
                    <a:pt x="575" y="14870"/>
                  </a:cubicBezTo>
                  <a:cubicBezTo>
                    <a:pt x="-1585" y="18470"/>
                    <a:pt x="2735" y="20035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6302141" y="4013341"/>
              <a:ext cx="9200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6576192" y="3529042"/>
              <a:ext cx="224295" cy="38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29" fill="norm" stroke="1" extrusionOk="0">
                  <a:moveTo>
                    <a:pt x="21300" y="2613"/>
                  </a:moveTo>
                  <a:cubicBezTo>
                    <a:pt x="20815" y="1624"/>
                    <a:pt x="20329" y="636"/>
                    <a:pt x="19480" y="213"/>
                  </a:cubicBezTo>
                  <a:cubicBezTo>
                    <a:pt x="18630" y="-211"/>
                    <a:pt x="17417" y="-70"/>
                    <a:pt x="14990" y="1271"/>
                  </a:cubicBezTo>
                  <a:cubicBezTo>
                    <a:pt x="12563" y="2613"/>
                    <a:pt x="8922" y="5154"/>
                    <a:pt x="6131" y="8189"/>
                  </a:cubicBezTo>
                  <a:cubicBezTo>
                    <a:pt x="3340" y="11224"/>
                    <a:pt x="1399" y="14754"/>
                    <a:pt x="549" y="16871"/>
                  </a:cubicBezTo>
                  <a:cubicBezTo>
                    <a:pt x="-300" y="18989"/>
                    <a:pt x="-57" y="19695"/>
                    <a:pt x="549" y="20260"/>
                  </a:cubicBezTo>
                  <a:cubicBezTo>
                    <a:pt x="1156" y="20824"/>
                    <a:pt x="2127" y="21248"/>
                    <a:pt x="4918" y="21318"/>
                  </a:cubicBezTo>
                  <a:cubicBezTo>
                    <a:pt x="7709" y="21389"/>
                    <a:pt x="12320" y="21107"/>
                    <a:pt x="16931" y="20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6593482" y="3775669"/>
              <a:ext cx="222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5600"/>
                    <a:pt x="7945" y="9600"/>
                    <a:pt x="11545" y="6000"/>
                  </a:cubicBezTo>
                  <a:cubicBezTo>
                    <a:pt x="15145" y="2400"/>
                    <a:pt x="1837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6827212" y="3791003"/>
              <a:ext cx="95945" cy="18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86" fill="norm" stroke="1" extrusionOk="0">
                  <a:moveTo>
                    <a:pt x="877" y="0"/>
                  </a:moveTo>
                  <a:cubicBezTo>
                    <a:pt x="3719" y="0"/>
                    <a:pt x="6561" y="0"/>
                    <a:pt x="8550" y="761"/>
                  </a:cubicBezTo>
                  <a:cubicBezTo>
                    <a:pt x="10540" y="1521"/>
                    <a:pt x="11677" y="3042"/>
                    <a:pt x="10824" y="5932"/>
                  </a:cubicBezTo>
                  <a:cubicBezTo>
                    <a:pt x="9972" y="8823"/>
                    <a:pt x="7129" y="13082"/>
                    <a:pt x="4572" y="15820"/>
                  </a:cubicBezTo>
                  <a:cubicBezTo>
                    <a:pt x="2014" y="18558"/>
                    <a:pt x="-260" y="19775"/>
                    <a:pt x="24" y="20535"/>
                  </a:cubicBezTo>
                  <a:cubicBezTo>
                    <a:pt x="308" y="21296"/>
                    <a:pt x="3151" y="21600"/>
                    <a:pt x="7129" y="21448"/>
                  </a:cubicBezTo>
                  <a:cubicBezTo>
                    <a:pt x="11108" y="21296"/>
                    <a:pt x="16224" y="20687"/>
                    <a:pt x="21340" y="20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7015158" y="4036341"/>
              <a:ext cx="30668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7114827" y="4036341"/>
              <a:ext cx="268340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91" y="15600"/>
                    <a:pt x="6583" y="9600"/>
                    <a:pt x="10183" y="6000"/>
                  </a:cubicBezTo>
                  <a:cubicBezTo>
                    <a:pt x="13783" y="2400"/>
                    <a:pt x="1769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7551837" y="3998007"/>
              <a:ext cx="5224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0" y="0"/>
                  </a:moveTo>
                  <a:cubicBezTo>
                    <a:pt x="7855" y="0"/>
                    <a:pt x="15709" y="0"/>
                    <a:pt x="18655" y="1500"/>
                  </a:cubicBezTo>
                  <a:cubicBezTo>
                    <a:pt x="21600" y="3000"/>
                    <a:pt x="19636" y="6000"/>
                    <a:pt x="15709" y="9600"/>
                  </a:cubicBezTo>
                  <a:cubicBezTo>
                    <a:pt x="11782" y="13200"/>
                    <a:pt x="5891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7749705" y="3516134"/>
              <a:ext cx="246809" cy="42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49" fill="norm" stroke="1" extrusionOk="0">
                  <a:moveTo>
                    <a:pt x="21505" y="710"/>
                  </a:moveTo>
                  <a:cubicBezTo>
                    <a:pt x="20614" y="326"/>
                    <a:pt x="19724" y="-57"/>
                    <a:pt x="18722" y="7"/>
                  </a:cubicBezTo>
                  <a:cubicBezTo>
                    <a:pt x="17719" y="71"/>
                    <a:pt x="16606" y="582"/>
                    <a:pt x="14379" y="2244"/>
                  </a:cubicBezTo>
                  <a:cubicBezTo>
                    <a:pt x="12152" y="3905"/>
                    <a:pt x="8812" y="6717"/>
                    <a:pt x="6363" y="9209"/>
                  </a:cubicBezTo>
                  <a:cubicBezTo>
                    <a:pt x="3913" y="11702"/>
                    <a:pt x="2354" y="13874"/>
                    <a:pt x="1352" y="15664"/>
                  </a:cubicBezTo>
                  <a:cubicBezTo>
                    <a:pt x="350" y="17453"/>
                    <a:pt x="-95" y="18859"/>
                    <a:pt x="16" y="19818"/>
                  </a:cubicBezTo>
                  <a:cubicBezTo>
                    <a:pt x="128" y="20776"/>
                    <a:pt x="796" y="21287"/>
                    <a:pt x="3691" y="21415"/>
                  </a:cubicBezTo>
                  <a:cubicBezTo>
                    <a:pt x="6585" y="21543"/>
                    <a:pt x="11707" y="21287"/>
                    <a:pt x="14825" y="20904"/>
                  </a:cubicBezTo>
                  <a:cubicBezTo>
                    <a:pt x="17942" y="20521"/>
                    <a:pt x="19055" y="20009"/>
                    <a:pt x="20169" y="19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7780040" y="3768002"/>
              <a:ext cx="22414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3084" y="21600"/>
                  </a:moveTo>
                  <a:cubicBezTo>
                    <a:pt x="1385" y="20800"/>
                    <a:pt x="-314" y="20000"/>
                    <a:pt x="50" y="18000"/>
                  </a:cubicBezTo>
                  <a:cubicBezTo>
                    <a:pt x="414" y="16000"/>
                    <a:pt x="2841" y="12800"/>
                    <a:pt x="6724" y="9600"/>
                  </a:cubicBezTo>
                  <a:cubicBezTo>
                    <a:pt x="10607" y="6400"/>
                    <a:pt x="15947" y="3200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8031233" y="3806336"/>
              <a:ext cx="133952" cy="19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3021" y="0"/>
                  </a:moveTo>
                  <a:cubicBezTo>
                    <a:pt x="2614" y="4547"/>
                    <a:pt x="2206" y="9095"/>
                    <a:pt x="2003" y="12221"/>
                  </a:cubicBezTo>
                  <a:cubicBezTo>
                    <a:pt x="1799" y="15347"/>
                    <a:pt x="1799" y="17053"/>
                    <a:pt x="1595" y="18616"/>
                  </a:cubicBezTo>
                  <a:cubicBezTo>
                    <a:pt x="1391" y="20179"/>
                    <a:pt x="984" y="21600"/>
                    <a:pt x="576" y="21600"/>
                  </a:cubicBezTo>
                  <a:cubicBezTo>
                    <a:pt x="169" y="21600"/>
                    <a:pt x="-239" y="20179"/>
                    <a:pt x="169" y="17195"/>
                  </a:cubicBezTo>
                  <a:cubicBezTo>
                    <a:pt x="576" y="14211"/>
                    <a:pt x="1799" y="9663"/>
                    <a:pt x="3429" y="6821"/>
                  </a:cubicBezTo>
                  <a:cubicBezTo>
                    <a:pt x="5059" y="3979"/>
                    <a:pt x="7097" y="2842"/>
                    <a:pt x="9135" y="2416"/>
                  </a:cubicBezTo>
                  <a:cubicBezTo>
                    <a:pt x="11172" y="1989"/>
                    <a:pt x="13210" y="2274"/>
                    <a:pt x="15248" y="5258"/>
                  </a:cubicBezTo>
                  <a:cubicBezTo>
                    <a:pt x="17286" y="8242"/>
                    <a:pt x="19323" y="13926"/>
                    <a:pt x="21361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8272520" y="3441676"/>
              <a:ext cx="92002" cy="65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1800" y="2402"/>
                  </a:moveTo>
                  <a:cubicBezTo>
                    <a:pt x="2400" y="1564"/>
                    <a:pt x="3000" y="727"/>
                    <a:pt x="5100" y="309"/>
                  </a:cubicBezTo>
                  <a:cubicBezTo>
                    <a:pt x="7200" y="-110"/>
                    <a:pt x="10800" y="-110"/>
                    <a:pt x="14400" y="350"/>
                  </a:cubicBezTo>
                  <a:cubicBezTo>
                    <a:pt x="18000" y="811"/>
                    <a:pt x="21600" y="1732"/>
                    <a:pt x="21600" y="2862"/>
                  </a:cubicBezTo>
                  <a:cubicBezTo>
                    <a:pt x="21600" y="3992"/>
                    <a:pt x="18000" y="5332"/>
                    <a:pt x="13800" y="6378"/>
                  </a:cubicBezTo>
                  <a:cubicBezTo>
                    <a:pt x="9600" y="7425"/>
                    <a:pt x="4800" y="8178"/>
                    <a:pt x="2700" y="8764"/>
                  </a:cubicBezTo>
                  <a:cubicBezTo>
                    <a:pt x="600" y="9350"/>
                    <a:pt x="1200" y="9769"/>
                    <a:pt x="3600" y="10271"/>
                  </a:cubicBezTo>
                  <a:cubicBezTo>
                    <a:pt x="6000" y="10774"/>
                    <a:pt x="10200" y="11360"/>
                    <a:pt x="14100" y="12448"/>
                  </a:cubicBezTo>
                  <a:cubicBezTo>
                    <a:pt x="18000" y="13537"/>
                    <a:pt x="21600" y="15127"/>
                    <a:pt x="20700" y="16634"/>
                  </a:cubicBezTo>
                  <a:cubicBezTo>
                    <a:pt x="19800" y="18141"/>
                    <a:pt x="14400" y="19564"/>
                    <a:pt x="10200" y="20360"/>
                  </a:cubicBezTo>
                  <a:cubicBezTo>
                    <a:pt x="6000" y="21155"/>
                    <a:pt x="3000" y="21323"/>
                    <a:pt x="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8703907" y="3428588"/>
              <a:ext cx="143627" cy="60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93" fill="norm" stroke="1" extrusionOk="0">
                  <a:moveTo>
                    <a:pt x="21297" y="1429"/>
                  </a:moveTo>
                  <a:cubicBezTo>
                    <a:pt x="19781" y="978"/>
                    <a:pt x="18265" y="526"/>
                    <a:pt x="15992" y="255"/>
                  </a:cubicBezTo>
                  <a:cubicBezTo>
                    <a:pt x="13718" y="-17"/>
                    <a:pt x="10686" y="-107"/>
                    <a:pt x="8602" y="164"/>
                  </a:cubicBezTo>
                  <a:cubicBezTo>
                    <a:pt x="6518" y="435"/>
                    <a:pt x="5381" y="1068"/>
                    <a:pt x="3865" y="2649"/>
                  </a:cubicBezTo>
                  <a:cubicBezTo>
                    <a:pt x="2350" y="4231"/>
                    <a:pt x="455" y="6762"/>
                    <a:pt x="76" y="9834"/>
                  </a:cubicBezTo>
                  <a:cubicBezTo>
                    <a:pt x="-303" y="12907"/>
                    <a:pt x="834" y="16522"/>
                    <a:pt x="1402" y="18556"/>
                  </a:cubicBezTo>
                  <a:cubicBezTo>
                    <a:pt x="1971" y="20589"/>
                    <a:pt x="1971" y="21041"/>
                    <a:pt x="1971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8602193" y="3829337"/>
              <a:ext cx="29134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" y="18831"/>
                    <a:pt x="758" y="16062"/>
                    <a:pt x="1989" y="13846"/>
                  </a:cubicBezTo>
                  <a:cubicBezTo>
                    <a:pt x="3221" y="11631"/>
                    <a:pt x="5305" y="9969"/>
                    <a:pt x="8716" y="7754"/>
                  </a:cubicBezTo>
                  <a:cubicBezTo>
                    <a:pt x="12126" y="5538"/>
                    <a:pt x="16863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8802675" y="3788166"/>
              <a:ext cx="543203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824" fill="norm" stroke="1" extrusionOk="0">
                  <a:moveTo>
                    <a:pt x="4194" y="3412"/>
                  </a:moveTo>
                  <a:cubicBezTo>
                    <a:pt x="3387" y="3412"/>
                    <a:pt x="2579" y="3412"/>
                    <a:pt x="1822" y="5754"/>
                  </a:cubicBezTo>
                  <a:cubicBezTo>
                    <a:pt x="1065" y="8096"/>
                    <a:pt x="359" y="12780"/>
                    <a:pt x="106" y="15773"/>
                  </a:cubicBezTo>
                  <a:cubicBezTo>
                    <a:pt x="-146" y="18766"/>
                    <a:pt x="56" y="20067"/>
                    <a:pt x="661" y="20588"/>
                  </a:cubicBezTo>
                  <a:cubicBezTo>
                    <a:pt x="1267" y="21108"/>
                    <a:pt x="2276" y="20848"/>
                    <a:pt x="2832" y="19026"/>
                  </a:cubicBezTo>
                  <a:cubicBezTo>
                    <a:pt x="3387" y="17204"/>
                    <a:pt x="3488" y="13821"/>
                    <a:pt x="3488" y="11089"/>
                  </a:cubicBezTo>
                  <a:cubicBezTo>
                    <a:pt x="3488" y="8356"/>
                    <a:pt x="3387" y="6274"/>
                    <a:pt x="3690" y="5233"/>
                  </a:cubicBezTo>
                  <a:cubicBezTo>
                    <a:pt x="3992" y="4192"/>
                    <a:pt x="4699" y="4192"/>
                    <a:pt x="5506" y="4843"/>
                  </a:cubicBezTo>
                  <a:cubicBezTo>
                    <a:pt x="6314" y="5494"/>
                    <a:pt x="7222" y="6795"/>
                    <a:pt x="7878" y="8747"/>
                  </a:cubicBezTo>
                  <a:cubicBezTo>
                    <a:pt x="8534" y="10698"/>
                    <a:pt x="8938" y="13301"/>
                    <a:pt x="8989" y="15122"/>
                  </a:cubicBezTo>
                  <a:cubicBezTo>
                    <a:pt x="9039" y="16944"/>
                    <a:pt x="8736" y="17985"/>
                    <a:pt x="8433" y="17985"/>
                  </a:cubicBezTo>
                  <a:cubicBezTo>
                    <a:pt x="8131" y="17985"/>
                    <a:pt x="7828" y="16944"/>
                    <a:pt x="7676" y="14732"/>
                  </a:cubicBezTo>
                  <a:cubicBezTo>
                    <a:pt x="7525" y="12520"/>
                    <a:pt x="7525" y="9137"/>
                    <a:pt x="8030" y="6274"/>
                  </a:cubicBezTo>
                  <a:cubicBezTo>
                    <a:pt x="8534" y="3412"/>
                    <a:pt x="9544" y="1069"/>
                    <a:pt x="10301" y="289"/>
                  </a:cubicBezTo>
                  <a:cubicBezTo>
                    <a:pt x="11058" y="-492"/>
                    <a:pt x="11562" y="289"/>
                    <a:pt x="11865" y="2891"/>
                  </a:cubicBezTo>
                  <a:cubicBezTo>
                    <a:pt x="12168" y="5494"/>
                    <a:pt x="12269" y="9918"/>
                    <a:pt x="12218" y="12910"/>
                  </a:cubicBezTo>
                  <a:cubicBezTo>
                    <a:pt x="12168" y="15903"/>
                    <a:pt x="11966" y="17465"/>
                    <a:pt x="11916" y="17595"/>
                  </a:cubicBezTo>
                  <a:cubicBezTo>
                    <a:pt x="11865" y="17725"/>
                    <a:pt x="11966" y="16424"/>
                    <a:pt x="12269" y="14472"/>
                  </a:cubicBezTo>
                  <a:cubicBezTo>
                    <a:pt x="12572" y="12520"/>
                    <a:pt x="13076" y="9918"/>
                    <a:pt x="13531" y="8226"/>
                  </a:cubicBezTo>
                  <a:cubicBezTo>
                    <a:pt x="13985" y="6534"/>
                    <a:pt x="14389" y="5754"/>
                    <a:pt x="14792" y="6274"/>
                  </a:cubicBezTo>
                  <a:cubicBezTo>
                    <a:pt x="15196" y="6795"/>
                    <a:pt x="15600" y="8616"/>
                    <a:pt x="15953" y="8877"/>
                  </a:cubicBezTo>
                  <a:cubicBezTo>
                    <a:pt x="16306" y="9137"/>
                    <a:pt x="16609" y="7836"/>
                    <a:pt x="17013" y="6404"/>
                  </a:cubicBezTo>
                  <a:cubicBezTo>
                    <a:pt x="17417" y="4973"/>
                    <a:pt x="17921" y="3412"/>
                    <a:pt x="18426" y="2761"/>
                  </a:cubicBezTo>
                  <a:cubicBezTo>
                    <a:pt x="18931" y="2110"/>
                    <a:pt x="19435" y="2371"/>
                    <a:pt x="19940" y="4453"/>
                  </a:cubicBezTo>
                  <a:cubicBezTo>
                    <a:pt x="20445" y="6534"/>
                    <a:pt x="20949" y="10438"/>
                    <a:pt x="21202" y="13041"/>
                  </a:cubicBezTo>
                  <a:cubicBezTo>
                    <a:pt x="21454" y="15643"/>
                    <a:pt x="21454" y="16944"/>
                    <a:pt x="21454" y="18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9677830" y="3802471"/>
              <a:ext cx="266062" cy="20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0692" fill="norm" stroke="1" extrusionOk="0">
                  <a:moveTo>
                    <a:pt x="13394" y="6639"/>
                  </a:moveTo>
                  <a:cubicBezTo>
                    <a:pt x="13188" y="4817"/>
                    <a:pt x="12983" y="2996"/>
                    <a:pt x="11851" y="1564"/>
                  </a:cubicBezTo>
                  <a:cubicBezTo>
                    <a:pt x="10720" y="133"/>
                    <a:pt x="8663" y="-908"/>
                    <a:pt x="6503" y="1174"/>
                  </a:cubicBezTo>
                  <a:cubicBezTo>
                    <a:pt x="4343" y="3256"/>
                    <a:pt x="2080" y="8461"/>
                    <a:pt x="948" y="12104"/>
                  </a:cubicBezTo>
                  <a:cubicBezTo>
                    <a:pt x="-183" y="15747"/>
                    <a:pt x="-183" y="17829"/>
                    <a:pt x="331" y="19000"/>
                  </a:cubicBezTo>
                  <a:cubicBezTo>
                    <a:pt x="846" y="20172"/>
                    <a:pt x="1874" y="20432"/>
                    <a:pt x="3828" y="19261"/>
                  </a:cubicBezTo>
                  <a:cubicBezTo>
                    <a:pt x="5783" y="18090"/>
                    <a:pt x="8663" y="15487"/>
                    <a:pt x="10514" y="13405"/>
                  </a:cubicBezTo>
                  <a:cubicBezTo>
                    <a:pt x="12366" y="11323"/>
                    <a:pt x="13188" y="9762"/>
                    <a:pt x="13703" y="8331"/>
                  </a:cubicBezTo>
                  <a:cubicBezTo>
                    <a:pt x="14217" y="6899"/>
                    <a:pt x="14423" y="5598"/>
                    <a:pt x="14320" y="5598"/>
                  </a:cubicBezTo>
                  <a:cubicBezTo>
                    <a:pt x="14217" y="5598"/>
                    <a:pt x="13806" y="6899"/>
                    <a:pt x="14114" y="9111"/>
                  </a:cubicBezTo>
                  <a:cubicBezTo>
                    <a:pt x="14423" y="11323"/>
                    <a:pt x="15451" y="14446"/>
                    <a:pt x="16788" y="16528"/>
                  </a:cubicBezTo>
                  <a:cubicBezTo>
                    <a:pt x="18126" y="18610"/>
                    <a:pt x="19771" y="19651"/>
                    <a:pt x="21417" y="20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10258231" y="3723140"/>
              <a:ext cx="121692" cy="56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557" fill="norm" stroke="1" extrusionOk="0">
                  <a:moveTo>
                    <a:pt x="3967" y="7546"/>
                  </a:moveTo>
                  <a:cubicBezTo>
                    <a:pt x="3526" y="10368"/>
                    <a:pt x="3086" y="13189"/>
                    <a:pt x="3086" y="15330"/>
                  </a:cubicBezTo>
                  <a:cubicBezTo>
                    <a:pt x="3086" y="17471"/>
                    <a:pt x="3526" y="18930"/>
                    <a:pt x="3747" y="19952"/>
                  </a:cubicBezTo>
                  <a:cubicBezTo>
                    <a:pt x="3967" y="20973"/>
                    <a:pt x="3967" y="21557"/>
                    <a:pt x="3747" y="21557"/>
                  </a:cubicBezTo>
                  <a:cubicBezTo>
                    <a:pt x="3526" y="21557"/>
                    <a:pt x="3086" y="20973"/>
                    <a:pt x="2865" y="18687"/>
                  </a:cubicBezTo>
                  <a:cubicBezTo>
                    <a:pt x="2645" y="16400"/>
                    <a:pt x="2645" y="12411"/>
                    <a:pt x="2865" y="9346"/>
                  </a:cubicBezTo>
                  <a:cubicBezTo>
                    <a:pt x="3086" y="6281"/>
                    <a:pt x="3526" y="4141"/>
                    <a:pt x="4188" y="2827"/>
                  </a:cubicBezTo>
                  <a:cubicBezTo>
                    <a:pt x="4849" y="1514"/>
                    <a:pt x="5731" y="1027"/>
                    <a:pt x="7273" y="638"/>
                  </a:cubicBezTo>
                  <a:cubicBezTo>
                    <a:pt x="8816" y="249"/>
                    <a:pt x="11020" y="-43"/>
                    <a:pt x="13224" y="6"/>
                  </a:cubicBezTo>
                  <a:cubicBezTo>
                    <a:pt x="15429" y="54"/>
                    <a:pt x="17633" y="443"/>
                    <a:pt x="19175" y="1465"/>
                  </a:cubicBezTo>
                  <a:cubicBezTo>
                    <a:pt x="20718" y="2487"/>
                    <a:pt x="21600" y="4141"/>
                    <a:pt x="20498" y="5406"/>
                  </a:cubicBezTo>
                  <a:cubicBezTo>
                    <a:pt x="19396" y="6671"/>
                    <a:pt x="16310" y="7546"/>
                    <a:pt x="12563" y="8033"/>
                  </a:cubicBezTo>
                  <a:cubicBezTo>
                    <a:pt x="8816" y="8519"/>
                    <a:pt x="4408" y="8616"/>
                    <a:pt x="0" y="8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10409210" y="3747056"/>
              <a:ext cx="171029" cy="14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301" fill="norm" stroke="1" extrusionOk="0">
                  <a:moveTo>
                    <a:pt x="9823" y="9756"/>
                  </a:moveTo>
                  <a:cubicBezTo>
                    <a:pt x="10458" y="7894"/>
                    <a:pt x="11093" y="6032"/>
                    <a:pt x="10934" y="4356"/>
                  </a:cubicBezTo>
                  <a:cubicBezTo>
                    <a:pt x="10776" y="2680"/>
                    <a:pt x="9823" y="1191"/>
                    <a:pt x="8552" y="446"/>
                  </a:cubicBezTo>
                  <a:cubicBezTo>
                    <a:pt x="7282" y="-299"/>
                    <a:pt x="5693" y="-299"/>
                    <a:pt x="4105" y="1935"/>
                  </a:cubicBezTo>
                  <a:cubicBezTo>
                    <a:pt x="2517" y="4170"/>
                    <a:pt x="929" y="8639"/>
                    <a:pt x="293" y="11991"/>
                  </a:cubicBezTo>
                  <a:cubicBezTo>
                    <a:pt x="-342" y="15342"/>
                    <a:pt x="-24" y="17577"/>
                    <a:pt x="2040" y="19067"/>
                  </a:cubicBezTo>
                  <a:cubicBezTo>
                    <a:pt x="4105" y="20556"/>
                    <a:pt x="7917" y="21301"/>
                    <a:pt x="11411" y="21301"/>
                  </a:cubicBezTo>
                  <a:cubicBezTo>
                    <a:pt x="14905" y="21301"/>
                    <a:pt x="18082" y="20556"/>
                    <a:pt x="21258" y="19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10595572" y="3645333"/>
              <a:ext cx="214672" cy="3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9885"/>
                  </a:moveTo>
                  <a:cubicBezTo>
                    <a:pt x="1029" y="9336"/>
                    <a:pt x="2057" y="8786"/>
                    <a:pt x="3600" y="8969"/>
                  </a:cubicBezTo>
                  <a:cubicBezTo>
                    <a:pt x="5143" y="9153"/>
                    <a:pt x="7200" y="10068"/>
                    <a:pt x="8486" y="11532"/>
                  </a:cubicBezTo>
                  <a:cubicBezTo>
                    <a:pt x="9771" y="12997"/>
                    <a:pt x="10286" y="15010"/>
                    <a:pt x="10543" y="16475"/>
                  </a:cubicBezTo>
                  <a:cubicBezTo>
                    <a:pt x="10800" y="17939"/>
                    <a:pt x="10800" y="18854"/>
                    <a:pt x="10286" y="19769"/>
                  </a:cubicBezTo>
                  <a:cubicBezTo>
                    <a:pt x="9771" y="20685"/>
                    <a:pt x="8743" y="21600"/>
                    <a:pt x="8100" y="21508"/>
                  </a:cubicBezTo>
                  <a:cubicBezTo>
                    <a:pt x="7457" y="21417"/>
                    <a:pt x="7200" y="20319"/>
                    <a:pt x="8100" y="17756"/>
                  </a:cubicBezTo>
                  <a:cubicBezTo>
                    <a:pt x="9000" y="15193"/>
                    <a:pt x="11057" y="11166"/>
                    <a:pt x="13500" y="7963"/>
                  </a:cubicBezTo>
                  <a:cubicBezTo>
                    <a:pt x="15943" y="4759"/>
                    <a:pt x="18771" y="23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10921785" y="3507330"/>
              <a:ext cx="95464" cy="41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47" fill="norm" stroke="1" extrusionOk="0">
                  <a:moveTo>
                    <a:pt x="17822" y="0"/>
                  </a:moveTo>
                  <a:cubicBezTo>
                    <a:pt x="13275" y="3951"/>
                    <a:pt x="8728" y="7902"/>
                    <a:pt x="5601" y="11129"/>
                  </a:cubicBezTo>
                  <a:cubicBezTo>
                    <a:pt x="2475" y="14356"/>
                    <a:pt x="770" y="16859"/>
                    <a:pt x="201" y="18505"/>
                  </a:cubicBezTo>
                  <a:cubicBezTo>
                    <a:pt x="-367" y="20151"/>
                    <a:pt x="201" y="20941"/>
                    <a:pt x="2759" y="21271"/>
                  </a:cubicBezTo>
                  <a:cubicBezTo>
                    <a:pt x="5317" y="21600"/>
                    <a:pt x="9865" y="21468"/>
                    <a:pt x="13275" y="20876"/>
                  </a:cubicBezTo>
                  <a:cubicBezTo>
                    <a:pt x="16686" y="20283"/>
                    <a:pt x="18959" y="19229"/>
                    <a:pt x="21233" y="18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10913637" y="3622332"/>
              <a:ext cx="249282" cy="22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86" fill="norm" stroke="1" extrusionOk="0">
                  <a:moveTo>
                    <a:pt x="1662" y="11782"/>
                  </a:moveTo>
                  <a:cubicBezTo>
                    <a:pt x="781" y="11045"/>
                    <a:pt x="-101" y="10309"/>
                    <a:pt x="9" y="9573"/>
                  </a:cubicBezTo>
                  <a:cubicBezTo>
                    <a:pt x="119" y="8836"/>
                    <a:pt x="1221" y="8100"/>
                    <a:pt x="2874" y="7732"/>
                  </a:cubicBezTo>
                  <a:cubicBezTo>
                    <a:pt x="4528" y="7364"/>
                    <a:pt x="6732" y="7364"/>
                    <a:pt x="8715" y="8468"/>
                  </a:cubicBezTo>
                  <a:cubicBezTo>
                    <a:pt x="10699" y="9573"/>
                    <a:pt x="12462" y="11782"/>
                    <a:pt x="13454" y="13623"/>
                  </a:cubicBezTo>
                  <a:cubicBezTo>
                    <a:pt x="14446" y="15464"/>
                    <a:pt x="14666" y="16936"/>
                    <a:pt x="14666" y="18409"/>
                  </a:cubicBezTo>
                  <a:cubicBezTo>
                    <a:pt x="14666" y="19882"/>
                    <a:pt x="14446" y="21355"/>
                    <a:pt x="14336" y="21477"/>
                  </a:cubicBezTo>
                  <a:cubicBezTo>
                    <a:pt x="14226" y="21600"/>
                    <a:pt x="14226" y="20373"/>
                    <a:pt x="14666" y="17673"/>
                  </a:cubicBezTo>
                  <a:cubicBezTo>
                    <a:pt x="15107" y="14973"/>
                    <a:pt x="15989" y="10800"/>
                    <a:pt x="17201" y="7609"/>
                  </a:cubicBezTo>
                  <a:cubicBezTo>
                    <a:pt x="18413" y="4418"/>
                    <a:pt x="19956" y="2209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11241184" y="3468995"/>
              <a:ext cx="52071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20957" y="0"/>
                  </a:moveTo>
                  <a:cubicBezTo>
                    <a:pt x="18900" y="2736"/>
                    <a:pt x="16843" y="5472"/>
                    <a:pt x="13243" y="8568"/>
                  </a:cubicBezTo>
                  <a:cubicBezTo>
                    <a:pt x="9643" y="11664"/>
                    <a:pt x="4500" y="15120"/>
                    <a:pt x="1928" y="17208"/>
                  </a:cubicBezTo>
                  <a:cubicBezTo>
                    <a:pt x="-643" y="19296"/>
                    <a:pt x="-643" y="20016"/>
                    <a:pt x="1928" y="20520"/>
                  </a:cubicBezTo>
                  <a:cubicBezTo>
                    <a:pt x="4500" y="21024"/>
                    <a:pt x="9643" y="21312"/>
                    <a:pt x="147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11201777" y="3614665"/>
              <a:ext cx="267815" cy="19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72" fill="norm" stroke="1" extrusionOk="0">
                  <a:moveTo>
                    <a:pt x="3626" y="15148"/>
                  </a:moveTo>
                  <a:cubicBezTo>
                    <a:pt x="2607" y="14587"/>
                    <a:pt x="1588" y="14026"/>
                    <a:pt x="875" y="13044"/>
                  </a:cubicBezTo>
                  <a:cubicBezTo>
                    <a:pt x="162" y="12062"/>
                    <a:pt x="-246" y="10660"/>
                    <a:pt x="162" y="9538"/>
                  </a:cubicBezTo>
                  <a:cubicBezTo>
                    <a:pt x="569" y="8416"/>
                    <a:pt x="1792" y="7574"/>
                    <a:pt x="3626" y="7013"/>
                  </a:cubicBezTo>
                  <a:cubicBezTo>
                    <a:pt x="5460" y="6452"/>
                    <a:pt x="7905" y="6171"/>
                    <a:pt x="9637" y="6171"/>
                  </a:cubicBezTo>
                  <a:cubicBezTo>
                    <a:pt x="11369" y="6171"/>
                    <a:pt x="12388" y="6452"/>
                    <a:pt x="13101" y="7995"/>
                  </a:cubicBezTo>
                  <a:cubicBezTo>
                    <a:pt x="13814" y="9538"/>
                    <a:pt x="14222" y="12343"/>
                    <a:pt x="14426" y="14447"/>
                  </a:cubicBezTo>
                  <a:cubicBezTo>
                    <a:pt x="14629" y="16551"/>
                    <a:pt x="14629" y="17953"/>
                    <a:pt x="14935" y="19216"/>
                  </a:cubicBezTo>
                  <a:cubicBezTo>
                    <a:pt x="15241" y="20478"/>
                    <a:pt x="15852" y="21600"/>
                    <a:pt x="16260" y="21460"/>
                  </a:cubicBezTo>
                  <a:cubicBezTo>
                    <a:pt x="16667" y="21319"/>
                    <a:pt x="16871" y="19917"/>
                    <a:pt x="17686" y="16130"/>
                  </a:cubicBezTo>
                  <a:cubicBezTo>
                    <a:pt x="18501" y="12343"/>
                    <a:pt x="19928" y="6171"/>
                    <a:pt x="213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11492592" y="3669476"/>
              <a:ext cx="98818" cy="153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965" fill="norm" stroke="1" extrusionOk="0">
                  <a:moveTo>
                    <a:pt x="14580" y="2980"/>
                  </a:moveTo>
                  <a:cubicBezTo>
                    <a:pt x="12960" y="1586"/>
                    <a:pt x="11340" y="192"/>
                    <a:pt x="9450" y="18"/>
                  </a:cubicBezTo>
                  <a:cubicBezTo>
                    <a:pt x="7560" y="-156"/>
                    <a:pt x="5400" y="889"/>
                    <a:pt x="3510" y="3850"/>
                  </a:cubicBezTo>
                  <a:cubicBezTo>
                    <a:pt x="1620" y="6812"/>
                    <a:pt x="0" y="11689"/>
                    <a:pt x="0" y="14825"/>
                  </a:cubicBezTo>
                  <a:cubicBezTo>
                    <a:pt x="0" y="17960"/>
                    <a:pt x="1620" y="19354"/>
                    <a:pt x="3780" y="20225"/>
                  </a:cubicBezTo>
                  <a:cubicBezTo>
                    <a:pt x="5940" y="21096"/>
                    <a:pt x="8640" y="21444"/>
                    <a:pt x="11880" y="19876"/>
                  </a:cubicBezTo>
                  <a:cubicBezTo>
                    <a:pt x="15120" y="18309"/>
                    <a:pt x="18900" y="14825"/>
                    <a:pt x="20250" y="12212"/>
                  </a:cubicBezTo>
                  <a:cubicBezTo>
                    <a:pt x="21600" y="9599"/>
                    <a:pt x="20520" y="7857"/>
                    <a:pt x="19440" y="6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11661262" y="3652848"/>
              <a:ext cx="214673" cy="191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1700"/>
                  </a:moveTo>
                  <a:cubicBezTo>
                    <a:pt x="1029" y="4505"/>
                    <a:pt x="2057" y="7311"/>
                    <a:pt x="2571" y="9975"/>
                  </a:cubicBezTo>
                  <a:cubicBezTo>
                    <a:pt x="3086" y="12640"/>
                    <a:pt x="3086" y="15165"/>
                    <a:pt x="3086" y="15726"/>
                  </a:cubicBezTo>
                  <a:cubicBezTo>
                    <a:pt x="3086" y="16287"/>
                    <a:pt x="3086" y="14885"/>
                    <a:pt x="3857" y="12500"/>
                  </a:cubicBezTo>
                  <a:cubicBezTo>
                    <a:pt x="4629" y="10116"/>
                    <a:pt x="6171" y="6750"/>
                    <a:pt x="7457" y="4505"/>
                  </a:cubicBezTo>
                  <a:cubicBezTo>
                    <a:pt x="8743" y="2261"/>
                    <a:pt x="9771" y="1139"/>
                    <a:pt x="10929" y="438"/>
                  </a:cubicBezTo>
                  <a:cubicBezTo>
                    <a:pt x="12086" y="-263"/>
                    <a:pt x="13371" y="-544"/>
                    <a:pt x="15171" y="2962"/>
                  </a:cubicBezTo>
                  <a:cubicBezTo>
                    <a:pt x="16971" y="6469"/>
                    <a:pt x="19286" y="13762"/>
                    <a:pt x="21600" y="2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11868267" y="3921339"/>
              <a:ext cx="69003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3470140" y="4688125"/>
              <a:ext cx="994517" cy="46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77" fill="norm" stroke="1" extrusionOk="0">
                  <a:moveTo>
                    <a:pt x="3710" y="8847"/>
                  </a:moveTo>
                  <a:cubicBezTo>
                    <a:pt x="3875" y="7667"/>
                    <a:pt x="4041" y="6487"/>
                    <a:pt x="4372" y="5070"/>
                  </a:cubicBezTo>
                  <a:cubicBezTo>
                    <a:pt x="4704" y="3654"/>
                    <a:pt x="5201" y="2002"/>
                    <a:pt x="5588" y="1057"/>
                  </a:cubicBezTo>
                  <a:cubicBezTo>
                    <a:pt x="5974" y="113"/>
                    <a:pt x="6251" y="-123"/>
                    <a:pt x="6389" y="54"/>
                  </a:cubicBezTo>
                  <a:cubicBezTo>
                    <a:pt x="6527" y="231"/>
                    <a:pt x="6527" y="821"/>
                    <a:pt x="6361" y="3064"/>
                  </a:cubicBezTo>
                  <a:cubicBezTo>
                    <a:pt x="6195" y="5307"/>
                    <a:pt x="5864" y="9202"/>
                    <a:pt x="5643" y="12034"/>
                  </a:cubicBezTo>
                  <a:cubicBezTo>
                    <a:pt x="5422" y="14867"/>
                    <a:pt x="5312" y="16638"/>
                    <a:pt x="5256" y="17877"/>
                  </a:cubicBezTo>
                  <a:cubicBezTo>
                    <a:pt x="5201" y="19116"/>
                    <a:pt x="5201" y="19825"/>
                    <a:pt x="5284" y="20415"/>
                  </a:cubicBezTo>
                  <a:cubicBezTo>
                    <a:pt x="5367" y="21005"/>
                    <a:pt x="5533" y="21477"/>
                    <a:pt x="5726" y="21477"/>
                  </a:cubicBezTo>
                  <a:cubicBezTo>
                    <a:pt x="5919" y="21477"/>
                    <a:pt x="6140" y="21005"/>
                    <a:pt x="6140" y="20120"/>
                  </a:cubicBezTo>
                  <a:cubicBezTo>
                    <a:pt x="6140" y="19234"/>
                    <a:pt x="5919" y="17936"/>
                    <a:pt x="5339" y="16815"/>
                  </a:cubicBezTo>
                  <a:cubicBezTo>
                    <a:pt x="4759" y="15693"/>
                    <a:pt x="3820" y="14749"/>
                    <a:pt x="2936" y="14277"/>
                  </a:cubicBezTo>
                  <a:cubicBezTo>
                    <a:pt x="2052" y="13805"/>
                    <a:pt x="1224" y="13805"/>
                    <a:pt x="699" y="13982"/>
                  </a:cubicBezTo>
                  <a:cubicBezTo>
                    <a:pt x="174" y="14159"/>
                    <a:pt x="-47" y="14513"/>
                    <a:pt x="8" y="14749"/>
                  </a:cubicBezTo>
                  <a:cubicBezTo>
                    <a:pt x="63" y="14985"/>
                    <a:pt x="395" y="15103"/>
                    <a:pt x="1196" y="14513"/>
                  </a:cubicBezTo>
                  <a:cubicBezTo>
                    <a:pt x="1997" y="13923"/>
                    <a:pt x="3268" y="12625"/>
                    <a:pt x="4704" y="10854"/>
                  </a:cubicBezTo>
                  <a:cubicBezTo>
                    <a:pt x="6140" y="9084"/>
                    <a:pt x="7742" y="6841"/>
                    <a:pt x="8681" y="5543"/>
                  </a:cubicBezTo>
                  <a:cubicBezTo>
                    <a:pt x="9621" y="4244"/>
                    <a:pt x="9897" y="3890"/>
                    <a:pt x="9980" y="4185"/>
                  </a:cubicBezTo>
                  <a:cubicBezTo>
                    <a:pt x="10062" y="4480"/>
                    <a:pt x="9952" y="5425"/>
                    <a:pt x="9703" y="7490"/>
                  </a:cubicBezTo>
                  <a:cubicBezTo>
                    <a:pt x="9455" y="9556"/>
                    <a:pt x="9068" y="12743"/>
                    <a:pt x="8764" y="14808"/>
                  </a:cubicBezTo>
                  <a:cubicBezTo>
                    <a:pt x="8460" y="16874"/>
                    <a:pt x="8239" y="17818"/>
                    <a:pt x="8184" y="17995"/>
                  </a:cubicBezTo>
                  <a:cubicBezTo>
                    <a:pt x="8129" y="18172"/>
                    <a:pt x="8239" y="17582"/>
                    <a:pt x="8460" y="16697"/>
                  </a:cubicBezTo>
                  <a:cubicBezTo>
                    <a:pt x="8681" y="15811"/>
                    <a:pt x="9013" y="14631"/>
                    <a:pt x="9289" y="13864"/>
                  </a:cubicBezTo>
                  <a:cubicBezTo>
                    <a:pt x="9565" y="13097"/>
                    <a:pt x="9786" y="12743"/>
                    <a:pt x="10035" y="12743"/>
                  </a:cubicBezTo>
                  <a:cubicBezTo>
                    <a:pt x="10283" y="12743"/>
                    <a:pt x="10560" y="13097"/>
                    <a:pt x="10891" y="13923"/>
                  </a:cubicBezTo>
                  <a:cubicBezTo>
                    <a:pt x="11223" y="14749"/>
                    <a:pt x="11609" y="16047"/>
                    <a:pt x="11941" y="16756"/>
                  </a:cubicBezTo>
                  <a:cubicBezTo>
                    <a:pt x="12272" y="17464"/>
                    <a:pt x="12548" y="17582"/>
                    <a:pt x="12825" y="17641"/>
                  </a:cubicBezTo>
                  <a:cubicBezTo>
                    <a:pt x="13101" y="17700"/>
                    <a:pt x="13377" y="17700"/>
                    <a:pt x="13708" y="17228"/>
                  </a:cubicBezTo>
                  <a:cubicBezTo>
                    <a:pt x="14040" y="16756"/>
                    <a:pt x="14427" y="15811"/>
                    <a:pt x="14675" y="15044"/>
                  </a:cubicBezTo>
                  <a:cubicBezTo>
                    <a:pt x="14924" y="14277"/>
                    <a:pt x="15034" y="13687"/>
                    <a:pt x="15090" y="12861"/>
                  </a:cubicBezTo>
                  <a:cubicBezTo>
                    <a:pt x="15145" y="12034"/>
                    <a:pt x="15145" y="10972"/>
                    <a:pt x="15007" y="10618"/>
                  </a:cubicBezTo>
                  <a:cubicBezTo>
                    <a:pt x="14869" y="10264"/>
                    <a:pt x="14592" y="10618"/>
                    <a:pt x="14344" y="11503"/>
                  </a:cubicBezTo>
                  <a:cubicBezTo>
                    <a:pt x="14095" y="12388"/>
                    <a:pt x="13874" y="13805"/>
                    <a:pt x="13791" y="14808"/>
                  </a:cubicBezTo>
                  <a:cubicBezTo>
                    <a:pt x="13708" y="15811"/>
                    <a:pt x="13764" y="16402"/>
                    <a:pt x="13957" y="16756"/>
                  </a:cubicBezTo>
                  <a:cubicBezTo>
                    <a:pt x="14150" y="17110"/>
                    <a:pt x="14482" y="17228"/>
                    <a:pt x="14951" y="16756"/>
                  </a:cubicBezTo>
                  <a:cubicBezTo>
                    <a:pt x="15421" y="16284"/>
                    <a:pt x="16029" y="15221"/>
                    <a:pt x="16471" y="14513"/>
                  </a:cubicBezTo>
                  <a:cubicBezTo>
                    <a:pt x="16913" y="13805"/>
                    <a:pt x="17189" y="13451"/>
                    <a:pt x="17299" y="13687"/>
                  </a:cubicBezTo>
                  <a:cubicBezTo>
                    <a:pt x="17410" y="13923"/>
                    <a:pt x="17355" y="14749"/>
                    <a:pt x="17299" y="15457"/>
                  </a:cubicBezTo>
                  <a:cubicBezTo>
                    <a:pt x="17244" y="16166"/>
                    <a:pt x="17189" y="16756"/>
                    <a:pt x="17134" y="17346"/>
                  </a:cubicBezTo>
                  <a:cubicBezTo>
                    <a:pt x="17078" y="17936"/>
                    <a:pt x="17023" y="18526"/>
                    <a:pt x="17106" y="18467"/>
                  </a:cubicBezTo>
                  <a:cubicBezTo>
                    <a:pt x="17189" y="18408"/>
                    <a:pt x="17410" y="17700"/>
                    <a:pt x="17714" y="16697"/>
                  </a:cubicBezTo>
                  <a:cubicBezTo>
                    <a:pt x="18017" y="15693"/>
                    <a:pt x="18404" y="14395"/>
                    <a:pt x="18874" y="13569"/>
                  </a:cubicBezTo>
                  <a:cubicBezTo>
                    <a:pt x="19343" y="12743"/>
                    <a:pt x="19896" y="12388"/>
                    <a:pt x="20365" y="12684"/>
                  </a:cubicBezTo>
                  <a:cubicBezTo>
                    <a:pt x="20835" y="12979"/>
                    <a:pt x="21222" y="13923"/>
                    <a:pt x="21387" y="15103"/>
                  </a:cubicBezTo>
                  <a:cubicBezTo>
                    <a:pt x="21553" y="16284"/>
                    <a:pt x="21498" y="17700"/>
                    <a:pt x="21443" y="19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5889092" y="4660384"/>
              <a:ext cx="161410" cy="62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88" fill="norm" stroke="1" extrusionOk="0">
                  <a:moveTo>
                    <a:pt x="3923" y="8816"/>
                  </a:moveTo>
                  <a:cubicBezTo>
                    <a:pt x="4260" y="11177"/>
                    <a:pt x="4598" y="13538"/>
                    <a:pt x="4598" y="15506"/>
                  </a:cubicBezTo>
                  <a:cubicBezTo>
                    <a:pt x="4598" y="17473"/>
                    <a:pt x="4260" y="19047"/>
                    <a:pt x="3754" y="20053"/>
                  </a:cubicBezTo>
                  <a:cubicBezTo>
                    <a:pt x="3248" y="21059"/>
                    <a:pt x="2573" y="21496"/>
                    <a:pt x="1898" y="21365"/>
                  </a:cubicBezTo>
                  <a:cubicBezTo>
                    <a:pt x="1223" y="21234"/>
                    <a:pt x="548" y="20534"/>
                    <a:pt x="210" y="18566"/>
                  </a:cubicBezTo>
                  <a:cubicBezTo>
                    <a:pt x="-127" y="16599"/>
                    <a:pt x="-127" y="13363"/>
                    <a:pt x="717" y="10434"/>
                  </a:cubicBezTo>
                  <a:cubicBezTo>
                    <a:pt x="1560" y="7504"/>
                    <a:pt x="3248" y="4881"/>
                    <a:pt x="5273" y="3175"/>
                  </a:cubicBezTo>
                  <a:cubicBezTo>
                    <a:pt x="7298" y="1470"/>
                    <a:pt x="9660" y="683"/>
                    <a:pt x="11685" y="290"/>
                  </a:cubicBezTo>
                  <a:cubicBezTo>
                    <a:pt x="13710" y="-104"/>
                    <a:pt x="15398" y="-104"/>
                    <a:pt x="17254" y="333"/>
                  </a:cubicBezTo>
                  <a:cubicBezTo>
                    <a:pt x="19111" y="770"/>
                    <a:pt x="21136" y="1645"/>
                    <a:pt x="21304" y="3263"/>
                  </a:cubicBezTo>
                  <a:cubicBezTo>
                    <a:pt x="21473" y="4881"/>
                    <a:pt x="19785" y="7242"/>
                    <a:pt x="16748" y="8860"/>
                  </a:cubicBezTo>
                  <a:cubicBezTo>
                    <a:pt x="13710" y="10477"/>
                    <a:pt x="9323" y="11352"/>
                    <a:pt x="4935" y="12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6049136" y="5002363"/>
              <a:ext cx="299008" cy="297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4393"/>
                  </a:moveTo>
                  <a:cubicBezTo>
                    <a:pt x="185" y="3112"/>
                    <a:pt x="369" y="1831"/>
                    <a:pt x="1015" y="1190"/>
                  </a:cubicBezTo>
                  <a:cubicBezTo>
                    <a:pt x="1662" y="549"/>
                    <a:pt x="2769" y="549"/>
                    <a:pt x="4246" y="1190"/>
                  </a:cubicBezTo>
                  <a:cubicBezTo>
                    <a:pt x="5723" y="1831"/>
                    <a:pt x="7569" y="3112"/>
                    <a:pt x="8954" y="5949"/>
                  </a:cubicBezTo>
                  <a:cubicBezTo>
                    <a:pt x="10338" y="8786"/>
                    <a:pt x="11262" y="13180"/>
                    <a:pt x="11354" y="15925"/>
                  </a:cubicBezTo>
                  <a:cubicBezTo>
                    <a:pt x="11446" y="18671"/>
                    <a:pt x="10708" y="19769"/>
                    <a:pt x="9877" y="20502"/>
                  </a:cubicBezTo>
                  <a:cubicBezTo>
                    <a:pt x="9046" y="21234"/>
                    <a:pt x="8123" y="21600"/>
                    <a:pt x="7477" y="21142"/>
                  </a:cubicBezTo>
                  <a:cubicBezTo>
                    <a:pt x="6831" y="20685"/>
                    <a:pt x="6462" y="19403"/>
                    <a:pt x="6831" y="16658"/>
                  </a:cubicBezTo>
                  <a:cubicBezTo>
                    <a:pt x="7200" y="13912"/>
                    <a:pt x="8308" y="9702"/>
                    <a:pt x="10892" y="6681"/>
                  </a:cubicBezTo>
                  <a:cubicBezTo>
                    <a:pt x="13477" y="3661"/>
                    <a:pt x="17538" y="1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6605978" y="4668753"/>
              <a:ext cx="179175" cy="517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51" fill="norm" stroke="1" extrusionOk="0">
                  <a:moveTo>
                    <a:pt x="21329" y="1121"/>
                  </a:moveTo>
                  <a:cubicBezTo>
                    <a:pt x="20416" y="589"/>
                    <a:pt x="19504" y="57"/>
                    <a:pt x="18287" y="4"/>
                  </a:cubicBezTo>
                  <a:cubicBezTo>
                    <a:pt x="17070" y="-49"/>
                    <a:pt x="15549" y="377"/>
                    <a:pt x="12963" y="2132"/>
                  </a:cubicBezTo>
                  <a:cubicBezTo>
                    <a:pt x="10377" y="3888"/>
                    <a:pt x="6726" y="6974"/>
                    <a:pt x="4292" y="9900"/>
                  </a:cubicBezTo>
                  <a:cubicBezTo>
                    <a:pt x="1859" y="12826"/>
                    <a:pt x="642" y="15592"/>
                    <a:pt x="185" y="17508"/>
                  </a:cubicBezTo>
                  <a:cubicBezTo>
                    <a:pt x="-271" y="19423"/>
                    <a:pt x="33" y="20487"/>
                    <a:pt x="2011" y="21019"/>
                  </a:cubicBezTo>
                  <a:cubicBezTo>
                    <a:pt x="3988" y="21551"/>
                    <a:pt x="7639" y="21551"/>
                    <a:pt x="1129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6852692" y="4742403"/>
              <a:ext cx="254469" cy="40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38" fill="norm" stroke="1" extrusionOk="0">
                  <a:moveTo>
                    <a:pt x="21295" y="1951"/>
                  </a:moveTo>
                  <a:cubicBezTo>
                    <a:pt x="20653" y="1156"/>
                    <a:pt x="20012" y="361"/>
                    <a:pt x="19049" y="96"/>
                  </a:cubicBezTo>
                  <a:cubicBezTo>
                    <a:pt x="18087" y="-169"/>
                    <a:pt x="16804" y="96"/>
                    <a:pt x="14345" y="1156"/>
                  </a:cubicBezTo>
                  <a:cubicBezTo>
                    <a:pt x="11885" y="2216"/>
                    <a:pt x="8249" y="4071"/>
                    <a:pt x="5576" y="6722"/>
                  </a:cubicBezTo>
                  <a:cubicBezTo>
                    <a:pt x="2903" y="9372"/>
                    <a:pt x="1192" y="12818"/>
                    <a:pt x="444" y="15269"/>
                  </a:cubicBezTo>
                  <a:cubicBezTo>
                    <a:pt x="-305" y="17721"/>
                    <a:pt x="-91" y="19178"/>
                    <a:pt x="978" y="20106"/>
                  </a:cubicBezTo>
                  <a:cubicBezTo>
                    <a:pt x="2047" y="21033"/>
                    <a:pt x="3972" y="21431"/>
                    <a:pt x="6752" y="20901"/>
                  </a:cubicBezTo>
                  <a:cubicBezTo>
                    <a:pt x="9533" y="20371"/>
                    <a:pt x="13168" y="18913"/>
                    <a:pt x="16804" y="17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6877154" y="4948695"/>
              <a:ext cx="191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4400"/>
                    <a:pt x="10944" y="7200"/>
                    <a:pt x="14544" y="3600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7199162" y="5071365"/>
              <a:ext cx="2300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7227097" y="4925695"/>
              <a:ext cx="30587" cy="5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5" h="20898" fill="norm" stroke="1" extrusionOk="0">
                  <a:moveTo>
                    <a:pt x="1650" y="8100"/>
                  </a:moveTo>
                  <a:cubicBezTo>
                    <a:pt x="107" y="12600"/>
                    <a:pt x="-1436" y="17100"/>
                    <a:pt x="2421" y="19350"/>
                  </a:cubicBezTo>
                  <a:cubicBezTo>
                    <a:pt x="6278" y="21600"/>
                    <a:pt x="15535" y="21600"/>
                    <a:pt x="17850" y="18000"/>
                  </a:cubicBezTo>
                  <a:cubicBezTo>
                    <a:pt x="20164" y="14400"/>
                    <a:pt x="15536" y="7200"/>
                    <a:pt x="109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7467940" y="4603687"/>
              <a:ext cx="60897" cy="79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1446" y="0"/>
                  </a:moveTo>
                  <a:cubicBezTo>
                    <a:pt x="16946" y="2423"/>
                    <a:pt x="12446" y="4846"/>
                    <a:pt x="9296" y="7062"/>
                  </a:cubicBezTo>
                  <a:cubicBezTo>
                    <a:pt x="6146" y="9277"/>
                    <a:pt x="4346" y="11285"/>
                    <a:pt x="2996" y="13465"/>
                  </a:cubicBezTo>
                  <a:cubicBezTo>
                    <a:pt x="1646" y="15646"/>
                    <a:pt x="746" y="18000"/>
                    <a:pt x="296" y="19385"/>
                  </a:cubicBezTo>
                  <a:cubicBezTo>
                    <a:pt x="-154" y="20769"/>
                    <a:pt x="-154" y="21185"/>
                    <a:pt x="746" y="21392"/>
                  </a:cubicBezTo>
                  <a:cubicBezTo>
                    <a:pt x="1646" y="21600"/>
                    <a:pt x="3446" y="21600"/>
                    <a:pt x="5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7624563" y="4723414"/>
              <a:ext cx="218614" cy="43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34" fill="norm" stroke="1" extrusionOk="0">
                  <a:moveTo>
                    <a:pt x="10183" y="8658"/>
                  </a:moveTo>
                  <a:cubicBezTo>
                    <a:pt x="8173" y="10510"/>
                    <a:pt x="6164" y="12361"/>
                    <a:pt x="4783" y="14089"/>
                  </a:cubicBezTo>
                  <a:cubicBezTo>
                    <a:pt x="3401" y="15817"/>
                    <a:pt x="2648" y="17422"/>
                    <a:pt x="1769" y="18841"/>
                  </a:cubicBezTo>
                  <a:cubicBezTo>
                    <a:pt x="890" y="20261"/>
                    <a:pt x="-115" y="21495"/>
                    <a:pt x="11" y="21186"/>
                  </a:cubicBezTo>
                  <a:cubicBezTo>
                    <a:pt x="136" y="20878"/>
                    <a:pt x="1392" y="19026"/>
                    <a:pt x="3401" y="16064"/>
                  </a:cubicBezTo>
                  <a:cubicBezTo>
                    <a:pt x="5411" y="13102"/>
                    <a:pt x="8173" y="9029"/>
                    <a:pt x="10183" y="6313"/>
                  </a:cubicBezTo>
                  <a:cubicBezTo>
                    <a:pt x="12192" y="3598"/>
                    <a:pt x="13448" y="2240"/>
                    <a:pt x="14578" y="1314"/>
                  </a:cubicBezTo>
                  <a:cubicBezTo>
                    <a:pt x="15708" y="389"/>
                    <a:pt x="16713" y="-105"/>
                    <a:pt x="17466" y="18"/>
                  </a:cubicBezTo>
                  <a:cubicBezTo>
                    <a:pt x="18220" y="142"/>
                    <a:pt x="18722" y="882"/>
                    <a:pt x="18973" y="3351"/>
                  </a:cubicBezTo>
                  <a:cubicBezTo>
                    <a:pt x="19225" y="5820"/>
                    <a:pt x="19225" y="10016"/>
                    <a:pt x="19601" y="13225"/>
                  </a:cubicBezTo>
                  <a:cubicBezTo>
                    <a:pt x="19978" y="16434"/>
                    <a:pt x="20732" y="18656"/>
                    <a:pt x="21485" y="20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7715654" y="4902694"/>
              <a:ext cx="211858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260" y="21600"/>
                  </a:moveTo>
                  <a:cubicBezTo>
                    <a:pt x="488" y="20000"/>
                    <a:pt x="-283" y="18400"/>
                    <a:pt x="103" y="16600"/>
                  </a:cubicBezTo>
                  <a:cubicBezTo>
                    <a:pt x="488" y="14800"/>
                    <a:pt x="2031" y="12800"/>
                    <a:pt x="5760" y="10000"/>
                  </a:cubicBezTo>
                  <a:cubicBezTo>
                    <a:pt x="9488" y="7200"/>
                    <a:pt x="15403" y="3600"/>
                    <a:pt x="213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7996513" y="4680356"/>
              <a:ext cx="113249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12678" y="0"/>
                  </a:moveTo>
                  <a:cubicBezTo>
                    <a:pt x="11270" y="400"/>
                    <a:pt x="9861" y="800"/>
                    <a:pt x="10096" y="1700"/>
                  </a:cubicBezTo>
                  <a:cubicBezTo>
                    <a:pt x="10330" y="2600"/>
                    <a:pt x="12209" y="4000"/>
                    <a:pt x="15026" y="6300"/>
                  </a:cubicBezTo>
                  <a:cubicBezTo>
                    <a:pt x="17843" y="8600"/>
                    <a:pt x="21600" y="11800"/>
                    <a:pt x="20661" y="14400"/>
                  </a:cubicBezTo>
                  <a:cubicBezTo>
                    <a:pt x="19722" y="17000"/>
                    <a:pt x="14087" y="19000"/>
                    <a:pt x="9861" y="20100"/>
                  </a:cubicBezTo>
                  <a:cubicBezTo>
                    <a:pt x="5635" y="21200"/>
                    <a:pt x="2817" y="21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8402856" y="5033031"/>
              <a:ext cx="18400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8441190" y="5140366"/>
              <a:ext cx="28367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2" y="19800"/>
                    <a:pt x="7784" y="18000"/>
                    <a:pt x="11384" y="14400"/>
                  </a:cubicBezTo>
                  <a:cubicBezTo>
                    <a:pt x="14984" y="10800"/>
                    <a:pt x="18292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9013252" y="4640812"/>
              <a:ext cx="112958" cy="463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1420" fill="norm" stroke="1" extrusionOk="0">
                  <a:moveTo>
                    <a:pt x="531" y="9617"/>
                  </a:moveTo>
                  <a:cubicBezTo>
                    <a:pt x="991" y="13158"/>
                    <a:pt x="1450" y="16699"/>
                    <a:pt x="1680" y="18764"/>
                  </a:cubicBezTo>
                  <a:cubicBezTo>
                    <a:pt x="1910" y="20830"/>
                    <a:pt x="1910" y="21420"/>
                    <a:pt x="1680" y="21420"/>
                  </a:cubicBezTo>
                  <a:cubicBezTo>
                    <a:pt x="1450" y="21420"/>
                    <a:pt x="991" y="20830"/>
                    <a:pt x="531" y="18764"/>
                  </a:cubicBezTo>
                  <a:cubicBezTo>
                    <a:pt x="72" y="16699"/>
                    <a:pt x="-388" y="13158"/>
                    <a:pt x="531" y="9971"/>
                  </a:cubicBezTo>
                  <a:cubicBezTo>
                    <a:pt x="1450" y="6784"/>
                    <a:pt x="3748" y="3951"/>
                    <a:pt x="5816" y="2358"/>
                  </a:cubicBezTo>
                  <a:cubicBezTo>
                    <a:pt x="7884" y="764"/>
                    <a:pt x="9723" y="410"/>
                    <a:pt x="11791" y="174"/>
                  </a:cubicBezTo>
                  <a:cubicBezTo>
                    <a:pt x="13859" y="-62"/>
                    <a:pt x="16157" y="-180"/>
                    <a:pt x="17995" y="646"/>
                  </a:cubicBezTo>
                  <a:cubicBezTo>
                    <a:pt x="19833" y="1472"/>
                    <a:pt x="21212" y="3243"/>
                    <a:pt x="19603" y="4423"/>
                  </a:cubicBezTo>
                  <a:cubicBezTo>
                    <a:pt x="17995" y="5604"/>
                    <a:pt x="13399" y="6194"/>
                    <a:pt x="9723" y="6607"/>
                  </a:cubicBezTo>
                  <a:cubicBezTo>
                    <a:pt x="6046" y="7020"/>
                    <a:pt x="3289" y="7256"/>
                    <a:pt x="531" y="7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9100538" y="4826026"/>
              <a:ext cx="191672" cy="22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9683"/>
                  </a:moveTo>
                  <a:cubicBezTo>
                    <a:pt x="576" y="8441"/>
                    <a:pt x="1152" y="7200"/>
                    <a:pt x="2160" y="6579"/>
                  </a:cubicBezTo>
                  <a:cubicBezTo>
                    <a:pt x="3168" y="5959"/>
                    <a:pt x="4608" y="5959"/>
                    <a:pt x="6624" y="7324"/>
                  </a:cubicBezTo>
                  <a:cubicBezTo>
                    <a:pt x="8640" y="8690"/>
                    <a:pt x="11232" y="11421"/>
                    <a:pt x="12672" y="13407"/>
                  </a:cubicBezTo>
                  <a:cubicBezTo>
                    <a:pt x="14112" y="15393"/>
                    <a:pt x="14400" y="16634"/>
                    <a:pt x="14256" y="17876"/>
                  </a:cubicBezTo>
                  <a:cubicBezTo>
                    <a:pt x="14112" y="19117"/>
                    <a:pt x="13536" y="20359"/>
                    <a:pt x="12528" y="20979"/>
                  </a:cubicBezTo>
                  <a:cubicBezTo>
                    <a:pt x="11520" y="21600"/>
                    <a:pt x="10080" y="21600"/>
                    <a:pt x="9360" y="20359"/>
                  </a:cubicBezTo>
                  <a:cubicBezTo>
                    <a:pt x="8640" y="19117"/>
                    <a:pt x="8640" y="16634"/>
                    <a:pt x="10080" y="13283"/>
                  </a:cubicBezTo>
                  <a:cubicBezTo>
                    <a:pt x="11520" y="9931"/>
                    <a:pt x="14400" y="5710"/>
                    <a:pt x="16560" y="3352"/>
                  </a:cubicBezTo>
                  <a:cubicBezTo>
                    <a:pt x="18720" y="993"/>
                    <a:pt x="20160" y="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9440715" y="4696891"/>
              <a:ext cx="104501" cy="34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67" fill="norm" stroke="1" extrusionOk="0">
                  <a:moveTo>
                    <a:pt x="21029" y="402"/>
                  </a:moveTo>
                  <a:cubicBezTo>
                    <a:pt x="18458" y="85"/>
                    <a:pt x="15886" y="-233"/>
                    <a:pt x="13572" y="243"/>
                  </a:cubicBezTo>
                  <a:cubicBezTo>
                    <a:pt x="11258" y="720"/>
                    <a:pt x="9200" y="1991"/>
                    <a:pt x="6629" y="4611"/>
                  </a:cubicBezTo>
                  <a:cubicBezTo>
                    <a:pt x="4058" y="7232"/>
                    <a:pt x="972" y="11202"/>
                    <a:pt x="200" y="14061"/>
                  </a:cubicBezTo>
                  <a:cubicBezTo>
                    <a:pt x="-571" y="16920"/>
                    <a:pt x="972" y="18667"/>
                    <a:pt x="3286" y="19699"/>
                  </a:cubicBezTo>
                  <a:cubicBezTo>
                    <a:pt x="5600" y="20732"/>
                    <a:pt x="8686" y="21049"/>
                    <a:pt x="11772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9607577" y="4666168"/>
              <a:ext cx="144643" cy="36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64" fill="norm" stroke="1" extrusionOk="0">
                  <a:moveTo>
                    <a:pt x="11216" y="8871"/>
                  </a:moveTo>
                  <a:cubicBezTo>
                    <a:pt x="8185" y="12595"/>
                    <a:pt x="5153" y="16319"/>
                    <a:pt x="3258" y="18554"/>
                  </a:cubicBezTo>
                  <a:cubicBezTo>
                    <a:pt x="1364" y="20788"/>
                    <a:pt x="606" y="21533"/>
                    <a:pt x="227" y="21459"/>
                  </a:cubicBezTo>
                  <a:cubicBezTo>
                    <a:pt x="-152" y="21384"/>
                    <a:pt x="-152" y="20490"/>
                    <a:pt x="985" y="18032"/>
                  </a:cubicBezTo>
                  <a:cubicBezTo>
                    <a:pt x="2122" y="15574"/>
                    <a:pt x="4395" y="11552"/>
                    <a:pt x="6480" y="8499"/>
                  </a:cubicBezTo>
                  <a:cubicBezTo>
                    <a:pt x="8564" y="5445"/>
                    <a:pt x="10459" y="3359"/>
                    <a:pt x="11974" y="2019"/>
                  </a:cubicBezTo>
                  <a:cubicBezTo>
                    <a:pt x="13490" y="678"/>
                    <a:pt x="14627" y="82"/>
                    <a:pt x="15953" y="7"/>
                  </a:cubicBezTo>
                  <a:cubicBezTo>
                    <a:pt x="17280" y="-67"/>
                    <a:pt x="18795" y="380"/>
                    <a:pt x="19553" y="2093"/>
                  </a:cubicBezTo>
                  <a:cubicBezTo>
                    <a:pt x="20311" y="3806"/>
                    <a:pt x="20311" y="6785"/>
                    <a:pt x="20501" y="9467"/>
                  </a:cubicBezTo>
                  <a:cubicBezTo>
                    <a:pt x="20690" y="12148"/>
                    <a:pt x="21069" y="14532"/>
                    <a:pt x="21448" y="16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9630402" y="4795359"/>
              <a:ext cx="167819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860" y="21600"/>
                  </a:moveTo>
                  <a:cubicBezTo>
                    <a:pt x="215" y="19200"/>
                    <a:pt x="-430" y="16800"/>
                    <a:pt x="376" y="14880"/>
                  </a:cubicBezTo>
                  <a:cubicBezTo>
                    <a:pt x="1182" y="12960"/>
                    <a:pt x="3439" y="11520"/>
                    <a:pt x="7146" y="9120"/>
                  </a:cubicBezTo>
                  <a:cubicBezTo>
                    <a:pt x="10854" y="6720"/>
                    <a:pt x="16012" y="3360"/>
                    <a:pt x="21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9901391" y="4549711"/>
              <a:ext cx="24611" cy="57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516" fill="norm" stroke="1" extrusionOk="0">
                  <a:moveTo>
                    <a:pt x="10001" y="1445"/>
                  </a:moveTo>
                  <a:cubicBezTo>
                    <a:pt x="12161" y="776"/>
                    <a:pt x="14321" y="107"/>
                    <a:pt x="16481" y="12"/>
                  </a:cubicBezTo>
                  <a:cubicBezTo>
                    <a:pt x="18641" y="-84"/>
                    <a:pt x="20801" y="394"/>
                    <a:pt x="20801" y="2210"/>
                  </a:cubicBezTo>
                  <a:cubicBezTo>
                    <a:pt x="20801" y="4026"/>
                    <a:pt x="18641" y="7180"/>
                    <a:pt x="15401" y="10286"/>
                  </a:cubicBezTo>
                  <a:cubicBezTo>
                    <a:pt x="12161" y="13392"/>
                    <a:pt x="7841" y="16451"/>
                    <a:pt x="4601" y="18266"/>
                  </a:cubicBezTo>
                  <a:cubicBezTo>
                    <a:pt x="1361" y="20082"/>
                    <a:pt x="-799" y="20656"/>
                    <a:pt x="281" y="20990"/>
                  </a:cubicBezTo>
                  <a:cubicBezTo>
                    <a:pt x="1361" y="21325"/>
                    <a:pt x="5681" y="21420"/>
                    <a:pt x="10001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0073997" y="4660305"/>
              <a:ext cx="145901" cy="28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141" fill="norm" stroke="1" extrusionOk="0">
                  <a:moveTo>
                    <a:pt x="20901" y="2623"/>
                  </a:moveTo>
                  <a:cubicBezTo>
                    <a:pt x="20535" y="1486"/>
                    <a:pt x="20169" y="349"/>
                    <a:pt x="19254" y="65"/>
                  </a:cubicBezTo>
                  <a:cubicBezTo>
                    <a:pt x="18338" y="-219"/>
                    <a:pt x="16874" y="349"/>
                    <a:pt x="13579" y="3192"/>
                  </a:cubicBezTo>
                  <a:cubicBezTo>
                    <a:pt x="10284" y="6034"/>
                    <a:pt x="5159" y="11149"/>
                    <a:pt x="2413" y="14181"/>
                  </a:cubicBezTo>
                  <a:cubicBezTo>
                    <a:pt x="-333" y="17213"/>
                    <a:pt x="-699" y="18160"/>
                    <a:pt x="1131" y="19202"/>
                  </a:cubicBezTo>
                  <a:cubicBezTo>
                    <a:pt x="2962" y="20244"/>
                    <a:pt x="6989" y="21381"/>
                    <a:pt x="10467" y="21097"/>
                  </a:cubicBezTo>
                  <a:cubicBezTo>
                    <a:pt x="13945" y="20813"/>
                    <a:pt x="16874" y="19107"/>
                    <a:pt x="19803" y="17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10135562" y="4841360"/>
              <a:ext cx="12267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10308860" y="4864360"/>
              <a:ext cx="41374" cy="9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330" fill="norm" stroke="1" extrusionOk="0">
                  <a:moveTo>
                    <a:pt x="20570" y="0"/>
                  </a:moveTo>
                  <a:cubicBezTo>
                    <a:pt x="14217" y="4547"/>
                    <a:pt x="7864" y="9095"/>
                    <a:pt x="4052" y="13358"/>
                  </a:cubicBezTo>
                  <a:cubicBezTo>
                    <a:pt x="241" y="17621"/>
                    <a:pt x="-1030" y="21600"/>
                    <a:pt x="876" y="21316"/>
                  </a:cubicBezTo>
                  <a:cubicBezTo>
                    <a:pt x="2782" y="21032"/>
                    <a:pt x="7864" y="16484"/>
                    <a:pt x="12946" y="11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10342566" y="4688023"/>
              <a:ext cx="38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10457568" y="4596021"/>
              <a:ext cx="114530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fill="norm" stroke="1" extrusionOk="0">
                  <a:moveTo>
                    <a:pt x="5515" y="0"/>
                  </a:moveTo>
                  <a:cubicBezTo>
                    <a:pt x="10570" y="1929"/>
                    <a:pt x="15626" y="3857"/>
                    <a:pt x="18383" y="6429"/>
                  </a:cubicBezTo>
                  <a:cubicBezTo>
                    <a:pt x="21140" y="9000"/>
                    <a:pt x="21600" y="12214"/>
                    <a:pt x="18153" y="14850"/>
                  </a:cubicBezTo>
                  <a:cubicBezTo>
                    <a:pt x="14706" y="17486"/>
                    <a:pt x="7353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0794910" y="4933361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0910687" y="4601132"/>
              <a:ext cx="126613" cy="41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248" fill="norm" stroke="1" extrusionOk="0">
                  <a:moveTo>
                    <a:pt x="2413" y="9442"/>
                  </a:moveTo>
                  <a:cubicBezTo>
                    <a:pt x="2413" y="12029"/>
                    <a:pt x="2413" y="14616"/>
                    <a:pt x="2413" y="16750"/>
                  </a:cubicBezTo>
                  <a:cubicBezTo>
                    <a:pt x="2413" y="18884"/>
                    <a:pt x="2413" y="20565"/>
                    <a:pt x="1990" y="21083"/>
                  </a:cubicBezTo>
                  <a:cubicBezTo>
                    <a:pt x="1566" y="21600"/>
                    <a:pt x="719" y="20953"/>
                    <a:pt x="296" y="18431"/>
                  </a:cubicBezTo>
                  <a:cubicBezTo>
                    <a:pt x="-128" y="15909"/>
                    <a:pt x="-128" y="11511"/>
                    <a:pt x="507" y="8343"/>
                  </a:cubicBezTo>
                  <a:cubicBezTo>
                    <a:pt x="1143" y="5174"/>
                    <a:pt x="2413" y="3234"/>
                    <a:pt x="4743" y="1940"/>
                  </a:cubicBezTo>
                  <a:cubicBezTo>
                    <a:pt x="7072" y="647"/>
                    <a:pt x="10460" y="0"/>
                    <a:pt x="13425" y="0"/>
                  </a:cubicBezTo>
                  <a:cubicBezTo>
                    <a:pt x="16390" y="0"/>
                    <a:pt x="18931" y="647"/>
                    <a:pt x="20201" y="1617"/>
                  </a:cubicBezTo>
                  <a:cubicBezTo>
                    <a:pt x="21472" y="2587"/>
                    <a:pt x="21472" y="3880"/>
                    <a:pt x="18084" y="5109"/>
                  </a:cubicBezTo>
                  <a:cubicBezTo>
                    <a:pt x="14696" y="6338"/>
                    <a:pt x="7919" y="7502"/>
                    <a:pt x="1143" y="8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10978914" y="4734024"/>
              <a:ext cx="207006" cy="220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1172"/>
                  </a:moveTo>
                  <a:cubicBezTo>
                    <a:pt x="1067" y="10428"/>
                    <a:pt x="2133" y="9683"/>
                    <a:pt x="3333" y="9683"/>
                  </a:cubicBezTo>
                  <a:cubicBezTo>
                    <a:pt x="4533" y="9683"/>
                    <a:pt x="5867" y="10428"/>
                    <a:pt x="7200" y="11917"/>
                  </a:cubicBezTo>
                  <a:cubicBezTo>
                    <a:pt x="8533" y="13407"/>
                    <a:pt x="9867" y="15641"/>
                    <a:pt x="10667" y="17379"/>
                  </a:cubicBezTo>
                  <a:cubicBezTo>
                    <a:pt x="11467" y="19117"/>
                    <a:pt x="11733" y="20359"/>
                    <a:pt x="11200" y="20979"/>
                  </a:cubicBezTo>
                  <a:cubicBezTo>
                    <a:pt x="10667" y="21600"/>
                    <a:pt x="9333" y="21600"/>
                    <a:pt x="8533" y="20855"/>
                  </a:cubicBezTo>
                  <a:cubicBezTo>
                    <a:pt x="7733" y="20110"/>
                    <a:pt x="7467" y="18621"/>
                    <a:pt x="8267" y="15890"/>
                  </a:cubicBezTo>
                  <a:cubicBezTo>
                    <a:pt x="9067" y="13159"/>
                    <a:pt x="10933" y="9186"/>
                    <a:pt x="13333" y="6331"/>
                  </a:cubicBezTo>
                  <a:cubicBezTo>
                    <a:pt x="15733" y="3476"/>
                    <a:pt x="18667" y="17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11265757" y="4604126"/>
              <a:ext cx="150168" cy="34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43" fill="norm" stroke="1" extrusionOk="0">
                  <a:moveTo>
                    <a:pt x="21153" y="449"/>
                  </a:moveTo>
                  <a:cubicBezTo>
                    <a:pt x="19353" y="132"/>
                    <a:pt x="17553" y="-186"/>
                    <a:pt x="15573" y="132"/>
                  </a:cubicBezTo>
                  <a:cubicBezTo>
                    <a:pt x="13593" y="449"/>
                    <a:pt x="11433" y="1402"/>
                    <a:pt x="8733" y="4102"/>
                  </a:cubicBezTo>
                  <a:cubicBezTo>
                    <a:pt x="6033" y="6802"/>
                    <a:pt x="2793" y="11249"/>
                    <a:pt x="1173" y="14188"/>
                  </a:cubicBezTo>
                  <a:cubicBezTo>
                    <a:pt x="-447" y="17126"/>
                    <a:pt x="-447" y="18555"/>
                    <a:pt x="1533" y="19588"/>
                  </a:cubicBezTo>
                  <a:cubicBezTo>
                    <a:pt x="3513" y="20620"/>
                    <a:pt x="7473" y="21255"/>
                    <a:pt x="10353" y="21335"/>
                  </a:cubicBezTo>
                  <a:cubicBezTo>
                    <a:pt x="13233" y="21414"/>
                    <a:pt x="15033" y="20938"/>
                    <a:pt x="16833" y="20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11486583" y="4580279"/>
              <a:ext cx="190014" cy="34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14" fill="norm" stroke="1" extrusionOk="0">
                  <a:moveTo>
                    <a:pt x="21413" y="2863"/>
                  </a:moveTo>
                  <a:cubicBezTo>
                    <a:pt x="21125" y="1917"/>
                    <a:pt x="20837" y="971"/>
                    <a:pt x="19973" y="419"/>
                  </a:cubicBezTo>
                  <a:cubicBezTo>
                    <a:pt x="19109" y="-132"/>
                    <a:pt x="17669" y="-290"/>
                    <a:pt x="15221" y="892"/>
                  </a:cubicBezTo>
                  <a:cubicBezTo>
                    <a:pt x="12773" y="2075"/>
                    <a:pt x="9317" y="4598"/>
                    <a:pt x="6581" y="7514"/>
                  </a:cubicBezTo>
                  <a:cubicBezTo>
                    <a:pt x="3845" y="10431"/>
                    <a:pt x="1829" y="13742"/>
                    <a:pt x="821" y="15792"/>
                  </a:cubicBezTo>
                  <a:cubicBezTo>
                    <a:pt x="-187" y="17841"/>
                    <a:pt x="-187" y="18630"/>
                    <a:pt x="389" y="19339"/>
                  </a:cubicBezTo>
                  <a:cubicBezTo>
                    <a:pt x="965" y="20049"/>
                    <a:pt x="2117" y="20679"/>
                    <a:pt x="3557" y="20995"/>
                  </a:cubicBezTo>
                  <a:cubicBezTo>
                    <a:pt x="4997" y="21310"/>
                    <a:pt x="6725" y="21310"/>
                    <a:pt x="8885" y="20837"/>
                  </a:cubicBezTo>
                  <a:cubicBezTo>
                    <a:pt x="11045" y="20364"/>
                    <a:pt x="13637" y="19418"/>
                    <a:pt x="14357" y="18314"/>
                  </a:cubicBezTo>
                  <a:cubicBezTo>
                    <a:pt x="15077" y="17211"/>
                    <a:pt x="13925" y="15949"/>
                    <a:pt x="12773" y="14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11507926" y="4772358"/>
              <a:ext cx="13800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0" y="21600"/>
                  </a:moveTo>
                  <a:cubicBezTo>
                    <a:pt x="2400" y="21600"/>
                    <a:pt x="0" y="21600"/>
                    <a:pt x="0" y="19800"/>
                  </a:cubicBezTo>
                  <a:cubicBezTo>
                    <a:pt x="0" y="18000"/>
                    <a:pt x="2400" y="14400"/>
                    <a:pt x="6400" y="10800"/>
                  </a:cubicBezTo>
                  <a:cubicBezTo>
                    <a:pt x="10400" y="7200"/>
                    <a:pt x="160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11714930" y="4787692"/>
              <a:ext cx="30669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11737931" y="4657355"/>
              <a:ext cx="46002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1799266" y="4573020"/>
              <a:ext cx="150976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2960" y="0"/>
                  </a:moveTo>
                  <a:cubicBezTo>
                    <a:pt x="16920" y="3535"/>
                    <a:pt x="20880" y="7069"/>
                    <a:pt x="21240" y="10145"/>
                  </a:cubicBezTo>
                  <a:cubicBezTo>
                    <a:pt x="21600" y="13222"/>
                    <a:pt x="18360" y="15840"/>
                    <a:pt x="14220" y="17673"/>
                  </a:cubicBezTo>
                  <a:cubicBezTo>
                    <a:pt x="10080" y="19505"/>
                    <a:pt x="5040" y="205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8801532" y="5470040"/>
              <a:ext cx="307440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54" y="8743"/>
                    <a:pt x="108" y="6686"/>
                    <a:pt x="233" y="5657"/>
                  </a:cubicBezTo>
                  <a:cubicBezTo>
                    <a:pt x="359" y="4629"/>
                    <a:pt x="557" y="4629"/>
                    <a:pt x="1014" y="4629"/>
                  </a:cubicBezTo>
                  <a:cubicBezTo>
                    <a:pt x="1472" y="4629"/>
                    <a:pt x="2191" y="4629"/>
                    <a:pt x="2828" y="4371"/>
                  </a:cubicBezTo>
                  <a:cubicBezTo>
                    <a:pt x="3465" y="4114"/>
                    <a:pt x="4022" y="3600"/>
                    <a:pt x="4659" y="2829"/>
                  </a:cubicBezTo>
                  <a:cubicBezTo>
                    <a:pt x="5297" y="2057"/>
                    <a:pt x="6015" y="1029"/>
                    <a:pt x="6778" y="514"/>
                  </a:cubicBezTo>
                  <a:cubicBezTo>
                    <a:pt x="7541" y="0"/>
                    <a:pt x="8349" y="0"/>
                    <a:pt x="9022" y="0"/>
                  </a:cubicBezTo>
                  <a:cubicBezTo>
                    <a:pt x="9696" y="0"/>
                    <a:pt x="10234" y="0"/>
                    <a:pt x="10890" y="0"/>
                  </a:cubicBezTo>
                  <a:cubicBezTo>
                    <a:pt x="11545" y="0"/>
                    <a:pt x="12317" y="0"/>
                    <a:pt x="13026" y="0"/>
                  </a:cubicBezTo>
                  <a:cubicBezTo>
                    <a:pt x="13736" y="0"/>
                    <a:pt x="14382" y="0"/>
                    <a:pt x="15046" y="771"/>
                  </a:cubicBezTo>
                  <a:cubicBezTo>
                    <a:pt x="15711" y="1543"/>
                    <a:pt x="16393" y="3086"/>
                    <a:pt x="17066" y="5143"/>
                  </a:cubicBezTo>
                  <a:cubicBezTo>
                    <a:pt x="17740" y="7200"/>
                    <a:pt x="18404" y="9771"/>
                    <a:pt x="19041" y="11829"/>
                  </a:cubicBezTo>
                  <a:cubicBezTo>
                    <a:pt x="19679" y="13886"/>
                    <a:pt x="20289" y="15429"/>
                    <a:pt x="20711" y="16971"/>
                  </a:cubicBezTo>
                  <a:cubicBezTo>
                    <a:pt x="21133" y="18514"/>
                    <a:pt x="21367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8628986" y="5850380"/>
              <a:ext cx="509887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02" fill="norm" stroke="1" extrusionOk="0">
                  <a:moveTo>
                    <a:pt x="17164" y="1207"/>
                  </a:moveTo>
                  <a:cubicBezTo>
                    <a:pt x="18126" y="733"/>
                    <a:pt x="19088" y="258"/>
                    <a:pt x="19142" y="80"/>
                  </a:cubicBezTo>
                  <a:cubicBezTo>
                    <a:pt x="19195" y="-98"/>
                    <a:pt x="18340" y="21"/>
                    <a:pt x="16789" y="436"/>
                  </a:cubicBezTo>
                  <a:cubicBezTo>
                    <a:pt x="15239" y="851"/>
                    <a:pt x="12993" y="1564"/>
                    <a:pt x="10801" y="2454"/>
                  </a:cubicBezTo>
                  <a:cubicBezTo>
                    <a:pt x="8609" y="3344"/>
                    <a:pt x="6471" y="4412"/>
                    <a:pt x="5241" y="5183"/>
                  </a:cubicBezTo>
                  <a:cubicBezTo>
                    <a:pt x="4011" y="5955"/>
                    <a:pt x="3690" y="6429"/>
                    <a:pt x="4011" y="6786"/>
                  </a:cubicBezTo>
                  <a:cubicBezTo>
                    <a:pt x="4332" y="7142"/>
                    <a:pt x="5294" y="7379"/>
                    <a:pt x="6898" y="7676"/>
                  </a:cubicBezTo>
                  <a:cubicBezTo>
                    <a:pt x="8502" y="7972"/>
                    <a:pt x="10748" y="8328"/>
                    <a:pt x="12138" y="8744"/>
                  </a:cubicBezTo>
                  <a:cubicBezTo>
                    <a:pt x="13528" y="9159"/>
                    <a:pt x="14063" y="9634"/>
                    <a:pt x="14330" y="10168"/>
                  </a:cubicBezTo>
                  <a:cubicBezTo>
                    <a:pt x="14597" y="10702"/>
                    <a:pt x="14597" y="11295"/>
                    <a:pt x="13635" y="12304"/>
                  </a:cubicBezTo>
                  <a:cubicBezTo>
                    <a:pt x="12673" y="13313"/>
                    <a:pt x="10748" y="14737"/>
                    <a:pt x="8823" y="15805"/>
                  </a:cubicBezTo>
                  <a:cubicBezTo>
                    <a:pt x="6898" y="16873"/>
                    <a:pt x="4974" y="17585"/>
                    <a:pt x="3370" y="18298"/>
                  </a:cubicBezTo>
                  <a:cubicBezTo>
                    <a:pt x="1766" y="19010"/>
                    <a:pt x="483" y="19722"/>
                    <a:pt x="108" y="20137"/>
                  </a:cubicBezTo>
                  <a:cubicBezTo>
                    <a:pt x="-266" y="20553"/>
                    <a:pt x="269" y="20671"/>
                    <a:pt x="2621" y="20671"/>
                  </a:cubicBezTo>
                  <a:cubicBezTo>
                    <a:pt x="4974" y="20671"/>
                    <a:pt x="9144" y="20553"/>
                    <a:pt x="12566" y="20671"/>
                  </a:cubicBezTo>
                  <a:cubicBezTo>
                    <a:pt x="15987" y="20790"/>
                    <a:pt x="18661" y="21146"/>
                    <a:pt x="21334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8602193" y="6574066"/>
              <a:ext cx="103818" cy="30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12" fill="norm" stroke="1" extrusionOk="0">
                  <a:moveTo>
                    <a:pt x="4742" y="0"/>
                  </a:moveTo>
                  <a:cubicBezTo>
                    <a:pt x="9483" y="4426"/>
                    <a:pt x="14224" y="8852"/>
                    <a:pt x="17122" y="12039"/>
                  </a:cubicBezTo>
                  <a:cubicBezTo>
                    <a:pt x="20019" y="15226"/>
                    <a:pt x="21073" y="17174"/>
                    <a:pt x="21337" y="18590"/>
                  </a:cubicBezTo>
                  <a:cubicBezTo>
                    <a:pt x="21600" y="20007"/>
                    <a:pt x="21073" y="20892"/>
                    <a:pt x="19493" y="21246"/>
                  </a:cubicBezTo>
                  <a:cubicBezTo>
                    <a:pt x="17912" y="21600"/>
                    <a:pt x="15278" y="21423"/>
                    <a:pt x="11854" y="20361"/>
                  </a:cubicBezTo>
                  <a:cubicBezTo>
                    <a:pt x="8429" y="19298"/>
                    <a:pt x="4215" y="17351"/>
                    <a:pt x="2107" y="15580"/>
                  </a:cubicBezTo>
                  <a:cubicBezTo>
                    <a:pt x="0" y="13810"/>
                    <a:pt x="0" y="12216"/>
                    <a:pt x="0" y="10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8579193" y="6443729"/>
              <a:ext cx="46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8755530" y="6543398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400"/>
                    <a:pt x="10800" y="4800"/>
                    <a:pt x="14400" y="8400"/>
                  </a:cubicBezTo>
                  <a:cubicBezTo>
                    <a:pt x="18000" y="12000"/>
                    <a:pt x="1980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8724863" y="6627733"/>
              <a:ext cx="222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0" y="21600"/>
                    <a:pt x="11421" y="21600"/>
                    <a:pt x="15021" y="18000"/>
                  </a:cubicBezTo>
                  <a:cubicBezTo>
                    <a:pt x="18621" y="14400"/>
                    <a:pt x="2011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9062204" y="6497397"/>
              <a:ext cx="30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8824532" y="5594473"/>
              <a:ext cx="186291" cy="20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155" fill="norm" stroke="1" extrusionOk="0">
                  <a:moveTo>
                    <a:pt x="0" y="9301"/>
                  </a:moveTo>
                  <a:cubicBezTo>
                    <a:pt x="292" y="10618"/>
                    <a:pt x="584" y="11936"/>
                    <a:pt x="730" y="13384"/>
                  </a:cubicBezTo>
                  <a:cubicBezTo>
                    <a:pt x="876" y="14833"/>
                    <a:pt x="876" y="16414"/>
                    <a:pt x="876" y="16018"/>
                  </a:cubicBezTo>
                  <a:cubicBezTo>
                    <a:pt x="876" y="15623"/>
                    <a:pt x="876" y="13253"/>
                    <a:pt x="1605" y="10882"/>
                  </a:cubicBezTo>
                  <a:cubicBezTo>
                    <a:pt x="2335" y="8511"/>
                    <a:pt x="3795" y="6140"/>
                    <a:pt x="5984" y="3901"/>
                  </a:cubicBezTo>
                  <a:cubicBezTo>
                    <a:pt x="8173" y="1662"/>
                    <a:pt x="11092" y="-445"/>
                    <a:pt x="13865" y="82"/>
                  </a:cubicBezTo>
                  <a:cubicBezTo>
                    <a:pt x="16638" y="609"/>
                    <a:pt x="19265" y="3770"/>
                    <a:pt x="20432" y="7721"/>
                  </a:cubicBezTo>
                  <a:cubicBezTo>
                    <a:pt x="21600" y="11672"/>
                    <a:pt x="21308" y="16414"/>
                    <a:pt x="21016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9395371" y="5740477"/>
              <a:ext cx="181914" cy="48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10" fill="norm" stroke="1" extrusionOk="0">
                  <a:moveTo>
                    <a:pt x="1370" y="8973"/>
                  </a:moveTo>
                  <a:cubicBezTo>
                    <a:pt x="1370" y="12555"/>
                    <a:pt x="1370" y="16136"/>
                    <a:pt x="1223" y="18318"/>
                  </a:cubicBezTo>
                  <a:cubicBezTo>
                    <a:pt x="1075" y="20501"/>
                    <a:pt x="779" y="21284"/>
                    <a:pt x="483" y="21396"/>
                  </a:cubicBezTo>
                  <a:cubicBezTo>
                    <a:pt x="187" y="21508"/>
                    <a:pt x="-109" y="20948"/>
                    <a:pt x="39" y="19158"/>
                  </a:cubicBezTo>
                  <a:cubicBezTo>
                    <a:pt x="187" y="17367"/>
                    <a:pt x="779" y="14345"/>
                    <a:pt x="1814" y="11435"/>
                  </a:cubicBezTo>
                  <a:cubicBezTo>
                    <a:pt x="2850" y="8526"/>
                    <a:pt x="4329" y="5728"/>
                    <a:pt x="6253" y="3825"/>
                  </a:cubicBezTo>
                  <a:cubicBezTo>
                    <a:pt x="8176" y="1923"/>
                    <a:pt x="10543" y="915"/>
                    <a:pt x="12614" y="412"/>
                  </a:cubicBezTo>
                  <a:cubicBezTo>
                    <a:pt x="14686" y="-92"/>
                    <a:pt x="16461" y="-92"/>
                    <a:pt x="17792" y="188"/>
                  </a:cubicBezTo>
                  <a:cubicBezTo>
                    <a:pt x="19124" y="468"/>
                    <a:pt x="20012" y="1027"/>
                    <a:pt x="20603" y="2314"/>
                  </a:cubicBezTo>
                  <a:cubicBezTo>
                    <a:pt x="21195" y="3601"/>
                    <a:pt x="21491" y="5616"/>
                    <a:pt x="19716" y="7406"/>
                  </a:cubicBezTo>
                  <a:cubicBezTo>
                    <a:pt x="17940" y="9197"/>
                    <a:pt x="14094" y="10764"/>
                    <a:pt x="11283" y="11491"/>
                  </a:cubicBezTo>
                  <a:cubicBezTo>
                    <a:pt x="8472" y="12219"/>
                    <a:pt x="6696" y="12107"/>
                    <a:pt x="4921" y="11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9483880" y="5960719"/>
              <a:ext cx="214672" cy="24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7935"/>
                  </a:moveTo>
                  <a:cubicBezTo>
                    <a:pt x="0" y="6833"/>
                    <a:pt x="0" y="5731"/>
                    <a:pt x="771" y="5290"/>
                  </a:cubicBezTo>
                  <a:cubicBezTo>
                    <a:pt x="1543" y="4849"/>
                    <a:pt x="3086" y="5069"/>
                    <a:pt x="5271" y="6833"/>
                  </a:cubicBezTo>
                  <a:cubicBezTo>
                    <a:pt x="7457" y="8596"/>
                    <a:pt x="10286" y="11902"/>
                    <a:pt x="11829" y="14106"/>
                  </a:cubicBezTo>
                  <a:cubicBezTo>
                    <a:pt x="13371" y="16310"/>
                    <a:pt x="13629" y="17412"/>
                    <a:pt x="13629" y="18514"/>
                  </a:cubicBezTo>
                  <a:cubicBezTo>
                    <a:pt x="13629" y="19616"/>
                    <a:pt x="13371" y="20718"/>
                    <a:pt x="12600" y="21159"/>
                  </a:cubicBezTo>
                  <a:cubicBezTo>
                    <a:pt x="11829" y="21600"/>
                    <a:pt x="10543" y="21380"/>
                    <a:pt x="9900" y="19616"/>
                  </a:cubicBezTo>
                  <a:cubicBezTo>
                    <a:pt x="9257" y="17853"/>
                    <a:pt x="9257" y="14547"/>
                    <a:pt x="10414" y="11351"/>
                  </a:cubicBezTo>
                  <a:cubicBezTo>
                    <a:pt x="11571" y="8155"/>
                    <a:pt x="13886" y="5069"/>
                    <a:pt x="15943" y="3196"/>
                  </a:cubicBezTo>
                  <a:cubicBezTo>
                    <a:pt x="18000" y="1322"/>
                    <a:pt x="19800" y="66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9762864" y="5876383"/>
              <a:ext cx="119692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21076" y="1005"/>
                  </a:moveTo>
                  <a:cubicBezTo>
                    <a:pt x="19276" y="502"/>
                    <a:pt x="17476" y="0"/>
                    <a:pt x="15676" y="0"/>
                  </a:cubicBezTo>
                  <a:cubicBezTo>
                    <a:pt x="13876" y="0"/>
                    <a:pt x="12076" y="502"/>
                    <a:pt x="9376" y="2847"/>
                  </a:cubicBezTo>
                  <a:cubicBezTo>
                    <a:pt x="6676" y="5191"/>
                    <a:pt x="3076" y="9377"/>
                    <a:pt x="1276" y="12474"/>
                  </a:cubicBezTo>
                  <a:cubicBezTo>
                    <a:pt x="-524" y="15572"/>
                    <a:pt x="-524" y="17581"/>
                    <a:pt x="1951" y="18921"/>
                  </a:cubicBezTo>
                  <a:cubicBezTo>
                    <a:pt x="4426" y="20260"/>
                    <a:pt x="9376" y="20930"/>
                    <a:pt x="143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9952125" y="5880110"/>
              <a:ext cx="129770" cy="35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95" fill="norm" stroke="1" extrusionOk="0">
                  <a:moveTo>
                    <a:pt x="17694" y="236"/>
                  </a:moveTo>
                  <a:cubicBezTo>
                    <a:pt x="13882" y="3300"/>
                    <a:pt x="10071" y="6364"/>
                    <a:pt x="7318" y="9658"/>
                  </a:cubicBezTo>
                  <a:cubicBezTo>
                    <a:pt x="4565" y="12951"/>
                    <a:pt x="2871" y="16475"/>
                    <a:pt x="1812" y="18619"/>
                  </a:cubicBezTo>
                  <a:cubicBezTo>
                    <a:pt x="753" y="20764"/>
                    <a:pt x="330" y="21530"/>
                    <a:pt x="118" y="21377"/>
                  </a:cubicBezTo>
                  <a:cubicBezTo>
                    <a:pt x="-94" y="21224"/>
                    <a:pt x="-94" y="20151"/>
                    <a:pt x="753" y="17624"/>
                  </a:cubicBezTo>
                  <a:cubicBezTo>
                    <a:pt x="1600" y="15096"/>
                    <a:pt x="3294" y="11113"/>
                    <a:pt x="5200" y="8126"/>
                  </a:cubicBezTo>
                  <a:cubicBezTo>
                    <a:pt x="7106" y="5139"/>
                    <a:pt x="9224" y="3147"/>
                    <a:pt x="11129" y="1845"/>
                  </a:cubicBezTo>
                  <a:cubicBezTo>
                    <a:pt x="13035" y="543"/>
                    <a:pt x="14730" y="-70"/>
                    <a:pt x="15788" y="7"/>
                  </a:cubicBezTo>
                  <a:cubicBezTo>
                    <a:pt x="16847" y="83"/>
                    <a:pt x="17271" y="849"/>
                    <a:pt x="17906" y="3147"/>
                  </a:cubicBezTo>
                  <a:cubicBezTo>
                    <a:pt x="18541" y="5445"/>
                    <a:pt x="19388" y="9275"/>
                    <a:pt x="20024" y="11802"/>
                  </a:cubicBezTo>
                  <a:cubicBezTo>
                    <a:pt x="20659" y="14330"/>
                    <a:pt x="21082" y="15556"/>
                    <a:pt x="21506" y="16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9920890" y="6037387"/>
              <a:ext cx="230006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6200"/>
                    <a:pt x="12000" y="10800"/>
                    <a:pt x="15600" y="7200"/>
                  </a:cubicBezTo>
                  <a:cubicBezTo>
                    <a:pt x="19200" y="3600"/>
                    <a:pt x="20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10279130" y="5723046"/>
              <a:ext cx="38779" cy="70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0" h="21600" fill="norm" stroke="1" extrusionOk="0">
                  <a:moveTo>
                    <a:pt x="4857" y="0"/>
                  </a:moveTo>
                  <a:cubicBezTo>
                    <a:pt x="9939" y="1330"/>
                    <a:pt x="15022" y="2661"/>
                    <a:pt x="17563" y="4813"/>
                  </a:cubicBezTo>
                  <a:cubicBezTo>
                    <a:pt x="20104" y="6965"/>
                    <a:pt x="20104" y="9939"/>
                    <a:pt x="15657" y="12522"/>
                  </a:cubicBezTo>
                  <a:cubicBezTo>
                    <a:pt x="11210" y="15104"/>
                    <a:pt x="2316" y="17296"/>
                    <a:pt x="410" y="18743"/>
                  </a:cubicBezTo>
                  <a:cubicBezTo>
                    <a:pt x="-1496" y="20191"/>
                    <a:pt x="3586" y="20896"/>
                    <a:pt x="86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10534982" y="5838808"/>
              <a:ext cx="179535" cy="32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273" fill="norm" stroke="1" extrusionOk="0">
                  <a:moveTo>
                    <a:pt x="14313" y="6983"/>
                  </a:moveTo>
                  <a:cubicBezTo>
                    <a:pt x="15813" y="5476"/>
                    <a:pt x="17313" y="3969"/>
                    <a:pt x="18663" y="2713"/>
                  </a:cubicBezTo>
                  <a:cubicBezTo>
                    <a:pt x="20013" y="1457"/>
                    <a:pt x="21213" y="453"/>
                    <a:pt x="21063" y="118"/>
                  </a:cubicBezTo>
                  <a:cubicBezTo>
                    <a:pt x="20913" y="-217"/>
                    <a:pt x="19413" y="118"/>
                    <a:pt x="16413" y="1709"/>
                  </a:cubicBezTo>
                  <a:cubicBezTo>
                    <a:pt x="13413" y="3299"/>
                    <a:pt x="8913" y="6146"/>
                    <a:pt x="5763" y="8741"/>
                  </a:cubicBezTo>
                  <a:cubicBezTo>
                    <a:pt x="2613" y="11336"/>
                    <a:pt x="813" y="13681"/>
                    <a:pt x="213" y="15690"/>
                  </a:cubicBezTo>
                  <a:cubicBezTo>
                    <a:pt x="-387" y="17699"/>
                    <a:pt x="213" y="19374"/>
                    <a:pt x="2913" y="20295"/>
                  </a:cubicBezTo>
                  <a:cubicBezTo>
                    <a:pt x="5613" y="21216"/>
                    <a:pt x="10413" y="21383"/>
                    <a:pt x="13413" y="21216"/>
                  </a:cubicBezTo>
                  <a:cubicBezTo>
                    <a:pt x="16413" y="21048"/>
                    <a:pt x="17613" y="20546"/>
                    <a:pt x="18813" y="20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10511236" y="6068054"/>
              <a:ext cx="176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10718241" y="6106388"/>
              <a:ext cx="137127" cy="31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52" fill="norm" stroke="1" extrusionOk="0">
                  <a:moveTo>
                    <a:pt x="16800" y="0"/>
                  </a:moveTo>
                  <a:cubicBezTo>
                    <a:pt x="18400" y="5226"/>
                    <a:pt x="20000" y="10452"/>
                    <a:pt x="20800" y="13500"/>
                  </a:cubicBezTo>
                  <a:cubicBezTo>
                    <a:pt x="21600" y="16548"/>
                    <a:pt x="21600" y="17419"/>
                    <a:pt x="21200" y="18290"/>
                  </a:cubicBezTo>
                  <a:cubicBezTo>
                    <a:pt x="20800" y="19161"/>
                    <a:pt x="20000" y="20032"/>
                    <a:pt x="18600" y="20642"/>
                  </a:cubicBezTo>
                  <a:cubicBezTo>
                    <a:pt x="17200" y="21252"/>
                    <a:pt x="15200" y="21600"/>
                    <a:pt x="12400" y="20729"/>
                  </a:cubicBezTo>
                  <a:cubicBezTo>
                    <a:pt x="9600" y="19858"/>
                    <a:pt x="6000" y="17768"/>
                    <a:pt x="3800" y="15765"/>
                  </a:cubicBezTo>
                  <a:cubicBezTo>
                    <a:pt x="1600" y="13761"/>
                    <a:pt x="800" y="11845"/>
                    <a:pt x="0" y="9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10817910" y="6006719"/>
              <a:ext cx="23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10955913" y="5807381"/>
              <a:ext cx="114507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0" y="0"/>
                  </a:moveTo>
                  <a:cubicBezTo>
                    <a:pt x="2298" y="118"/>
                    <a:pt x="4596" y="236"/>
                    <a:pt x="7583" y="1593"/>
                  </a:cubicBezTo>
                  <a:cubicBezTo>
                    <a:pt x="10570" y="2951"/>
                    <a:pt x="14247" y="5548"/>
                    <a:pt x="17004" y="8380"/>
                  </a:cubicBezTo>
                  <a:cubicBezTo>
                    <a:pt x="19762" y="11213"/>
                    <a:pt x="21600" y="14282"/>
                    <a:pt x="19991" y="16525"/>
                  </a:cubicBezTo>
                  <a:cubicBezTo>
                    <a:pt x="18383" y="18767"/>
                    <a:pt x="13328" y="20184"/>
                    <a:pt x="9421" y="20892"/>
                  </a:cubicBezTo>
                  <a:cubicBezTo>
                    <a:pt x="5515" y="21600"/>
                    <a:pt x="2757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11262507" y="5793187"/>
              <a:ext cx="149197" cy="43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544" fill="norm" stroke="1" extrusionOk="0">
                  <a:moveTo>
                    <a:pt x="4331" y="8986"/>
                  </a:moveTo>
                  <a:cubicBezTo>
                    <a:pt x="3611" y="12753"/>
                    <a:pt x="2891" y="16521"/>
                    <a:pt x="2351" y="18718"/>
                  </a:cubicBezTo>
                  <a:cubicBezTo>
                    <a:pt x="1811" y="20916"/>
                    <a:pt x="1451" y="21544"/>
                    <a:pt x="911" y="21544"/>
                  </a:cubicBezTo>
                  <a:cubicBezTo>
                    <a:pt x="371" y="21544"/>
                    <a:pt x="-349" y="20916"/>
                    <a:pt x="191" y="18907"/>
                  </a:cubicBezTo>
                  <a:cubicBezTo>
                    <a:pt x="731" y="16897"/>
                    <a:pt x="2531" y="13507"/>
                    <a:pt x="3971" y="10618"/>
                  </a:cubicBezTo>
                  <a:cubicBezTo>
                    <a:pt x="5411" y="7730"/>
                    <a:pt x="6491" y="5344"/>
                    <a:pt x="7391" y="3774"/>
                  </a:cubicBezTo>
                  <a:cubicBezTo>
                    <a:pt x="8291" y="2204"/>
                    <a:pt x="9011" y="1451"/>
                    <a:pt x="10271" y="886"/>
                  </a:cubicBezTo>
                  <a:cubicBezTo>
                    <a:pt x="11531" y="321"/>
                    <a:pt x="13331" y="-56"/>
                    <a:pt x="14771" y="7"/>
                  </a:cubicBezTo>
                  <a:cubicBezTo>
                    <a:pt x="16211" y="70"/>
                    <a:pt x="17291" y="572"/>
                    <a:pt x="18371" y="1639"/>
                  </a:cubicBezTo>
                  <a:cubicBezTo>
                    <a:pt x="19451" y="2707"/>
                    <a:pt x="20531" y="4339"/>
                    <a:pt x="20891" y="5532"/>
                  </a:cubicBezTo>
                  <a:cubicBezTo>
                    <a:pt x="21251" y="6725"/>
                    <a:pt x="20891" y="7479"/>
                    <a:pt x="19091" y="8107"/>
                  </a:cubicBezTo>
                  <a:cubicBezTo>
                    <a:pt x="17291" y="8735"/>
                    <a:pt x="14051" y="9237"/>
                    <a:pt x="10631" y="9363"/>
                  </a:cubicBezTo>
                  <a:cubicBezTo>
                    <a:pt x="7211" y="9488"/>
                    <a:pt x="3611" y="9237"/>
                    <a:pt x="11" y="8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11369923" y="5983719"/>
              <a:ext cx="222339" cy="210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5465"/>
                  </a:moveTo>
                  <a:cubicBezTo>
                    <a:pt x="1490" y="4684"/>
                    <a:pt x="2979" y="3904"/>
                    <a:pt x="4097" y="4294"/>
                  </a:cubicBezTo>
                  <a:cubicBezTo>
                    <a:pt x="5214" y="4684"/>
                    <a:pt x="5959" y="6246"/>
                    <a:pt x="6703" y="8328"/>
                  </a:cubicBezTo>
                  <a:cubicBezTo>
                    <a:pt x="7448" y="10410"/>
                    <a:pt x="8193" y="13012"/>
                    <a:pt x="8566" y="14964"/>
                  </a:cubicBezTo>
                  <a:cubicBezTo>
                    <a:pt x="8938" y="16916"/>
                    <a:pt x="8938" y="18217"/>
                    <a:pt x="8566" y="19388"/>
                  </a:cubicBezTo>
                  <a:cubicBezTo>
                    <a:pt x="8193" y="20559"/>
                    <a:pt x="7448" y="21600"/>
                    <a:pt x="6703" y="21470"/>
                  </a:cubicBezTo>
                  <a:cubicBezTo>
                    <a:pt x="5959" y="21340"/>
                    <a:pt x="5214" y="20039"/>
                    <a:pt x="5338" y="17566"/>
                  </a:cubicBezTo>
                  <a:cubicBezTo>
                    <a:pt x="5462" y="15094"/>
                    <a:pt x="6455" y="11451"/>
                    <a:pt x="9310" y="8328"/>
                  </a:cubicBezTo>
                  <a:cubicBezTo>
                    <a:pt x="12166" y="5205"/>
                    <a:pt x="16883" y="26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11603759" y="5895446"/>
              <a:ext cx="195508" cy="363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331" fill="norm" stroke="1" extrusionOk="0">
                  <a:moveTo>
                    <a:pt x="20917" y="1581"/>
                  </a:moveTo>
                  <a:cubicBezTo>
                    <a:pt x="20644" y="831"/>
                    <a:pt x="20370" y="81"/>
                    <a:pt x="19413" y="6"/>
                  </a:cubicBezTo>
                  <a:cubicBezTo>
                    <a:pt x="18456" y="-69"/>
                    <a:pt x="16816" y="531"/>
                    <a:pt x="13535" y="2781"/>
                  </a:cubicBezTo>
                  <a:cubicBezTo>
                    <a:pt x="10254" y="5031"/>
                    <a:pt x="5332" y="8931"/>
                    <a:pt x="2598" y="11856"/>
                  </a:cubicBezTo>
                  <a:cubicBezTo>
                    <a:pt x="-136" y="14781"/>
                    <a:pt x="-683" y="16731"/>
                    <a:pt x="821" y="18231"/>
                  </a:cubicBezTo>
                  <a:cubicBezTo>
                    <a:pt x="2325" y="19731"/>
                    <a:pt x="5879" y="20781"/>
                    <a:pt x="8476" y="21156"/>
                  </a:cubicBezTo>
                  <a:cubicBezTo>
                    <a:pt x="11074" y="21531"/>
                    <a:pt x="12714" y="21231"/>
                    <a:pt x="14355" y="20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11787500" y="5969523"/>
              <a:ext cx="211104" cy="28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13" fill="norm" stroke="1" extrusionOk="0">
                  <a:moveTo>
                    <a:pt x="21497" y="1081"/>
                  </a:moveTo>
                  <a:cubicBezTo>
                    <a:pt x="20456" y="497"/>
                    <a:pt x="19415" y="-87"/>
                    <a:pt x="18114" y="10"/>
                  </a:cubicBezTo>
                  <a:cubicBezTo>
                    <a:pt x="16813" y="108"/>
                    <a:pt x="15251" y="886"/>
                    <a:pt x="12389" y="3610"/>
                  </a:cubicBezTo>
                  <a:cubicBezTo>
                    <a:pt x="9526" y="6335"/>
                    <a:pt x="5362" y="11005"/>
                    <a:pt x="3020" y="13827"/>
                  </a:cubicBezTo>
                  <a:cubicBezTo>
                    <a:pt x="678" y="16648"/>
                    <a:pt x="157" y="17621"/>
                    <a:pt x="27" y="18594"/>
                  </a:cubicBezTo>
                  <a:cubicBezTo>
                    <a:pt x="-103" y="19567"/>
                    <a:pt x="157" y="20540"/>
                    <a:pt x="2630" y="21027"/>
                  </a:cubicBezTo>
                  <a:cubicBezTo>
                    <a:pt x="5102" y="21513"/>
                    <a:pt x="9786" y="21513"/>
                    <a:pt x="14471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11783932" y="6183057"/>
              <a:ext cx="12267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11879459" y="6221391"/>
              <a:ext cx="103812" cy="304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68" fill="norm" stroke="1" extrusionOk="0">
                  <a:moveTo>
                    <a:pt x="21400" y="0"/>
                  </a:moveTo>
                  <a:cubicBezTo>
                    <a:pt x="20873" y="5040"/>
                    <a:pt x="20346" y="10080"/>
                    <a:pt x="19819" y="13050"/>
                  </a:cubicBezTo>
                  <a:cubicBezTo>
                    <a:pt x="19293" y="16020"/>
                    <a:pt x="18766" y="16920"/>
                    <a:pt x="17185" y="18000"/>
                  </a:cubicBezTo>
                  <a:cubicBezTo>
                    <a:pt x="15605" y="19080"/>
                    <a:pt x="12971" y="20340"/>
                    <a:pt x="10073" y="20970"/>
                  </a:cubicBezTo>
                  <a:cubicBezTo>
                    <a:pt x="7176" y="21600"/>
                    <a:pt x="4015" y="21600"/>
                    <a:pt x="2171" y="21150"/>
                  </a:cubicBezTo>
                  <a:cubicBezTo>
                    <a:pt x="327" y="20700"/>
                    <a:pt x="-200" y="19800"/>
                    <a:pt x="63" y="18270"/>
                  </a:cubicBezTo>
                  <a:cubicBezTo>
                    <a:pt x="327" y="16740"/>
                    <a:pt x="1381" y="14580"/>
                    <a:pt x="2434" y="12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11983270" y="6160056"/>
              <a:ext cx="1533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12013937" y="5960719"/>
              <a:ext cx="139770" cy="42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6200" y="0"/>
                  </a:moveTo>
                  <a:cubicBezTo>
                    <a:pt x="17743" y="386"/>
                    <a:pt x="19286" y="771"/>
                    <a:pt x="20250" y="2121"/>
                  </a:cubicBezTo>
                  <a:cubicBezTo>
                    <a:pt x="21214" y="3471"/>
                    <a:pt x="21600" y="5786"/>
                    <a:pt x="20057" y="8679"/>
                  </a:cubicBezTo>
                  <a:cubicBezTo>
                    <a:pt x="18514" y="11571"/>
                    <a:pt x="15043" y="15043"/>
                    <a:pt x="11379" y="17293"/>
                  </a:cubicBezTo>
                  <a:cubicBezTo>
                    <a:pt x="7714" y="19543"/>
                    <a:pt x="3857" y="205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1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187217" y="5486533"/>
              <a:ext cx="1545991" cy="149545"/>
            </a:xfrm>
            <a:prstGeom prst="rect">
              <a:avLst/>
            </a:prstGeom>
            <a:effectLst/>
          </p:spPr>
        </p:pic>
        <p:pic>
          <p:nvPicPr>
            <p:cNvPr id="231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343110" y="5569110"/>
              <a:ext cx="1382431" cy="166637"/>
            </a:xfrm>
            <a:prstGeom prst="rect">
              <a:avLst/>
            </a:prstGeom>
            <a:effectLst/>
          </p:spPr>
        </p:pic>
        <p:pic>
          <p:nvPicPr>
            <p:cNvPr id="231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589493" y="6990708"/>
              <a:ext cx="3191807" cy="94403"/>
            </a:xfrm>
            <a:prstGeom prst="rect">
              <a:avLst/>
            </a:prstGeom>
            <a:effectLst/>
          </p:spPr>
        </p:pic>
        <p:pic>
          <p:nvPicPr>
            <p:cNvPr id="231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704496" y="7192602"/>
              <a:ext cx="2670461" cy="107181"/>
            </a:xfrm>
            <a:prstGeom prst="rect">
              <a:avLst/>
            </a:prstGeom>
            <a:effectLst/>
          </p:spPr>
        </p:pic>
        <p:pic>
          <p:nvPicPr>
            <p:cNvPr id="232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536737" y="5340506"/>
              <a:ext cx="432812" cy="167197"/>
            </a:xfrm>
            <a:prstGeom prst="rect">
              <a:avLst/>
            </a:prstGeom>
            <a:effectLst/>
          </p:spPr>
        </p:pic>
        <p:sp>
          <p:nvSpPr>
            <p:cNvPr id="2323" name="Line"/>
            <p:cNvSpPr/>
            <p:nvPr/>
          </p:nvSpPr>
          <p:spPr>
            <a:xfrm>
              <a:off x="15772" y="6756696"/>
              <a:ext cx="210088" cy="68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483" fill="norm" stroke="1" extrusionOk="0">
                  <a:moveTo>
                    <a:pt x="3006" y="7963"/>
                  </a:moveTo>
                  <a:cubicBezTo>
                    <a:pt x="2751" y="10843"/>
                    <a:pt x="2497" y="13723"/>
                    <a:pt x="2370" y="15843"/>
                  </a:cubicBezTo>
                  <a:cubicBezTo>
                    <a:pt x="2243" y="17963"/>
                    <a:pt x="2243" y="19323"/>
                    <a:pt x="2243" y="20203"/>
                  </a:cubicBezTo>
                  <a:cubicBezTo>
                    <a:pt x="2243" y="21083"/>
                    <a:pt x="2243" y="21483"/>
                    <a:pt x="2243" y="21483"/>
                  </a:cubicBezTo>
                  <a:cubicBezTo>
                    <a:pt x="2243" y="21483"/>
                    <a:pt x="2243" y="21083"/>
                    <a:pt x="2497" y="19443"/>
                  </a:cubicBezTo>
                  <a:cubicBezTo>
                    <a:pt x="2751" y="17803"/>
                    <a:pt x="3260" y="14923"/>
                    <a:pt x="4403" y="11923"/>
                  </a:cubicBezTo>
                  <a:cubicBezTo>
                    <a:pt x="5547" y="8923"/>
                    <a:pt x="7326" y="5803"/>
                    <a:pt x="8469" y="4043"/>
                  </a:cubicBezTo>
                  <a:cubicBezTo>
                    <a:pt x="9613" y="2283"/>
                    <a:pt x="10121" y="1883"/>
                    <a:pt x="10502" y="1403"/>
                  </a:cubicBezTo>
                  <a:cubicBezTo>
                    <a:pt x="10883" y="923"/>
                    <a:pt x="11137" y="363"/>
                    <a:pt x="11900" y="123"/>
                  </a:cubicBezTo>
                  <a:cubicBezTo>
                    <a:pt x="12662" y="-117"/>
                    <a:pt x="13933" y="-37"/>
                    <a:pt x="15838" y="643"/>
                  </a:cubicBezTo>
                  <a:cubicBezTo>
                    <a:pt x="17744" y="1323"/>
                    <a:pt x="20286" y="2603"/>
                    <a:pt x="20794" y="4083"/>
                  </a:cubicBezTo>
                  <a:cubicBezTo>
                    <a:pt x="21302" y="5563"/>
                    <a:pt x="19777" y="7243"/>
                    <a:pt x="16601" y="8523"/>
                  </a:cubicBezTo>
                  <a:cubicBezTo>
                    <a:pt x="13424" y="9803"/>
                    <a:pt x="8596" y="10683"/>
                    <a:pt x="5420" y="11043"/>
                  </a:cubicBezTo>
                  <a:cubicBezTo>
                    <a:pt x="2243" y="11403"/>
                    <a:pt x="718" y="11243"/>
                    <a:pt x="210" y="10963"/>
                  </a:cubicBezTo>
                  <a:cubicBezTo>
                    <a:pt x="-298" y="10683"/>
                    <a:pt x="210" y="10283"/>
                    <a:pt x="718" y="9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145669" y="7110744"/>
              <a:ext cx="222340" cy="18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9764"/>
                  </a:moveTo>
                  <a:cubicBezTo>
                    <a:pt x="2483" y="10356"/>
                    <a:pt x="4966" y="10948"/>
                    <a:pt x="6703" y="11984"/>
                  </a:cubicBezTo>
                  <a:cubicBezTo>
                    <a:pt x="8441" y="13019"/>
                    <a:pt x="9434" y="14499"/>
                    <a:pt x="9931" y="16274"/>
                  </a:cubicBezTo>
                  <a:cubicBezTo>
                    <a:pt x="10428" y="18049"/>
                    <a:pt x="10428" y="20121"/>
                    <a:pt x="9807" y="20860"/>
                  </a:cubicBezTo>
                  <a:cubicBezTo>
                    <a:pt x="9186" y="21600"/>
                    <a:pt x="7945" y="21008"/>
                    <a:pt x="7076" y="19973"/>
                  </a:cubicBezTo>
                  <a:cubicBezTo>
                    <a:pt x="6207" y="18937"/>
                    <a:pt x="5710" y="17458"/>
                    <a:pt x="6331" y="14499"/>
                  </a:cubicBezTo>
                  <a:cubicBezTo>
                    <a:pt x="6952" y="11540"/>
                    <a:pt x="8690" y="7101"/>
                    <a:pt x="11421" y="4438"/>
                  </a:cubicBezTo>
                  <a:cubicBezTo>
                    <a:pt x="14152" y="1775"/>
                    <a:pt x="17876" y="8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343611" y="7139002"/>
              <a:ext cx="107881" cy="12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2" h="21134" fill="norm" stroke="1" extrusionOk="0">
                  <a:moveTo>
                    <a:pt x="17542" y="416"/>
                  </a:moveTo>
                  <a:cubicBezTo>
                    <a:pt x="15142" y="-25"/>
                    <a:pt x="12742" y="-466"/>
                    <a:pt x="9862" y="1077"/>
                  </a:cubicBezTo>
                  <a:cubicBezTo>
                    <a:pt x="6982" y="2620"/>
                    <a:pt x="3622" y="6146"/>
                    <a:pt x="1702" y="9232"/>
                  </a:cubicBezTo>
                  <a:cubicBezTo>
                    <a:pt x="-218" y="12318"/>
                    <a:pt x="-698" y="14963"/>
                    <a:pt x="1222" y="17167"/>
                  </a:cubicBezTo>
                  <a:cubicBezTo>
                    <a:pt x="3142" y="19371"/>
                    <a:pt x="7462" y="21134"/>
                    <a:pt x="11302" y="21134"/>
                  </a:cubicBezTo>
                  <a:cubicBezTo>
                    <a:pt x="15142" y="21134"/>
                    <a:pt x="18502" y="19371"/>
                    <a:pt x="19702" y="16065"/>
                  </a:cubicBezTo>
                  <a:cubicBezTo>
                    <a:pt x="20902" y="12759"/>
                    <a:pt x="19942" y="7910"/>
                    <a:pt x="18982" y="3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499941" y="7118411"/>
              <a:ext cx="121074" cy="11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251" fill="norm" stroke="1" extrusionOk="0">
                  <a:moveTo>
                    <a:pt x="19969" y="9861"/>
                  </a:moveTo>
                  <a:cubicBezTo>
                    <a:pt x="18619" y="7983"/>
                    <a:pt x="17269" y="6104"/>
                    <a:pt x="15019" y="5400"/>
                  </a:cubicBezTo>
                  <a:cubicBezTo>
                    <a:pt x="12769" y="4696"/>
                    <a:pt x="9619" y="5165"/>
                    <a:pt x="6919" y="6574"/>
                  </a:cubicBezTo>
                  <a:cubicBezTo>
                    <a:pt x="4219" y="7983"/>
                    <a:pt x="1969" y="10330"/>
                    <a:pt x="844" y="12678"/>
                  </a:cubicBezTo>
                  <a:cubicBezTo>
                    <a:pt x="-281" y="15026"/>
                    <a:pt x="-281" y="17374"/>
                    <a:pt x="844" y="19017"/>
                  </a:cubicBezTo>
                  <a:cubicBezTo>
                    <a:pt x="1969" y="20661"/>
                    <a:pt x="4219" y="21600"/>
                    <a:pt x="7369" y="21130"/>
                  </a:cubicBezTo>
                  <a:cubicBezTo>
                    <a:pt x="10519" y="20661"/>
                    <a:pt x="14569" y="18783"/>
                    <a:pt x="16144" y="15730"/>
                  </a:cubicBezTo>
                  <a:cubicBezTo>
                    <a:pt x="17719" y="12678"/>
                    <a:pt x="16819" y="8452"/>
                    <a:pt x="17269" y="5635"/>
                  </a:cubicBezTo>
                  <a:cubicBezTo>
                    <a:pt x="17719" y="2817"/>
                    <a:pt x="19519" y="1409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706928" y="6825885"/>
              <a:ext cx="144092" cy="51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331" fill="norm" stroke="1" extrusionOk="0">
                  <a:moveTo>
                    <a:pt x="20997" y="366"/>
                  </a:moveTo>
                  <a:cubicBezTo>
                    <a:pt x="16900" y="49"/>
                    <a:pt x="12804" y="-269"/>
                    <a:pt x="9080" y="366"/>
                  </a:cubicBezTo>
                  <a:cubicBezTo>
                    <a:pt x="5356" y="1002"/>
                    <a:pt x="2004" y="2590"/>
                    <a:pt x="700" y="5184"/>
                  </a:cubicBezTo>
                  <a:cubicBezTo>
                    <a:pt x="-603" y="7778"/>
                    <a:pt x="142" y="11378"/>
                    <a:pt x="1073" y="13972"/>
                  </a:cubicBezTo>
                  <a:cubicBezTo>
                    <a:pt x="2004" y="16566"/>
                    <a:pt x="3121" y="18155"/>
                    <a:pt x="3307" y="19213"/>
                  </a:cubicBezTo>
                  <a:cubicBezTo>
                    <a:pt x="3494" y="20272"/>
                    <a:pt x="2749" y="20802"/>
                    <a:pt x="2004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595457" y="7172079"/>
              <a:ext cx="28623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191" y="21600"/>
                  </a:moveTo>
                  <a:cubicBezTo>
                    <a:pt x="0" y="17600"/>
                    <a:pt x="-191" y="13600"/>
                    <a:pt x="382" y="10400"/>
                  </a:cubicBezTo>
                  <a:cubicBezTo>
                    <a:pt x="956" y="7200"/>
                    <a:pt x="2294" y="4800"/>
                    <a:pt x="5926" y="3200"/>
                  </a:cubicBezTo>
                  <a:cubicBezTo>
                    <a:pt x="9558" y="1600"/>
                    <a:pt x="15483" y="800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7666" y="7468530"/>
              <a:ext cx="582681" cy="4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84" y="15916"/>
                    <a:pt x="4168" y="10232"/>
                    <a:pt x="7153" y="6253"/>
                  </a:cubicBezTo>
                  <a:cubicBezTo>
                    <a:pt x="10137" y="2274"/>
                    <a:pt x="14021" y="0"/>
                    <a:pt x="16579" y="0"/>
                  </a:cubicBezTo>
                  <a:cubicBezTo>
                    <a:pt x="19137" y="0"/>
                    <a:pt x="20368" y="2274"/>
                    <a:pt x="2160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268339" y="7471085"/>
              <a:ext cx="521346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29" y="16650"/>
                    <a:pt x="8259" y="11700"/>
                    <a:pt x="11859" y="8100"/>
                  </a:cubicBezTo>
                  <a:cubicBezTo>
                    <a:pt x="15459" y="4500"/>
                    <a:pt x="18529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1027356" y="7202746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1050357" y="7417418"/>
              <a:ext cx="2300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1495033" y="6882962"/>
              <a:ext cx="208693" cy="62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45" fill="norm" stroke="1" extrusionOk="0">
                  <a:moveTo>
                    <a:pt x="8486" y="7826"/>
                  </a:moveTo>
                  <a:cubicBezTo>
                    <a:pt x="7714" y="8178"/>
                    <a:pt x="6943" y="8529"/>
                    <a:pt x="6557" y="9846"/>
                  </a:cubicBezTo>
                  <a:cubicBezTo>
                    <a:pt x="6171" y="11163"/>
                    <a:pt x="6171" y="13446"/>
                    <a:pt x="6171" y="15378"/>
                  </a:cubicBezTo>
                  <a:cubicBezTo>
                    <a:pt x="6171" y="17309"/>
                    <a:pt x="6171" y="18890"/>
                    <a:pt x="6171" y="19944"/>
                  </a:cubicBezTo>
                  <a:cubicBezTo>
                    <a:pt x="6171" y="20997"/>
                    <a:pt x="6171" y="21524"/>
                    <a:pt x="5914" y="21436"/>
                  </a:cubicBezTo>
                  <a:cubicBezTo>
                    <a:pt x="5657" y="21348"/>
                    <a:pt x="5143" y="20646"/>
                    <a:pt x="4629" y="18583"/>
                  </a:cubicBezTo>
                  <a:cubicBezTo>
                    <a:pt x="4114" y="16519"/>
                    <a:pt x="3600" y="13095"/>
                    <a:pt x="3729" y="10153"/>
                  </a:cubicBezTo>
                  <a:cubicBezTo>
                    <a:pt x="3857" y="7212"/>
                    <a:pt x="4629" y="4753"/>
                    <a:pt x="5271" y="3304"/>
                  </a:cubicBezTo>
                  <a:cubicBezTo>
                    <a:pt x="5914" y="1856"/>
                    <a:pt x="6429" y="1417"/>
                    <a:pt x="7071" y="1022"/>
                  </a:cubicBezTo>
                  <a:cubicBezTo>
                    <a:pt x="7714" y="626"/>
                    <a:pt x="8486" y="275"/>
                    <a:pt x="9643" y="100"/>
                  </a:cubicBezTo>
                  <a:cubicBezTo>
                    <a:pt x="10800" y="-76"/>
                    <a:pt x="12343" y="-76"/>
                    <a:pt x="14529" y="583"/>
                  </a:cubicBezTo>
                  <a:cubicBezTo>
                    <a:pt x="16714" y="1241"/>
                    <a:pt x="19543" y="2558"/>
                    <a:pt x="20571" y="3831"/>
                  </a:cubicBezTo>
                  <a:cubicBezTo>
                    <a:pt x="21600" y="5104"/>
                    <a:pt x="20829" y="6334"/>
                    <a:pt x="17614" y="7387"/>
                  </a:cubicBezTo>
                  <a:cubicBezTo>
                    <a:pt x="14400" y="8441"/>
                    <a:pt x="8743" y="9319"/>
                    <a:pt x="5143" y="9758"/>
                  </a:cubicBezTo>
                  <a:cubicBezTo>
                    <a:pt x="1543" y="10197"/>
                    <a:pt x="0" y="10197"/>
                    <a:pt x="0" y="10241"/>
                  </a:cubicBezTo>
                  <a:cubicBezTo>
                    <a:pt x="0" y="10285"/>
                    <a:pt x="1543" y="10373"/>
                    <a:pt x="3086" y="10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1686704" y="7202746"/>
              <a:ext cx="161005" cy="23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0" y="8272"/>
                  </a:moveTo>
                  <a:cubicBezTo>
                    <a:pt x="3429" y="9191"/>
                    <a:pt x="6857" y="10111"/>
                    <a:pt x="9086" y="11949"/>
                  </a:cubicBezTo>
                  <a:cubicBezTo>
                    <a:pt x="11314" y="13787"/>
                    <a:pt x="12343" y="16545"/>
                    <a:pt x="12343" y="18383"/>
                  </a:cubicBezTo>
                  <a:cubicBezTo>
                    <a:pt x="12343" y="20221"/>
                    <a:pt x="11314" y="21140"/>
                    <a:pt x="9257" y="21370"/>
                  </a:cubicBezTo>
                  <a:cubicBezTo>
                    <a:pt x="7200" y="21600"/>
                    <a:pt x="4114" y="21140"/>
                    <a:pt x="3257" y="18383"/>
                  </a:cubicBezTo>
                  <a:cubicBezTo>
                    <a:pt x="2400" y="15626"/>
                    <a:pt x="3771" y="10570"/>
                    <a:pt x="7200" y="7123"/>
                  </a:cubicBezTo>
                  <a:cubicBezTo>
                    <a:pt x="10629" y="3677"/>
                    <a:pt x="16114" y="183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1907677" y="7052200"/>
              <a:ext cx="243212" cy="41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4" fill="norm" stroke="1" extrusionOk="0">
                  <a:moveTo>
                    <a:pt x="21045" y="4654"/>
                  </a:moveTo>
                  <a:cubicBezTo>
                    <a:pt x="21270" y="3721"/>
                    <a:pt x="21495" y="2787"/>
                    <a:pt x="21383" y="1987"/>
                  </a:cubicBezTo>
                  <a:cubicBezTo>
                    <a:pt x="21270" y="1187"/>
                    <a:pt x="20820" y="521"/>
                    <a:pt x="19695" y="187"/>
                  </a:cubicBezTo>
                  <a:cubicBezTo>
                    <a:pt x="18570" y="-146"/>
                    <a:pt x="16770" y="-146"/>
                    <a:pt x="13845" y="1121"/>
                  </a:cubicBezTo>
                  <a:cubicBezTo>
                    <a:pt x="10920" y="2387"/>
                    <a:pt x="6870" y="4921"/>
                    <a:pt x="4170" y="7721"/>
                  </a:cubicBezTo>
                  <a:cubicBezTo>
                    <a:pt x="1470" y="10521"/>
                    <a:pt x="120" y="13587"/>
                    <a:pt x="7" y="15787"/>
                  </a:cubicBezTo>
                  <a:cubicBezTo>
                    <a:pt x="-105" y="17987"/>
                    <a:pt x="1020" y="19321"/>
                    <a:pt x="3158" y="20121"/>
                  </a:cubicBezTo>
                  <a:cubicBezTo>
                    <a:pt x="5295" y="20921"/>
                    <a:pt x="8445" y="21187"/>
                    <a:pt x="11595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2148632" y="7097844"/>
              <a:ext cx="243422" cy="34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64" fill="norm" stroke="1" extrusionOk="0">
                  <a:moveTo>
                    <a:pt x="21431" y="2199"/>
                  </a:moveTo>
                  <a:cubicBezTo>
                    <a:pt x="20981" y="1416"/>
                    <a:pt x="20531" y="634"/>
                    <a:pt x="19744" y="242"/>
                  </a:cubicBezTo>
                  <a:cubicBezTo>
                    <a:pt x="18956" y="-149"/>
                    <a:pt x="17831" y="-149"/>
                    <a:pt x="15581" y="868"/>
                  </a:cubicBezTo>
                  <a:cubicBezTo>
                    <a:pt x="13331" y="1886"/>
                    <a:pt x="9956" y="3921"/>
                    <a:pt x="7144" y="6503"/>
                  </a:cubicBezTo>
                  <a:cubicBezTo>
                    <a:pt x="4331" y="9086"/>
                    <a:pt x="2081" y="12216"/>
                    <a:pt x="956" y="14486"/>
                  </a:cubicBezTo>
                  <a:cubicBezTo>
                    <a:pt x="-169" y="16755"/>
                    <a:pt x="-169" y="18164"/>
                    <a:pt x="281" y="19181"/>
                  </a:cubicBezTo>
                  <a:cubicBezTo>
                    <a:pt x="731" y="20199"/>
                    <a:pt x="1631" y="20825"/>
                    <a:pt x="3094" y="21138"/>
                  </a:cubicBezTo>
                  <a:cubicBezTo>
                    <a:pt x="4556" y="21451"/>
                    <a:pt x="6581" y="21451"/>
                    <a:pt x="8381" y="21060"/>
                  </a:cubicBezTo>
                  <a:cubicBezTo>
                    <a:pt x="10181" y="20668"/>
                    <a:pt x="11756" y="19886"/>
                    <a:pt x="13331" y="19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2130018" y="7317749"/>
              <a:ext cx="25437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707" y="21600"/>
                  </a:moveTo>
                  <a:cubicBezTo>
                    <a:pt x="1411" y="21600"/>
                    <a:pt x="115" y="21600"/>
                    <a:pt x="7" y="20400"/>
                  </a:cubicBezTo>
                  <a:cubicBezTo>
                    <a:pt x="-101" y="19200"/>
                    <a:pt x="979" y="16800"/>
                    <a:pt x="4759" y="13200"/>
                  </a:cubicBezTo>
                  <a:cubicBezTo>
                    <a:pt x="8539" y="9600"/>
                    <a:pt x="15019" y="4800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2407387" y="7310082"/>
              <a:ext cx="4600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2415054" y="7264081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2614392" y="6850071"/>
              <a:ext cx="92003" cy="81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223"/>
                    <a:pt x="16800" y="2445"/>
                    <a:pt x="15000" y="4143"/>
                  </a:cubicBezTo>
                  <a:cubicBezTo>
                    <a:pt x="13200" y="5842"/>
                    <a:pt x="12000" y="8015"/>
                    <a:pt x="10200" y="10087"/>
                  </a:cubicBezTo>
                  <a:cubicBezTo>
                    <a:pt x="8400" y="12158"/>
                    <a:pt x="6000" y="14128"/>
                    <a:pt x="4200" y="16030"/>
                  </a:cubicBezTo>
                  <a:cubicBezTo>
                    <a:pt x="2400" y="17932"/>
                    <a:pt x="1200" y="197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2722425" y="7077144"/>
              <a:ext cx="172140" cy="43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92" fill="norm" stroke="1" extrusionOk="0">
                  <a:moveTo>
                    <a:pt x="10395" y="6245"/>
                  </a:moveTo>
                  <a:cubicBezTo>
                    <a:pt x="8807" y="8405"/>
                    <a:pt x="7219" y="10565"/>
                    <a:pt x="5631" y="12852"/>
                  </a:cubicBezTo>
                  <a:cubicBezTo>
                    <a:pt x="4042" y="15139"/>
                    <a:pt x="2454" y="17553"/>
                    <a:pt x="1501" y="19141"/>
                  </a:cubicBezTo>
                  <a:cubicBezTo>
                    <a:pt x="548" y="20730"/>
                    <a:pt x="231" y="21492"/>
                    <a:pt x="72" y="21492"/>
                  </a:cubicBezTo>
                  <a:cubicBezTo>
                    <a:pt x="-87" y="21492"/>
                    <a:pt x="-87" y="20730"/>
                    <a:pt x="1184" y="18379"/>
                  </a:cubicBezTo>
                  <a:cubicBezTo>
                    <a:pt x="2454" y="16028"/>
                    <a:pt x="4995" y="12090"/>
                    <a:pt x="7537" y="8913"/>
                  </a:cubicBezTo>
                  <a:cubicBezTo>
                    <a:pt x="10078" y="5737"/>
                    <a:pt x="12619" y="3323"/>
                    <a:pt x="14525" y="1861"/>
                  </a:cubicBezTo>
                  <a:cubicBezTo>
                    <a:pt x="16431" y="400"/>
                    <a:pt x="17701" y="-108"/>
                    <a:pt x="18654" y="19"/>
                  </a:cubicBezTo>
                  <a:cubicBezTo>
                    <a:pt x="19607" y="146"/>
                    <a:pt x="20242" y="908"/>
                    <a:pt x="20719" y="3450"/>
                  </a:cubicBezTo>
                  <a:cubicBezTo>
                    <a:pt x="21195" y="5991"/>
                    <a:pt x="21513" y="10311"/>
                    <a:pt x="21354" y="13487"/>
                  </a:cubicBezTo>
                  <a:cubicBezTo>
                    <a:pt x="21195" y="16664"/>
                    <a:pt x="20560" y="18697"/>
                    <a:pt x="19925" y="20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2754501" y="7264081"/>
              <a:ext cx="204899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980" y="21600"/>
                  </a:moveTo>
                  <a:cubicBezTo>
                    <a:pt x="1647" y="19680"/>
                    <a:pt x="313" y="17760"/>
                    <a:pt x="47" y="15840"/>
                  </a:cubicBezTo>
                  <a:cubicBezTo>
                    <a:pt x="-220" y="13920"/>
                    <a:pt x="580" y="12000"/>
                    <a:pt x="4313" y="9360"/>
                  </a:cubicBezTo>
                  <a:cubicBezTo>
                    <a:pt x="8047" y="6720"/>
                    <a:pt x="14713" y="3360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2959399" y="7003408"/>
              <a:ext cx="189390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6912" y="645"/>
                  </a:moveTo>
                  <a:cubicBezTo>
                    <a:pt x="8064" y="322"/>
                    <a:pt x="9216" y="0"/>
                    <a:pt x="10800" y="0"/>
                  </a:cubicBezTo>
                  <a:cubicBezTo>
                    <a:pt x="12384" y="0"/>
                    <a:pt x="14400" y="322"/>
                    <a:pt x="16560" y="1504"/>
                  </a:cubicBezTo>
                  <a:cubicBezTo>
                    <a:pt x="18720" y="2687"/>
                    <a:pt x="21024" y="4728"/>
                    <a:pt x="21312" y="7146"/>
                  </a:cubicBezTo>
                  <a:cubicBezTo>
                    <a:pt x="21600" y="9564"/>
                    <a:pt x="19872" y="12358"/>
                    <a:pt x="15984" y="14830"/>
                  </a:cubicBezTo>
                  <a:cubicBezTo>
                    <a:pt x="12096" y="17302"/>
                    <a:pt x="6048" y="194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3419410" y="7248747"/>
              <a:ext cx="44467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8" y="14400"/>
                    <a:pt x="7697" y="7200"/>
                    <a:pt x="11297" y="3600"/>
                  </a:cubicBezTo>
                  <a:cubicBezTo>
                    <a:pt x="14897" y="0"/>
                    <a:pt x="1824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3450077" y="7409751"/>
              <a:ext cx="40634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8" y="18720"/>
                    <a:pt x="7336" y="15840"/>
                    <a:pt x="10936" y="12240"/>
                  </a:cubicBezTo>
                  <a:cubicBezTo>
                    <a:pt x="14536" y="8640"/>
                    <a:pt x="18068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3309281" y="6755832"/>
              <a:ext cx="171465" cy="27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379" fill="norm" stroke="1" extrusionOk="0">
                  <a:moveTo>
                    <a:pt x="20703" y="2528"/>
                  </a:moveTo>
                  <a:cubicBezTo>
                    <a:pt x="20086" y="1546"/>
                    <a:pt x="19469" y="564"/>
                    <a:pt x="18234" y="172"/>
                  </a:cubicBezTo>
                  <a:cubicBezTo>
                    <a:pt x="17000" y="-221"/>
                    <a:pt x="15149" y="-25"/>
                    <a:pt x="12063" y="1644"/>
                  </a:cubicBezTo>
                  <a:cubicBezTo>
                    <a:pt x="8977" y="3314"/>
                    <a:pt x="4657" y="6455"/>
                    <a:pt x="2189" y="9401"/>
                  </a:cubicBezTo>
                  <a:cubicBezTo>
                    <a:pt x="-280" y="12346"/>
                    <a:pt x="-897" y="15095"/>
                    <a:pt x="1572" y="17059"/>
                  </a:cubicBezTo>
                  <a:cubicBezTo>
                    <a:pt x="4040" y="19023"/>
                    <a:pt x="9594" y="20201"/>
                    <a:pt x="15149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3469583" y="6926740"/>
              <a:ext cx="89905" cy="8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1367" fill="norm" stroke="1" extrusionOk="0">
                  <a:moveTo>
                    <a:pt x="13058" y="0"/>
                  </a:moveTo>
                  <a:cubicBezTo>
                    <a:pt x="10139" y="1234"/>
                    <a:pt x="7220" y="2468"/>
                    <a:pt x="4885" y="4320"/>
                  </a:cubicBezTo>
                  <a:cubicBezTo>
                    <a:pt x="2550" y="6171"/>
                    <a:pt x="799" y="8640"/>
                    <a:pt x="215" y="11417"/>
                  </a:cubicBezTo>
                  <a:cubicBezTo>
                    <a:pt x="-369" y="14194"/>
                    <a:pt x="215" y="17280"/>
                    <a:pt x="2258" y="19131"/>
                  </a:cubicBezTo>
                  <a:cubicBezTo>
                    <a:pt x="4301" y="20983"/>
                    <a:pt x="7804" y="21600"/>
                    <a:pt x="11015" y="21291"/>
                  </a:cubicBezTo>
                  <a:cubicBezTo>
                    <a:pt x="14226" y="20983"/>
                    <a:pt x="17144" y="19749"/>
                    <a:pt x="18896" y="17589"/>
                  </a:cubicBezTo>
                  <a:cubicBezTo>
                    <a:pt x="20647" y="15429"/>
                    <a:pt x="21231" y="12343"/>
                    <a:pt x="19480" y="9566"/>
                  </a:cubicBezTo>
                  <a:cubicBezTo>
                    <a:pt x="17728" y="6789"/>
                    <a:pt x="13642" y="4320"/>
                    <a:pt x="9555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3588080" y="6893040"/>
              <a:ext cx="161005" cy="10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7" fill="norm" stroke="1" extrusionOk="0">
                  <a:moveTo>
                    <a:pt x="0" y="6781"/>
                  </a:moveTo>
                  <a:cubicBezTo>
                    <a:pt x="686" y="9353"/>
                    <a:pt x="1371" y="11924"/>
                    <a:pt x="1543" y="14753"/>
                  </a:cubicBezTo>
                  <a:cubicBezTo>
                    <a:pt x="1714" y="17581"/>
                    <a:pt x="1371" y="20667"/>
                    <a:pt x="1200" y="20667"/>
                  </a:cubicBezTo>
                  <a:cubicBezTo>
                    <a:pt x="1029" y="20667"/>
                    <a:pt x="1029" y="17581"/>
                    <a:pt x="2057" y="13981"/>
                  </a:cubicBezTo>
                  <a:cubicBezTo>
                    <a:pt x="3086" y="10381"/>
                    <a:pt x="5143" y="6267"/>
                    <a:pt x="6857" y="3438"/>
                  </a:cubicBezTo>
                  <a:cubicBezTo>
                    <a:pt x="8571" y="610"/>
                    <a:pt x="9943" y="-933"/>
                    <a:pt x="10629" y="610"/>
                  </a:cubicBezTo>
                  <a:cubicBezTo>
                    <a:pt x="11314" y="2153"/>
                    <a:pt x="11314" y="6781"/>
                    <a:pt x="11829" y="10124"/>
                  </a:cubicBezTo>
                  <a:cubicBezTo>
                    <a:pt x="12343" y="13467"/>
                    <a:pt x="13371" y="15524"/>
                    <a:pt x="15086" y="16038"/>
                  </a:cubicBezTo>
                  <a:cubicBezTo>
                    <a:pt x="16800" y="16553"/>
                    <a:pt x="19200" y="15524"/>
                    <a:pt x="21600" y="14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3753237" y="6701471"/>
              <a:ext cx="94844" cy="30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262" fill="norm" stroke="1" extrusionOk="0">
                  <a:moveTo>
                    <a:pt x="5898" y="17060"/>
                  </a:moveTo>
                  <a:cubicBezTo>
                    <a:pt x="7603" y="16357"/>
                    <a:pt x="9308" y="15655"/>
                    <a:pt x="10161" y="14777"/>
                  </a:cubicBezTo>
                  <a:cubicBezTo>
                    <a:pt x="11013" y="13899"/>
                    <a:pt x="11013" y="12845"/>
                    <a:pt x="9877" y="12670"/>
                  </a:cubicBezTo>
                  <a:cubicBezTo>
                    <a:pt x="8740" y="12494"/>
                    <a:pt x="6466" y="13196"/>
                    <a:pt x="4477" y="14426"/>
                  </a:cubicBezTo>
                  <a:cubicBezTo>
                    <a:pt x="2487" y="15655"/>
                    <a:pt x="782" y="17411"/>
                    <a:pt x="213" y="18728"/>
                  </a:cubicBezTo>
                  <a:cubicBezTo>
                    <a:pt x="-355" y="20045"/>
                    <a:pt x="213" y="20923"/>
                    <a:pt x="1919" y="21187"/>
                  </a:cubicBezTo>
                  <a:cubicBezTo>
                    <a:pt x="3624" y="21450"/>
                    <a:pt x="6466" y="21099"/>
                    <a:pt x="9877" y="18816"/>
                  </a:cubicBezTo>
                  <a:cubicBezTo>
                    <a:pt x="13287" y="16533"/>
                    <a:pt x="17266" y="12318"/>
                    <a:pt x="19256" y="9245"/>
                  </a:cubicBezTo>
                  <a:cubicBezTo>
                    <a:pt x="21245" y="6172"/>
                    <a:pt x="21245" y="4240"/>
                    <a:pt x="20961" y="2748"/>
                  </a:cubicBezTo>
                  <a:cubicBezTo>
                    <a:pt x="20677" y="1255"/>
                    <a:pt x="20108" y="201"/>
                    <a:pt x="18403" y="26"/>
                  </a:cubicBezTo>
                  <a:cubicBezTo>
                    <a:pt x="16698" y="-150"/>
                    <a:pt x="13856" y="552"/>
                    <a:pt x="12150" y="2748"/>
                  </a:cubicBezTo>
                  <a:cubicBezTo>
                    <a:pt x="10445" y="4943"/>
                    <a:pt x="9877" y="8630"/>
                    <a:pt x="11298" y="11265"/>
                  </a:cubicBezTo>
                  <a:cubicBezTo>
                    <a:pt x="12719" y="13899"/>
                    <a:pt x="16129" y="15479"/>
                    <a:pt x="19540" y="17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3933088" y="6972741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4616574" y="6896073"/>
              <a:ext cx="180926" cy="581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449" fill="norm" stroke="1" extrusionOk="0">
                  <a:moveTo>
                    <a:pt x="5194" y="10753"/>
                  </a:moveTo>
                  <a:cubicBezTo>
                    <a:pt x="5194" y="13677"/>
                    <a:pt x="5194" y="16601"/>
                    <a:pt x="5046" y="18487"/>
                  </a:cubicBezTo>
                  <a:cubicBezTo>
                    <a:pt x="4898" y="20374"/>
                    <a:pt x="4602" y="21223"/>
                    <a:pt x="4454" y="21411"/>
                  </a:cubicBezTo>
                  <a:cubicBezTo>
                    <a:pt x="4306" y="21600"/>
                    <a:pt x="4306" y="21128"/>
                    <a:pt x="4306" y="18865"/>
                  </a:cubicBezTo>
                  <a:cubicBezTo>
                    <a:pt x="4306" y="16601"/>
                    <a:pt x="4306" y="12545"/>
                    <a:pt x="5194" y="9432"/>
                  </a:cubicBezTo>
                  <a:cubicBezTo>
                    <a:pt x="6082" y="6320"/>
                    <a:pt x="7857" y="4150"/>
                    <a:pt x="9189" y="2830"/>
                  </a:cubicBezTo>
                  <a:cubicBezTo>
                    <a:pt x="10520" y="1509"/>
                    <a:pt x="11408" y="1038"/>
                    <a:pt x="12591" y="660"/>
                  </a:cubicBezTo>
                  <a:cubicBezTo>
                    <a:pt x="13775" y="283"/>
                    <a:pt x="15254" y="0"/>
                    <a:pt x="16586" y="0"/>
                  </a:cubicBezTo>
                  <a:cubicBezTo>
                    <a:pt x="17917" y="0"/>
                    <a:pt x="19101" y="283"/>
                    <a:pt x="19989" y="1509"/>
                  </a:cubicBezTo>
                  <a:cubicBezTo>
                    <a:pt x="20876" y="2735"/>
                    <a:pt x="21468" y="4905"/>
                    <a:pt x="20284" y="6555"/>
                  </a:cubicBezTo>
                  <a:cubicBezTo>
                    <a:pt x="19101" y="8206"/>
                    <a:pt x="16142" y="9338"/>
                    <a:pt x="12887" y="10045"/>
                  </a:cubicBezTo>
                  <a:cubicBezTo>
                    <a:pt x="9632" y="10753"/>
                    <a:pt x="6082" y="11036"/>
                    <a:pt x="3715" y="11036"/>
                  </a:cubicBezTo>
                  <a:cubicBezTo>
                    <a:pt x="1347" y="11036"/>
                    <a:pt x="164" y="10753"/>
                    <a:pt x="16" y="10423"/>
                  </a:cubicBezTo>
                  <a:cubicBezTo>
                    <a:pt x="-132" y="10093"/>
                    <a:pt x="756" y="9715"/>
                    <a:pt x="1643" y="9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4768774" y="7187413"/>
              <a:ext cx="222339" cy="241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8185"/>
                  </a:moveTo>
                  <a:cubicBezTo>
                    <a:pt x="1490" y="7731"/>
                    <a:pt x="2979" y="7276"/>
                    <a:pt x="4593" y="7958"/>
                  </a:cubicBezTo>
                  <a:cubicBezTo>
                    <a:pt x="6207" y="8640"/>
                    <a:pt x="7945" y="10459"/>
                    <a:pt x="8814" y="12505"/>
                  </a:cubicBezTo>
                  <a:cubicBezTo>
                    <a:pt x="9683" y="14552"/>
                    <a:pt x="9683" y="16825"/>
                    <a:pt x="9310" y="18531"/>
                  </a:cubicBezTo>
                  <a:cubicBezTo>
                    <a:pt x="8938" y="20236"/>
                    <a:pt x="8193" y="21373"/>
                    <a:pt x="7448" y="21486"/>
                  </a:cubicBezTo>
                  <a:cubicBezTo>
                    <a:pt x="6703" y="21600"/>
                    <a:pt x="5959" y="20691"/>
                    <a:pt x="6207" y="17848"/>
                  </a:cubicBezTo>
                  <a:cubicBezTo>
                    <a:pt x="6455" y="15006"/>
                    <a:pt x="7697" y="10232"/>
                    <a:pt x="9807" y="6935"/>
                  </a:cubicBezTo>
                  <a:cubicBezTo>
                    <a:pt x="11917" y="3638"/>
                    <a:pt x="14897" y="1819"/>
                    <a:pt x="17007" y="909"/>
                  </a:cubicBezTo>
                  <a:cubicBezTo>
                    <a:pt x="19117" y="0"/>
                    <a:pt x="203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5000554" y="6969808"/>
              <a:ext cx="215511" cy="524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511" fill="norm" stroke="1" extrusionOk="0">
                  <a:moveTo>
                    <a:pt x="19193" y="2952"/>
                  </a:moveTo>
                  <a:cubicBezTo>
                    <a:pt x="19689" y="2428"/>
                    <a:pt x="20186" y="1903"/>
                    <a:pt x="20558" y="1327"/>
                  </a:cubicBezTo>
                  <a:cubicBezTo>
                    <a:pt x="20931" y="750"/>
                    <a:pt x="21179" y="121"/>
                    <a:pt x="20558" y="16"/>
                  </a:cubicBezTo>
                  <a:cubicBezTo>
                    <a:pt x="19938" y="-89"/>
                    <a:pt x="18448" y="330"/>
                    <a:pt x="15469" y="1536"/>
                  </a:cubicBezTo>
                  <a:cubicBezTo>
                    <a:pt x="12489" y="2742"/>
                    <a:pt x="8020" y="4734"/>
                    <a:pt x="4793" y="7041"/>
                  </a:cubicBezTo>
                  <a:cubicBezTo>
                    <a:pt x="1565" y="9348"/>
                    <a:pt x="-421" y="11969"/>
                    <a:pt x="76" y="14224"/>
                  </a:cubicBezTo>
                  <a:cubicBezTo>
                    <a:pt x="572" y="16478"/>
                    <a:pt x="3551" y="18365"/>
                    <a:pt x="7400" y="19519"/>
                  </a:cubicBezTo>
                  <a:cubicBezTo>
                    <a:pt x="11248" y="20672"/>
                    <a:pt x="15965" y="21092"/>
                    <a:pt x="20682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5243544" y="7058214"/>
              <a:ext cx="253581" cy="3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32" fill="norm" stroke="1" extrusionOk="0">
                  <a:moveTo>
                    <a:pt x="21432" y="851"/>
                  </a:moveTo>
                  <a:cubicBezTo>
                    <a:pt x="20568" y="392"/>
                    <a:pt x="19704" y="-68"/>
                    <a:pt x="18624" y="9"/>
                  </a:cubicBezTo>
                  <a:cubicBezTo>
                    <a:pt x="17544" y="85"/>
                    <a:pt x="16248" y="698"/>
                    <a:pt x="13224" y="2766"/>
                  </a:cubicBezTo>
                  <a:cubicBezTo>
                    <a:pt x="10200" y="4834"/>
                    <a:pt x="5448" y="8358"/>
                    <a:pt x="2856" y="10885"/>
                  </a:cubicBezTo>
                  <a:cubicBezTo>
                    <a:pt x="264" y="13413"/>
                    <a:pt x="-168" y="14945"/>
                    <a:pt x="48" y="16477"/>
                  </a:cubicBezTo>
                  <a:cubicBezTo>
                    <a:pt x="264" y="18009"/>
                    <a:pt x="1128" y="19541"/>
                    <a:pt x="3396" y="20383"/>
                  </a:cubicBezTo>
                  <a:cubicBezTo>
                    <a:pt x="5664" y="21226"/>
                    <a:pt x="9336" y="21379"/>
                    <a:pt x="13008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5259452" y="7294748"/>
              <a:ext cx="222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5550791" y="7287082"/>
              <a:ext cx="1533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5550791" y="7195080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5698010" y="7127735"/>
              <a:ext cx="197193" cy="32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13" fill="norm" stroke="1" extrusionOk="0">
                  <a:moveTo>
                    <a:pt x="4756" y="2928"/>
                  </a:moveTo>
                  <a:cubicBezTo>
                    <a:pt x="4482" y="8497"/>
                    <a:pt x="4209" y="14066"/>
                    <a:pt x="3935" y="17272"/>
                  </a:cubicBezTo>
                  <a:cubicBezTo>
                    <a:pt x="3662" y="20478"/>
                    <a:pt x="3388" y="21322"/>
                    <a:pt x="2705" y="21407"/>
                  </a:cubicBezTo>
                  <a:cubicBezTo>
                    <a:pt x="2021" y="21491"/>
                    <a:pt x="928" y="20816"/>
                    <a:pt x="381" y="18285"/>
                  </a:cubicBezTo>
                  <a:cubicBezTo>
                    <a:pt x="-166" y="15753"/>
                    <a:pt x="-166" y="11366"/>
                    <a:pt x="654" y="8329"/>
                  </a:cubicBezTo>
                  <a:cubicBezTo>
                    <a:pt x="1475" y="5291"/>
                    <a:pt x="3115" y="3604"/>
                    <a:pt x="4619" y="2422"/>
                  </a:cubicBezTo>
                  <a:cubicBezTo>
                    <a:pt x="6123" y="1241"/>
                    <a:pt x="7490" y="566"/>
                    <a:pt x="8993" y="229"/>
                  </a:cubicBezTo>
                  <a:cubicBezTo>
                    <a:pt x="10497" y="-109"/>
                    <a:pt x="12138" y="-109"/>
                    <a:pt x="14052" y="482"/>
                  </a:cubicBezTo>
                  <a:cubicBezTo>
                    <a:pt x="15966" y="1072"/>
                    <a:pt x="18153" y="2254"/>
                    <a:pt x="19520" y="4279"/>
                  </a:cubicBezTo>
                  <a:cubicBezTo>
                    <a:pt x="20887" y="6304"/>
                    <a:pt x="21434" y="9172"/>
                    <a:pt x="20887" y="11788"/>
                  </a:cubicBezTo>
                  <a:cubicBezTo>
                    <a:pt x="20340" y="14404"/>
                    <a:pt x="18700" y="16766"/>
                    <a:pt x="17059" y="19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6111039" y="7050613"/>
              <a:ext cx="123579" cy="41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76" fill="norm" stroke="1" extrusionOk="0">
                  <a:moveTo>
                    <a:pt x="13126" y="4311"/>
                  </a:moveTo>
                  <a:cubicBezTo>
                    <a:pt x="10041" y="8419"/>
                    <a:pt x="6955" y="12527"/>
                    <a:pt x="4971" y="15111"/>
                  </a:cubicBezTo>
                  <a:cubicBezTo>
                    <a:pt x="2988" y="17695"/>
                    <a:pt x="2106" y="18755"/>
                    <a:pt x="1445" y="19683"/>
                  </a:cubicBezTo>
                  <a:cubicBezTo>
                    <a:pt x="784" y="20610"/>
                    <a:pt x="343" y="21405"/>
                    <a:pt x="122" y="21472"/>
                  </a:cubicBezTo>
                  <a:cubicBezTo>
                    <a:pt x="-98" y="21538"/>
                    <a:pt x="-98" y="20875"/>
                    <a:pt x="784" y="18755"/>
                  </a:cubicBezTo>
                  <a:cubicBezTo>
                    <a:pt x="1665" y="16635"/>
                    <a:pt x="3429" y="13057"/>
                    <a:pt x="5192" y="10009"/>
                  </a:cubicBezTo>
                  <a:cubicBezTo>
                    <a:pt x="6955" y="6961"/>
                    <a:pt x="8718" y="4444"/>
                    <a:pt x="10041" y="2721"/>
                  </a:cubicBezTo>
                  <a:cubicBezTo>
                    <a:pt x="11363" y="998"/>
                    <a:pt x="12245" y="71"/>
                    <a:pt x="13567" y="4"/>
                  </a:cubicBezTo>
                  <a:cubicBezTo>
                    <a:pt x="14890" y="-62"/>
                    <a:pt x="16653" y="733"/>
                    <a:pt x="18196" y="2257"/>
                  </a:cubicBezTo>
                  <a:cubicBezTo>
                    <a:pt x="19739" y="3781"/>
                    <a:pt x="21061" y="6034"/>
                    <a:pt x="21282" y="8949"/>
                  </a:cubicBezTo>
                  <a:cubicBezTo>
                    <a:pt x="21502" y="11864"/>
                    <a:pt x="20620" y="15442"/>
                    <a:pt x="19739" y="19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6072136" y="7271748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6340476" y="7080077"/>
              <a:ext cx="166634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1" h="21600" fill="norm" stroke="1" extrusionOk="0">
                  <a:moveTo>
                    <a:pt x="6574" y="0"/>
                  </a:moveTo>
                  <a:cubicBezTo>
                    <a:pt x="10957" y="1298"/>
                    <a:pt x="15339" y="2597"/>
                    <a:pt x="18000" y="4603"/>
                  </a:cubicBezTo>
                  <a:cubicBezTo>
                    <a:pt x="20661" y="6610"/>
                    <a:pt x="21600" y="9325"/>
                    <a:pt x="18313" y="12275"/>
                  </a:cubicBezTo>
                  <a:cubicBezTo>
                    <a:pt x="15026" y="15226"/>
                    <a:pt x="7513" y="184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4377765" y="7732635"/>
              <a:ext cx="1587037" cy="8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0" y="21375"/>
                  </a:moveTo>
                  <a:cubicBezTo>
                    <a:pt x="1252" y="19411"/>
                    <a:pt x="2504" y="17448"/>
                    <a:pt x="3774" y="15157"/>
                  </a:cubicBezTo>
                  <a:cubicBezTo>
                    <a:pt x="5043" y="12866"/>
                    <a:pt x="6330" y="10248"/>
                    <a:pt x="7530" y="8284"/>
                  </a:cubicBezTo>
                  <a:cubicBezTo>
                    <a:pt x="8730" y="6320"/>
                    <a:pt x="9843" y="5011"/>
                    <a:pt x="11009" y="3702"/>
                  </a:cubicBezTo>
                  <a:cubicBezTo>
                    <a:pt x="12174" y="2393"/>
                    <a:pt x="13391" y="1084"/>
                    <a:pt x="14661" y="430"/>
                  </a:cubicBezTo>
                  <a:cubicBezTo>
                    <a:pt x="15930" y="-225"/>
                    <a:pt x="17252" y="-225"/>
                    <a:pt x="18417" y="1084"/>
                  </a:cubicBezTo>
                  <a:cubicBezTo>
                    <a:pt x="19583" y="2393"/>
                    <a:pt x="20591" y="5011"/>
                    <a:pt x="21600" y="7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4754209" y="7854402"/>
              <a:ext cx="188060" cy="52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97" fill="norm" stroke="1" extrusionOk="0">
                  <a:moveTo>
                    <a:pt x="5097" y="8724"/>
                  </a:moveTo>
                  <a:cubicBezTo>
                    <a:pt x="4233" y="12566"/>
                    <a:pt x="3369" y="16409"/>
                    <a:pt x="2649" y="18641"/>
                  </a:cubicBezTo>
                  <a:cubicBezTo>
                    <a:pt x="1929" y="20874"/>
                    <a:pt x="1353" y="21497"/>
                    <a:pt x="921" y="21497"/>
                  </a:cubicBezTo>
                  <a:cubicBezTo>
                    <a:pt x="489" y="21497"/>
                    <a:pt x="201" y="20874"/>
                    <a:pt x="57" y="18849"/>
                  </a:cubicBezTo>
                  <a:cubicBezTo>
                    <a:pt x="-87" y="16824"/>
                    <a:pt x="-87" y="13397"/>
                    <a:pt x="1641" y="10282"/>
                  </a:cubicBezTo>
                  <a:cubicBezTo>
                    <a:pt x="3369" y="7166"/>
                    <a:pt x="6825" y="4362"/>
                    <a:pt x="9129" y="2753"/>
                  </a:cubicBezTo>
                  <a:cubicBezTo>
                    <a:pt x="11433" y="1143"/>
                    <a:pt x="12585" y="728"/>
                    <a:pt x="14169" y="416"/>
                  </a:cubicBezTo>
                  <a:cubicBezTo>
                    <a:pt x="15753" y="105"/>
                    <a:pt x="17769" y="-103"/>
                    <a:pt x="19209" y="53"/>
                  </a:cubicBezTo>
                  <a:cubicBezTo>
                    <a:pt x="20649" y="209"/>
                    <a:pt x="21513" y="728"/>
                    <a:pt x="21081" y="1818"/>
                  </a:cubicBezTo>
                  <a:cubicBezTo>
                    <a:pt x="20649" y="2909"/>
                    <a:pt x="18921" y="4570"/>
                    <a:pt x="15897" y="6076"/>
                  </a:cubicBezTo>
                  <a:cubicBezTo>
                    <a:pt x="12873" y="7582"/>
                    <a:pt x="8553" y="8932"/>
                    <a:pt x="4233" y="10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4876110" y="8053765"/>
              <a:ext cx="276007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092"/>
                  </a:moveTo>
                  <a:cubicBezTo>
                    <a:pt x="1000" y="5908"/>
                    <a:pt x="2000" y="5723"/>
                    <a:pt x="3500" y="7569"/>
                  </a:cubicBezTo>
                  <a:cubicBezTo>
                    <a:pt x="5000" y="9415"/>
                    <a:pt x="7000" y="13292"/>
                    <a:pt x="8000" y="15785"/>
                  </a:cubicBezTo>
                  <a:cubicBezTo>
                    <a:pt x="9000" y="18277"/>
                    <a:pt x="9000" y="19385"/>
                    <a:pt x="8600" y="20215"/>
                  </a:cubicBezTo>
                  <a:cubicBezTo>
                    <a:pt x="8200" y="21046"/>
                    <a:pt x="7400" y="21600"/>
                    <a:pt x="6600" y="21600"/>
                  </a:cubicBezTo>
                  <a:cubicBezTo>
                    <a:pt x="5800" y="21600"/>
                    <a:pt x="5000" y="21046"/>
                    <a:pt x="4500" y="19662"/>
                  </a:cubicBezTo>
                  <a:cubicBezTo>
                    <a:pt x="4000" y="18277"/>
                    <a:pt x="3800" y="16062"/>
                    <a:pt x="4800" y="13385"/>
                  </a:cubicBezTo>
                  <a:cubicBezTo>
                    <a:pt x="5800" y="10708"/>
                    <a:pt x="8000" y="7569"/>
                    <a:pt x="10000" y="5262"/>
                  </a:cubicBezTo>
                  <a:cubicBezTo>
                    <a:pt x="12000" y="2954"/>
                    <a:pt x="13800" y="1477"/>
                    <a:pt x="15700" y="738"/>
                  </a:cubicBezTo>
                  <a:cubicBezTo>
                    <a:pt x="17600" y="0"/>
                    <a:pt x="19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5289713" y="7924631"/>
              <a:ext cx="192078" cy="42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12" fill="norm" stroke="1" extrusionOk="0">
                  <a:moveTo>
                    <a:pt x="21084" y="323"/>
                  </a:moveTo>
                  <a:cubicBezTo>
                    <a:pt x="19681" y="68"/>
                    <a:pt x="18279" y="-188"/>
                    <a:pt x="16315" y="195"/>
                  </a:cubicBezTo>
                  <a:cubicBezTo>
                    <a:pt x="14352" y="579"/>
                    <a:pt x="11827" y="1601"/>
                    <a:pt x="8881" y="4030"/>
                  </a:cubicBezTo>
                  <a:cubicBezTo>
                    <a:pt x="5936" y="6458"/>
                    <a:pt x="2570" y="10292"/>
                    <a:pt x="1027" y="13232"/>
                  </a:cubicBezTo>
                  <a:cubicBezTo>
                    <a:pt x="-516" y="16172"/>
                    <a:pt x="-235" y="18217"/>
                    <a:pt x="1307" y="19431"/>
                  </a:cubicBezTo>
                  <a:cubicBezTo>
                    <a:pt x="2850" y="20645"/>
                    <a:pt x="5655" y="21029"/>
                    <a:pt x="8461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5556175" y="7938448"/>
              <a:ext cx="163288" cy="36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0849" fill="norm" stroke="1" extrusionOk="0">
                  <a:moveTo>
                    <a:pt x="11263" y="18"/>
                  </a:moveTo>
                  <a:cubicBezTo>
                    <a:pt x="8604" y="5048"/>
                    <a:pt x="5946" y="10078"/>
                    <a:pt x="4118" y="13407"/>
                  </a:cubicBezTo>
                  <a:cubicBezTo>
                    <a:pt x="2290" y="16736"/>
                    <a:pt x="1294" y="18363"/>
                    <a:pt x="629" y="19547"/>
                  </a:cubicBezTo>
                  <a:cubicBezTo>
                    <a:pt x="-36" y="20730"/>
                    <a:pt x="-368" y="21470"/>
                    <a:pt x="629" y="20138"/>
                  </a:cubicBezTo>
                  <a:cubicBezTo>
                    <a:pt x="1626" y="18807"/>
                    <a:pt x="3952" y="15404"/>
                    <a:pt x="7275" y="11928"/>
                  </a:cubicBezTo>
                  <a:cubicBezTo>
                    <a:pt x="10598" y="8451"/>
                    <a:pt x="14918" y="4900"/>
                    <a:pt x="17410" y="2755"/>
                  </a:cubicBezTo>
                  <a:cubicBezTo>
                    <a:pt x="19903" y="610"/>
                    <a:pt x="20567" y="-130"/>
                    <a:pt x="20900" y="18"/>
                  </a:cubicBezTo>
                  <a:cubicBezTo>
                    <a:pt x="21232" y="166"/>
                    <a:pt x="21232" y="1202"/>
                    <a:pt x="21232" y="4752"/>
                  </a:cubicBezTo>
                  <a:cubicBezTo>
                    <a:pt x="21232" y="8303"/>
                    <a:pt x="21232" y="14369"/>
                    <a:pt x="21232" y="20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5550791" y="8191768"/>
              <a:ext cx="176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5840"/>
                    <a:pt x="1878" y="10080"/>
                    <a:pt x="5478" y="6480"/>
                  </a:cubicBezTo>
                  <a:cubicBezTo>
                    <a:pt x="9078" y="2880"/>
                    <a:pt x="1533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5857465" y="7923429"/>
              <a:ext cx="125502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600" fill="norm" stroke="1" extrusionOk="0">
                  <a:moveTo>
                    <a:pt x="0" y="0"/>
                  </a:moveTo>
                  <a:cubicBezTo>
                    <a:pt x="6646" y="1309"/>
                    <a:pt x="13292" y="2618"/>
                    <a:pt x="17031" y="4745"/>
                  </a:cubicBezTo>
                  <a:cubicBezTo>
                    <a:pt x="20769" y="6873"/>
                    <a:pt x="21600" y="9818"/>
                    <a:pt x="18485" y="12764"/>
                  </a:cubicBezTo>
                  <a:cubicBezTo>
                    <a:pt x="15369" y="15709"/>
                    <a:pt x="8308" y="18655"/>
                    <a:pt x="12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6800486" y="7670423"/>
              <a:ext cx="20700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4400"/>
                    <a:pt x="5333" y="7200"/>
                    <a:pt x="8933" y="3600"/>
                  </a:cubicBezTo>
                  <a:cubicBezTo>
                    <a:pt x="12533" y="0"/>
                    <a:pt x="170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6808153" y="7808427"/>
              <a:ext cx="191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7573366" y="7172124"/>
              <a:ext cx="138156" cy="55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387" fill="norm" stroke="1" extrusionOk="0">
                  <a:moveTo>
                    <a:pt x="14364" y="9718"/>
                  </a:moveTo>
                  <a:cubicBezTo>
                    <a:pt x="13186" y="12467"/>
                    <a:pt x="12008" y="15216"/>
                    <a:pt x="11418" y="16935"/>
                  </a:cubicBezTo>
                  <a:cubicBezTo>
                    <a:pt x="10829" y="18653"/>
                    <a:pt x="10829" y="19340"/>
                    <a:pt x="10240" y="19978"/>
                  </a:cubicBezTo>
                  <a:cubicBezTo>
                    <a:pt x="9651" y="20616"/>
                    <a:pt x="8473" y="21205"/>
                    <a:pt x="7098" y="21353"/>
                  </a:cubicBezTo>
                  <a:cubicBezTo>
                    <a:pt x="5724" y="21500"/>
                    <a:pt x="4153" y="21205"/>
                    <a:pt x="2778" y="19929"/>
                  </a:cubicBezTo>
                  <a:cubicBezTo>
                    <a:pt x="1404" y="18653"/>
                    <a:pt x="226" y="16395"/>
                    <a:pt x="29" y="13400"/>
                  </a:cubicBezTo>
                  <a:cubicBezTo>
                    <a:pt x="-167" y="10405"/>
                    <a:pt x="618" y="6675"/>
                    <a:pt x="2189" y="4367"/>
                  </a:cubicBezTo>
                  <a:cubicBezTo>
                    <a:pt x="3760" y="2060"/>
                    <a:pt x="6117" y="1176"/>
                    <a:pt x="8473" y="636"/>
                  </a:cubicBezTo>
                  <a:cubicBezTo>
                    <a:pt x="10829" y="96"/>
                    <a:pt x="13186" y="-100"/>
                    <a:pt x="14953" y="47"/>
                  </a:cubicBezTo>
                  <a:cubicBezTo>
                    <a:pt x="16720" y="195"/>
                    <a:pt x="17899" y="685"/>
                    <a:pt x="18880" y="1716"/>
                  </a:cubicBezTo>
                  <a:cubicBezTo>
                    <a:pt x="19862" y="2747"/>
                    <a:pt x="20648" y="4318"/>
                    <a:pt x="21040" y="5349"/>
                  </a:cubicBezTo>
                  <a:cubicBezTo>
                    <a:pt x="21433" y="6380"/>
                    <a:pt x="21433" y="6871"/>
                    <a:pt x="18880" y="7362"/>
                  </a:cubicBezTo>
                  <a:cubicBezTo>
                    <a:pt x="16328" y="7853"/>
                    <a:pt x="11222" y="8344"/>
                    <a:pt x="6117" y="8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7697507" y="7440418"/>
              <a:ext cx="214672" cy="2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9720"/>
                  </a:moveTo>
                  <a:cubicBezTo>
                    <a:pt x="0" y="8100"/>
                    <a:pt x="0" y="6480"/>
                    <a:pt x="771" y="5805"/>
                  </a:cubicBezTo>
                  <a:cubicBezTo>
                    <a:pt x="1543" y="5130"/>
                    <a:pt x="3086" y="5400"/>
                    <a:pt x="4757" y="6750"/>
                  </a:cubicBezTo>
                  <a:cubicBezTo>
                    <a:pt x="6429" y="8100"/>
                    <a:pt x="8229" y="10530"/>
                    <a:pt x="9257" y="12420"/>
                  </a:cubicBezTo>
                  <a:cubicBezTo>
                    <a:pt x="10286" y="14310"/>
                    <a:pt x="10543" y="15660"/>
                    <a:pt x="10543" y="17010"/>
                  </a:cubicBezTo>
                  <a:cubicBezTo>
                    <a:pt x="10543" y="18360"/>
                    <a:pt x="10286" y="19710"/>
                    <a:pt x="9514" y="20520"/>
                  </a:cubicBezTo>
                  <a:cubicBezTo>
                    <a:pt x="8743" y="21330"/>
                    <a:pt x="7457" y="21600"/>
                    <a:pt x="6557" y="20655"/>
                  </a:cubicBezTo>
                  <a:cubicBezTo>
                    <a:pt x="5657" y="19710"/>
                    <a:pt x="5143" y="17550"/>
                    <a:pt x="6943" y="14175"/>
                  </a:cubicBezTo>
                  <a:cubicBezTo>
                    <a:pt x="8743" y="10800"/>
                    <a:pt x="12857" y="6210"/>
                    <a:pt x="15686" y="3645"/>
                  </a:cubicBezTo>
                  <a:cubicBezTo>
                    <a:pt x="18514" y="1080"/>
                    <a:pt x="20057" y="5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7939990" y="7308263"/>
              <a:ext cx="225195" cy="44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442" fill="norm" stroke="1" extrusionOk="0">
                  <a:moveTo>
                    <a:pt x="21148" y="1928"/>
                  </a:moveTo>
                  <a:cubicBezTo>
                    <a:pt x="20428" y="1192"/>
                    <a:pt x="19708" y="456"/>
                    <a:pt x="18508" y="149"/>
                  </a:cubicBezTo>
                  <a:cubicBezTo>
                    <a:pt x="17308" y="-158"/>
                    <a:pt x="15628" y="-35"/>
                    <a:pt x="13348" y="947"/>
                  </a:cubicBezTo>
                  <a:cubicBezTo>
                    <a:pt x="11068" y="1928"/>
                    <a:pt x="8188" y="3769"/>
                    <a:pt x="5668" y="6224"/>
                  </a:cubicBezTo>
                  <a:cubicBezTo>
                    <a:pt x="3148" y="8678"/>
                    <a:pt x="988" y="11747"/>
                    <a:pt x="268" y="14078"/>
                  </a:cubicBezTo>
                  <a:cubicBezTo>
                    <a:pt x="-452" y="16410"/>
                    <a:pt x="268" y="18006"/>
                    <a:pt x="2548" y="19110"/>
                  </a:cubicBezTo>
                  <a:cubicBezTo>
                    <a:pt x="4828" y="20215"/>
                    <a:pt x="8668" y="20828"/>
                    <a:pt x="12508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8207707" y="7365818"/>
              <a:ext cx="164482" cy="34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19" fill="norm" stroke="1" extrusionOk="0">
                  <a:moveTo>
                    <a:pt x="8428" y="5112"/>
                  </a:moveTo>
                  <a:cubicBezTo>
                    <a:pt x="6434" y="10036"/>
                    <a:pt x="4440" y="14959"/>
                    <a:pt x="2945" y="17818"/>
                  </a:cubicBezTo>
                  <a:cubicBezTo>
                    <a:pt x="1450" y="20677"/>
                    <a:pt x="453" y="21471"/>
                    <a:pt x="120" y="21153"/>
                  </a:cubicBezTo>
                  <a:cubicBezTo>
                    <a:pt x="-212" y="20836"/>
                    <a:pt x="120" y="19406"/>
                    <a:pt x="1450" y="16468"/>
                  </a:cubicBezTo>
                  <a:cubicBezTo>
                    <a:pt x="2779" y="13530"/>
                    <a:pt x="5105" y="9083"/>
                    <a:pt x="6766" y="6224"/>
                  </a:cubicBezTo>
                  <a:cubicBezTo>
                    <a:pt x="8428" y="3365"/>
                    <a:pt x="9425" y="2095"/>
                    <a:pt x="10588" y="1221"/>
                  </a:cubicBezTo>
                  <a:cubicBezTo>
                    <a:pt x="11751" y="347"/>
                    <a:pt x="13080" y="-129"/>
                    <a:pt x="14243" y="30"/>
                  </a:cubicBezTo>
                  <a:cubicBezTo>
                    <a:pt x="15407" y="189"/>
                    <a:pt x="16403" y="983"/>
                    <a:pt x="17566" y="3762"/>
                  </a:cubicBezTo>
                  <a:cubicBezTo>
                    <a:pt x="18730" y="6542"/>
                    <a:pt x="20059" y="11306"/>
                    <a:pt x="20723" y="14086"/>
                  </a:cubicBezTo>
                  <a:cubicBezTo>
                    <a:pt x="21388" y="16865"/>
                    <a:pt x="21388" y="17659"/>
                    <a:pt x="21388" y="18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8180518" y="7547754"/>
              <a:ext cx="14567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8425856" y="7174892"/>
              <a:ext cx="72617" cy="609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70" fill="norm" stroke="1" extrusionOk="0">
                  <a:moveTo>
                    <a:pt x="0" y="439"/>
                  </a:moveTo>
                  <a:cubicBezTo>
                    <a:pt x="2979" y="170"/>
                    <a:pt x="5959" y="-99"/>
                    <a:pt x="8193" y="35"/>
                  </a:cubicBezTo>
                  <a:cubicBezTo>
                    <a:pt x="10428" y="170"/>
                    <a:pt x="11917" y="708"/>
                    <a:pt x="13035" y="2142"/>
                  </a:cubicBezTo>
                  <a:cubicBezTo>
                    <a:pt x="14152" y="3576"/>
                    <a:pt x="14897" y="5906"/>
                    <a:pt x="16386" y="8460"/>
                  </a:cubicBezTo>
                  <a:cubicBezTo>
                    <a:pt x="17876" y="11015"/>
                    <a:pt x="20110" y="13793"/>
                    <a:pt x="20855" y="15675"/>
                  </a:cubicBezTo>
                  <a:cubicBezTo>
                    <a:pt x="21600" y="17557"/>
                    <a:pt x="20855" y="18543"/>
                    <a:pt x="20110" y="19395"/>
                  </a:cubicBezTo>
                  <a:cubicBezTo>
                    <a:pt x="19366" y="20246"/>
                    <a:pt x="18621" y="20963"/>
                    <a:pt x="18248" y="21232"/>
                  </a:cubicBezTo>
                  <a:cubicBezTo>
                    <a:pt x="17876" y="21501"/>
                    <a:pt x="17876" y="21322"/>
                    <a:pt x="17876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8616943" y="7415180"/>
              <a:ext cx="179478" cy="255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06" fill="norm" stroke="1" extrusionOk="0">
                  <a:moveTo>
                    <a:pt x="20484" y="2727"/>
                  </a:moveTo>
                  <a:cubicBezTo>
                    <a:pt x="20780" y="1668"/>
                    <a:pt x="21076" y="609"/>
                    <a:pt x="20188" y="186"/>
                  </a:cubicBezTo>
                  <a:cubicBezTo>
                    <a:pt x="19301" y="-238"/>
                    <a:pt x="17229" y="-26"/>
                    <a:pt x="13975" y="1774"/>
                  </a:cubicBezTo>
                  <a:cubicBezTo>
                    <a:pt x="10720" y="3574"/>
                    <a:pt x="6282" y="6962"/>
                    <a:pt x="3471" y="10138"/>
                  </a:cubicBezTo>
                  <a:cubicBezTo>
                    <a:pt x="660" y="13315"/>
                    <a:pt x="-524" y="16280"/>
                    <a:pt x="216" y="18186"/>
                  </a:cubicBezTo>
                  <a:cubicBezTo>
                    <a:pt x="955" y="20091"/>
                    <a:pt x="3618" y="20938"/>
                    <a:pt x="6577" y="21150"/>
                  </a:cubicBezTo>
                  <a:cubicBezTo>
                    <a:pt x="9536" y="21362"/>
                    <a:pt x="12791" y="20938"/>
                    <a:pt x="16046" y="20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8625194" y="7593755"/>
              <a:ext cx="145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8855200" y="7601422"/>
              <a:ext cx="2300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8885867" y="7486419"/>
              <a:ext cx="1533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8924201" y="7302415"/>
              <a:ext cx="171696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7406" y="0"/>
                  </a:moveTo>
                  <a:cubicBezTo>
                    <a:pt x="11726" y="2363"/>
                    <a:pt x="16046" y="4725"/>
                    <a:pt x="18514" y="6863"/>
                  </a:cubicBezTo>
                  <a:cubicBezTo>
                    <a:pt x="20983" y="9000"/>
                    <a:pt x="21600" y="10913"/>
                    <a:pt x="19286" y="13106"/>
                  </a:cubicBezTo>
                  <a:cubicBezTo>
                    <a:pt x="16971" y="15300"/>
                    <a:pt x="11726" y="17775"/>
                    <a:pt x="8023" y="19238"/>
                  </a:cubicBezTo>
                  <a:cubicBezTo>
                    <a:pt x="4320" y="20700"/>
                    <a:pt x="2160" y="211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9299876" y="7639756"/>
              <a:ext cx="46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9456732" y="7237613"/>
              <a:ext cx="147542" cy="51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274" fill="norm" stroke="1" extrusionOk="0">
                  <a:moveTo>
                    <a:pt x="4987" y="11152"/>
                  </a:moveTo>
                  <a:cubicBezTo>
                    <a:pt x="4255" y="14193"/>
                    <a:pt x="3523" y="17234"/>
                    <a:pt x="2974" y="19016"/>
                  </a:cubicBezTo>
                  <a:cubicBezTo>
                    <a:pt x="2425" y="20799"/>
                    <a:pt x="2059" y="21323"/>
                    <a:pt x="1509" y="21271"/>
                  </a:cubicBezTo>
                  <a:cubicBezTo>
                    <a:pt x="960" y="21218"/>
                    <a:pt x="228" y="20589"/>
                    <a:pt x="45" y="18702"/>
                  </a:cubicBezTo>
                  <a:cubicBezTo>
                    <a:pt x="-138" y="16814"/>
                    <a:pt x="228" y="13669"/>
                    <a:pt x="1326" y="10628"/>
                  </a:cubicBezTo>
                  <a:cubicBezTo>
                    <a:pt x="2425" y="7587"/>
                    <a:pt x="4255" y="4651"/>
                    <a:pt x="5720" y="2921"/>
                  </a:cubicBezTo>
                  <a:cubicBezTo>
                    <a:pt x="7184" y="1191"/>
                    <a:pt x="8282" y="667"/>
                    <a:pt x="9747" y="300"/>
                  </a:cubicBezTo>
                  <a:cubicBezTo>
                    <a:pt x="11211" y="-67"/>
                    <a:pt x="13042" y="-277"/>
                    <a:pt x="15421" y="772"/>
                  </a:cubicBezTo>
                  <a:cubicBezTo>
                    <a:pt x="17801" y="1820"/>
                    <a:pt x="20730" y="4127"/>
                    <a:pt x="21096" y="6067"/>
                  </a:cubicBezTo>
                  <a:cubicBezTo>
                    <a:pt x="21462" y="8006"/>
                    <a:pt x="19265" y="9579"/>
                    <a:pt x="16703" y="10471"/>
                  </a:cubicBezTo>
                  <a:cubicBezTo>
                    <a:pt x="14140" y="11362"/>
                    <a:pt x="11211" y="11572"/>
                    <a:pt x="8648" y="11624"/>
                  </a:cubicBezTo>
                  <a:cubicBezTo>
                    <a:pt x="6086" y="11676"/>
                    <a:pt x="3889" y="11572"/>
                    <a:pt x="1693" y="1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9575882" y="7486419"/>
              <a:ext cx="222339" cy="22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9969"/>
                  </a:moveTo>
                  <a:cubicBezTo>
                    <a:pt x="248" y="8782"/>
                    <a:pt x="497" y="7596"/>
                    <a:pt x="1241" y="7002"/>
                  </a:cubicBezTo>
                  <a:cubicBezTo>
                    <a:pt x="1986" y="6409"/>
                    <a:pt x="3228" y="6409"/>
                    <a:pt x="4717" y="7358"/>
                  </a:cubicBezTo>
                  <a:cubicBezTo>
                    <a:pt x="6207" y="8308"/>
                    <a:pt x="7945" y="10207"/>
                    <a:pt x="8938" y="12343"/>
                  </a:cubicBezTo>
                  <a:cubicBezTo>
                    <a:pt x="9931" y="14479"/>
                    <a:pt x="10179" y="16853"/>
                    <a:pt x="9931" y="18633"/>
                  </a:cubicBezTo>
                  <a:cubicBezTo>
                    <a:pt x="9683" y="20413"/>
                    <a:pt x="8938" y="21600"/>
                    <a:pt x="8193" y="21244"/>
                  </a:cubicBezTo>
                  <a:cubicBezTo>
                    <a:pt x="7448" y="20888"/>
                    <a:pt x="6703" y="18989"/>
                    <a:pt x="6828" y="16259"/>
                  </a:cubicBezTo>
                  <a:cubicBezTo>
                    <a:pt x="6952" y="13530"/>
                    <a:pt x="7945" y="9969"/>
                    <a:pt x="10552" y="7121"/>
                  </a:cubicBezTo>
                  <a:cubicBezTo>
                    <a:pt x="13159" y="4273"/>
                    <a:pt x="17379" y="21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9911804" y="7391861"/>
              <a:ext cx="193091" cy="37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87" fill="norm" stroke="1" extrusionOk="0">
                  <a:moveTo>
                    <a:pt x="21195" y="580"/>
                  </a:moveTo>
                  <a:cubicBezTo>
                    <a:pt x="19792" y="290"/>
                    <a:pt x="18390" y="0"/>
                    <a:pt x="16987" y="0"/>
                  </a:cubicBezTo>
                  <a:cubicBezTo>
                    <a:pt x="15585" y="0"/>
                    <a:pt x="14182" y="290"/>
                    <a:pt x="11377" y="2247"/>
                  </a:cubicBezTo>
                  <a:cubicBezTo>
                    <a:pt x="8572" y="4204"/>
                    <a:pt x="4364" y="7828"/>
                    <a:pt x="2120" y="10800"/>
                  </a:cubicBezTo>
                  <a:cubicBezTo>
                    <a:pt x="-124" y="13772"/>
                    <a:pt x="-405" y="16091"/>
                    <a:pt x="437" y="17831"/>
                  </a:cubicBezTo>
                  <a:cubicBezTo>
                    <a:pt x="1278" y="19570"/>
                    <a:pt x="3242" y="20730"/>
                    <a:pt x="5065" y="21165"/>
                  </a:cubicBezTo>
                  <a:cubicBezTo>
                    <a:pt x="6889" y="21600"/>
                    <a:pt x="8572" y="21310"/>
                    <a:pt x="10255" y="21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10129492" y="7384587"/>
              <a:ext cx="236075" cy="31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26" fill="norm" stroke="1" extrusionOk="0">
                  <a:moveTo>
                    <a:pt x="21455" y="2220"/>
                  </a:moveTo>
                  <a:cubicBezTo>
                    <a:pt x="21455" y="1356"/>
                    <a:pt x="21455" y="492"/>
                    <a:pt x="20758" y="147"/>
                  </a:cubicBezTo>
                  <a:cubicBezTo>
                    <a:pt x="20061" y="-199"/>
                    <a:pt x="18668" y="-26"/>
                    <a:pt x="15649" y="1702"/>
                  </a:cubicBezTo>
                  <a:cubicBezTo>
                    <a:pt x="12629" y="3430"/>
                    <a:pt x="7984" y="6713"/>
                    <a:pt x="5081" y="9219"/>
                  </a:cubicBezTo>
                  <a:cubicBezTo>
                    <a:pt x="2178" y="11724"/>
                    <a:pt x="1016" y="13452"/>
                    <a:pt x="436" y="15094"/>
                  </a:cubicBezTo>
                  <a:cubicBezTo>
                    <a:pt x="-145" y="16735"/>
                    <a:pt x="-145" y="18291"/>
                    <a:pt x="436" y="19327"/>
                  </a:cubicBezTo>
                  <a:cubicBezTo>
                    <a:pt x="1016" y="20364"/>
                    <a:pt x="2178" y="20883"/>
                    <a:pt x="4036" y="21142"/>
                  </a:cubicBezTo>
                  <a:cubicBezTo>
                    <a:pt x="5894" y="21401"/>
                    <a:pt x="8449" y="21401"/>
                    <a:pt x="10423" y="21055"/>
                  </a:cubicBezTo>
                  <a:cubicBezTo>
                    <a:pt x="12397" y="20710"/>
                    <a:pt x="13790" y="20019"/>
                    <a:pt x="15184" y="19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10123996" y="7594269"/>
              <a:ext cx="172570" cy="2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118" fill="norm" stroke="1" extrusionOk="0">
                  <a:moveTo>
                    <a:pt x="4296" y="6718"/>
                  </a:moveTo>
                  <a:cubicBezTo>
                    <a:pt x="2073" y="4318"/>
                    <a:pt x="-151" y="1918"/>
                    <a:pt x="8" y="718"/>
                  </a:cubicBezTo>
                  <a:cubicBezTo>
                    <a:pt x="167" y="-482"/>
                    <a:pt x="2708" y="-482"/>
                    <a:pt x="6678" y="3118"/>
                  </a:cubicBezTo>
                  <a:cubicBezTo>
                    <a:pt x="10649" y="6718"/>
                    <a:pt x="16049" y="13918"/>
                    <a:pt x="21449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10373233" y="7655090"/>
              <a:ext cx="2300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10480569" y="7340749"/>
              <a:ext cx="169352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13341" y="0"/>
                  </a:moveTo>
                  <a:cubicBezTo>
                    <a:pt x="15247" y="1994"/>
                    <a:pt x="17153" y="3988"/>
                    <a:pt x="18741" y="6369"/>
                  </a:cubicBezTo>
                  <a:cubicBezTo>
                    <a:pt x="20329" y="8751"/>
                    <a:pt x="21600" y="11520"/>
                    <a:pt x="20806" y="13902"/>
                  </a:cubicBezTo>
                  <a:cubicBezTo>
                    <a:pt x="20012" y="16283"/>
                    <a:pt x="17153" y="18277"/>
                    <a:pt x="13341" y="19495"/>
                  </a:cubicBezTo>
                  <a:cubicBezTo>
                    <a:pt x="9529" y="20714"/>
                    <a:pt x="4765" y="21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10273564" y="7601422"/>
              <a:ext cx="99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7490501" y="8054204"/>
              <a:ext cx="2721730" cy="5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6295"/>
                  </a:moveTo>
                  <a:cubicBezTo>
                    <a:pt x="690" y="7375"/>
                    <a:pt x="1379" y="8455"/>
                    <a:pt x="2109" y="7915"/>
                  </a:cubicBezTo>
                  <a:cubicBezTo>
                    <a:pt x="2839" y="7375"/>
                    <a:pt x="3610" y="5215"/>
                    <a:pt x="4391" y="3595"/>
                  </a:cubicBezTo>
                  <a:cubicBezTo>
                    <a:pt x="5172" y="1975"/>
                    <a:pt x="5963" y="895"/>
                    <a:pt x="6784" y="355"/>
                  </a:cubicBezTo>
                  <a:cubicBezTo>
                    <a:pt x="7606" y="-185"/>
                    <a:pt x="8457" y="-185"/>
                    <a:pt x="9319" y="895"/>
                  </a:cubicBezTo>
                  <a:cubicBezTo>
                    <a:pt x="10181" y="1975"/>
                    <a:pt x="11054" y="4135"/>
                    <a:pt x="11895" y="6295"/>
                  </a:cubicBezTo>
                  <a:cubicBezTo>
                    <a:pt x="12737" y="8455"/>
                    <a:pt x="13548" y="10615"/>
                    <a:pt x="14329" y="12775"/>
                  </a:cubicBezTo>
                  <a:cubicBezTo>
                    <a:pt x="15110" y="14935"/>
                    <a:pt x="15860" y="17095"/>
                    <a:pt x="16651" y="18715"/>
                  </a:cubicBezTo>
                  <a:cubicBezTo>
                    <a:pt x="17442" y="20335"/>
                    <a:pt x="18274" y="21415"/>
                    <a:pt x="19105" y="21415"/>
                  </a:cubicBezTo>
                  <a:cubicBezTo>
                    <a:pt x="19937" y="21415"/>
                    <a:pt x="20768" y="20335"/>
                    <a:pt x="21600" y="19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6455479" y="8130434"/>
              <a:ext cx="2300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948"/>
                    <a:pt x="0" y="11896"/>
                    <a:pt x="3600" y="15496"/>
                  </a:cubicBezTo>
                  <a:cubicBezTo>
                    <a:pt x="7200" y="19096"/>
                    <a:pt x="14400" y="203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6317475" y="8138100"/>
              <a:ext cx="191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2" y="15840"/>
                    <a:pt x="10944" y="10080"/>
                    <a:pt x="14544" y="6480"/>
                  </a:cubicBezTo>
                  <a:cubicBezTo>
                    <a:pt x="18144" y="2880"/>
                    <a:pt x="19872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6575024" y="8075659"/>
              <a:ext cx="87545" cy="22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8" h="21224" fill="norm" stroke="1" extrusionOk="0">
                  <a:moveTo>
                    <a:pt x="714" y="2984"/>
                  </a:moveTo>
                  <a:cubicBezTo>
                    <a:pt x="3049" y="8264"/>
                    <a:pt x="5384" y="13544"/>
                    <a:pt x="6259" y="16784"/>
                  </a:cubicBezTo>
                  <a:cubicBezTo>
                    <a:pt x="7135" y="20024"/>
                    <a:pt x="6551" y="21224"/>
                    <a:pt x="5384" y="21224"/>
                  </a:cubicBezTo>
                  <a:cubicBezTo>
                    <a:pt x="4216" y="21224"/>
                    <a:pt x="2465" y="20024"/>
                    <a:pt x="1297" y="17504"/>
                  </a:cubicBezTo>
                  <a:cubicBezTo>
                    <a:pt x="130" y="14984"/>
                    <a:pt x="-454" y="11144"/>
                    <a:pt x="422" y="8024"/>
                  </a:cubicBezTo>
                  <a:cubicBezTo>
                    <a:pt x="1297" y="4904"/>
                    <a:pt x="3632" y="2504"/>
                    <a:pt x="6551" y="1184"/>
                  </a:cubicBezTo>
                  <a:cubicBezTo>
                    <a:pt x="9470" y="-136"/>
                    <a:pt x="12973" y="-376"/>
                    <a:pt x="15892" y="584"/>
                  </a:cubicBezTo>
                  <a:cubicBezTo>
                    <a:pt x="18811" y="1544"/>
                    <a:pt x="21146" y="3704"/>
                    <a:pt x="19395" y="5744"/>
                  </a:cubicBezTo>
                  <a:cubicBezTo>
                    <a:pt x="17643" y="7784"/>
                    <a:pt x="11805" y="9704"/>
                    <a:pt x="5968" y="11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6685484" y="8145767"/>
              <a:ext cx="99669" cy="14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47"/>
                  </a:moveTo>
                  <a:cubicBezTo>
                    <a:pt x="2215" y="9425"/>
                    <a:pt x="4431" y="10604"/>
                    <a:pt x="5815" y="12175"/>
                  </a:cubicBezTo>
                  <a:cubicBezTo>
                    <a:pt x="7200" y="13745"/>
                    <a:pt x="7754" y="15709"/>
                    <a:pt x="8031" y="17673"/>
                  </a:cubicBezTo>
                  <a:cubicBezTo>
                    <a:pt x="8308" y="19636"/>
                    <a:pt x="8308" y="21600"/>
                    <a:pt x="7754" y="21600"/>
                  </a:cubicBezTo>
                  <a:cubicBezTo>
                    <a:pt x="7200" y="21600"/>
                    <a:pt x="6092" y="19636"/>
                    <a:pt x="6369" y="16495"/>
                  </a:cubicBezTo>
                  <a:cubicBezTo>
                    <a:pt x="6646" y="13353"/>
                    <a:pt x="8308" y="9033"/>
                    <a:pt x="11077" y="6087"/>
                  </a:cubicBezTo>
                  <a:cubicBezTo>
                    <a:pt x="13846" y="3142"/>
                    <a:pt x="17723" y="1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6809254" y="8044734"/>
              <a:ext cx="305574" cy="212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35" fill="norm" stroke="1" extrusionOk="0">
                  <a:moveTo>
                    <a:pt x="1542" y="13096"/>
                  </a:moveTo>
                  <a:cubicBezTo>
                    <a:pt x="1002" y="14113"/>
                    <a:pt x="462" y="15129"/>
                    <a:pt x="192" y="16273"/>
                  </a:cubicBezTo>
                  <a:cubicBezTo>
                    <a:pt x="-78" y="17416"/>
                    <a:pt x="-78" y="18687"/>
                    <a:pt x="282" y="19703"/>
                  </a:cubicBezTo>
                  <a:cubicBezTo>
                    <a:pt x="642" y="20720"/>
                    <a:pt x="1362" y="21482"/>
                    <a:pt x="1992" y="20974"/>
                  </a:cubicBezTo>
                  <a:cubicBezTo>
                    <a:pt x="2622" y="20466"/>
                    <a:pt x="3162" y="18687"/>
                    <a:pt x="3612" y="17162"/>
                  </a:cubicBezTo>
                  <a:cubicBezTo>
                    <a:pt x="4062" y="15637"/>
                    <a:pt x="4422" y="14367"/>
                    <a:pt x="4602" y="14367"/>
                  </a:cubicBezTo>
                  <a:cubicBezTo>
                    <a:pt x="4782" y="14367"/>
                    <a:pt x="4782" y="15637"/>
                    <a:pt x="4872" y="16908"/>
                  </a:cubicBezTo>
                  <a:cubicBezTo>
                    <a:pt x="4962" y="18179"/>
                    <a:pt x="5142" y="19449"/>
                    <a:pt x="5592" y="19576"/>
                  </a:cubicBezTo>
                  <a:cubicBezTo>
                    <a:pt x="6042" y="19703"/>
                    <a:pt x="6762" y="18687"/>
                    <a:pt x="7842" y="15637"/>
                  </a:cubicBezTo>
                  <a:cubicBezTo>
                    <a:pt x="8922" y="12588"/>
                    <a:pt x="10362" y="7506"/>
                    <a:pt x="11172" y="4329"/>
                  </a:cubicBezTo>
                  <a:cubicBezTo>
                    <a:pt x="11982" y="1153"/>
                    <a:pt x="12162" y="-118"/>
                    <a:pt x="12162" y="9"/>
                  </a:cubicBezTo>
                  <a:cubicBezTo>
                    <a:pt x="12162" y="136"/>
                    <a:pt x="11982" y="1661"/>
                    <a:pt x="11622" y="4583"/>
                  </a:cubicBezTo>
                  <a:cubicBezTo>
                    <a:pt x="11262" y="7506"/>
                    <a:pt x="10722" y="11826"/>
                    <a:pt x="10452" y="14621"/>
                  </a:cubicBezTo>
                  <a:cubicBezTo>
                    <a:pt x="10182" y="17416"/>
                    <a:pt x="10182" y="18687"/>
                    <a:pt x="10632" y="19449"/>
                  </a:cubicBezTo>
                  <a:cubicBezTo>
                    <a:pt x="11082" y="20211"/>
                    <a:pt x="11982" y="20466"/>
                    <a:pt x="13062" y="19703"/>
                  </a:cubicBezTo>
                  <a:cubicBezTo>
                    <a:pt x="14142" y="18941"/>
                    <a:pt x="15402" y="17162"/>
                    <a:pt x="16212" y="15637"/>
                  </a:cubicBezTo>
                  <a:cubicBezTo>
                    <a:pt x="17022" y="14113"/>
                    <a:pt x="17382" y="12842"/>
                    <a:pt x="17112" y="12334"/>
                  </a:cubicBezTo>
                  <a:cubicBezTo>
                    <a:pt x="16842" y="11826"/>
                    <a:pt x="15942" y="12080"/>
                    <a:pt x="15132" y="12842"/>
                  </a:cubicBezTo>
                  <a:cubicBezTo>
                    <a:pt x="14322" y="13604"/>
                    <a:pt x="13602" y="14875"/>
                    <a:pt x="13152" y="16146"/>
                  </a:cubicBezTo>
                  <a:cubicBezTo>
                    <a:pt x="12702" y="17416"/>
                    <a:pt x="12522" y="18687"/>
                    <a:pt x="12972" y="19449"/>
                  </a:cubicBezTo>
                  <a:cubicBezTo>
                    <a:pt x="13422" y="20211"/>
                    <a:pt x="14502" y="20466"/>
                    <a:pt x="16032" y="20466"/>
                  </a:cubicBezTo>
                  <a:cubicBezTo>
                    <a:pt x="17562" y="20466"/>
                    <a:pt x="19542" y="20211"/>
                    <a:pt x="21522" y="1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7837567" y="8318163"/>
              <a:ext cx="358285" cy="45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92" fill="norm" stroke="1" extrusionOk="0">
                  <a:moveTo>
                    <a:pt x="19639" y="920"/>
                  </a:moveTo>
                  <a:cubicBezTo>
                    <a:pt x="20251" y="432"/>
                    <a:pt x="20864" y="-56"/>
                    <a:pt x="20405" y="5"/>
                  </a:cubicBezTo>
                  <a:cubicBezTo>
                    <a:pt x="19945" y="66"/>
                    <a:pt x="18413" y="676"/>
                    <a:pt x="15426" y="1775"/>
                  </a:cubicBezTo>
                  <a:cubicBezTo>
                    <a:pt x="12439" y="2873"/>
                    <a:pt x="7996" y="4459"/>
                    <a:pt x="5239" y="5680"/>
                  </a:cubicBezTo>
                  <a:cubicBezTo>
                    <a:pt x="2481" y="6900"/>
                    <a:pt x="1409" y="7754"/>
                    <a:pt x="796" y="8486"/>
                  </a:cubicBezTo>
                  <a:cubicBezTo>
                    <a:pt x="183" y="9219"/>
                    <a:pt x="30" y="9829"/>
                    <a:pt x="413" y="10256"/>
                  </a:cubicBezTo>
                  <a:cubicBezTo>
                    <a:pt x="796" y="10683"/>
                    <a:pt x="1715" y="10927"/>
                    <a:pt x="3783" y="11049"/>
                  </a:cubicBezTo>
                  <a:cubicBezTo>
                    <a:pt x="5851" y="11171"/>
                    <a:pt x="9069" y="11171"/>
                    <a:pt x="11060" y="11354"/>
                  </a:cubicBezTo>
                  <a:cubicBezTo>
                    <a:pt x="13051" y="11537"/>
                    <a:pt x="13817" y="11903"/>
                    <a:pt x="13971" y="12330"/>
                  </a:cubicBezTo>
                  <a:cubicBezTo>
                    <a:pt x="14124" y="12758"/>
                    <a:pt x="13664" y="13246"/>
                    <a:pt x="11673" y="14283"/>
                  </a:cubicBezTo>
                  <a:cubicBezTo>
                    <a:pt x="9681" y="15320"/>
                    <a:pt x="6158" y="16907"/>
                    <a:pt x="4090" y="17883"/>
                  </a:cubicBezTo>
                  <a:cubicBezTo>
                    <a:pt x="2022" y="18859"/>
                    <a:pt x="1409" y="19225"/>
                    <a:pt x="873" y="19652"/>
                  </a:cubicBezTo>
                  <a:cubicBezTo>
                    <a:pt x="337" y="20080"/>
                    <a:pt x="-123" y="20568"/>
                    <a:pt x="30" y="20934"/>
                  </a:cubicBezTo>
                  <a:cubicBezTo>
                    <a:pt x="183" y="21300"/>
                    <a:pt x="949" y="21544"/>
                    <a:pt x="3477" y="21483"/>
                  </a:cubicBezTo>
                  <a:cubicBezTo>
                    <a:pt x="6005" y="21422"/>
                    <a:pt x="10294" y="21056"/>
                    <a:pt x="13588" y="20812"/>
                  </a:cubicBezTo>
                  <a:cubicBezTo>
                    <a:pt x="16881" y="20568"/>
                    <a:pt x="19179" y="20446"/>
                    <a:pt x="21477" y="20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8410523" y="8284916"/>
              <a:ext cx="147005" cy="469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47" fill="norm" stroke="1" extrusionOk="0">
                  <a:moveTo>
                    <a:pt x="3352" y="8751"/>
                  </a:moveTo>
                  <a:cubicBezTo>
                    <a:pt x="3352" y="11451"/>
                    <a:pt x="3352" y="14151"/>
                    <a:pt x="3352" y="16088"/>
                  </a:cubicBezTo>
                  <a:cubicBezTo>
                    <a:pt x="3352" y="18025"/>
                    <a:pt x="3352" y="19199"/>
                    <a:pt x="2979" y="20080"/>
                  </a:cubicBezTo>
                  <a:cubicBezTo>
                    <a:pt x="2607" y="20960"/>
                    <a:pt x="1862" y="21547"/>
                    <a:pt x="1490" y="21547"/>
                  </a:cubicBezTo>
                  <a:cubicBezTo>
                    <a:pt x="1117" y="21547"/>
                    <a:pt x="1117" y="20960"/>
                    <a:pt x="931" y="18554"/>
                  </a:cubicBezTo>
                  <a:cubicBezTo>
                    <a:pt x="745" y="16147"/>
                    <a:pt x="372" y="11921"/>
                    <a:pt x="1117" y="8634"/>
                  </a:cubicBezTo>
                  <a:cubicBezTo>
                    <a:pt x="1862" y="5347"/>
                    <a:pt x="3724" y="2999"/>
                    <a:pt x="5400" y="1649"/>
                  </a:cubicBezTo>
                  <a:cubicBezTo>
                    <a:pt x="7076" y="299"/>
                    <a:pt x="8565" y="-53"/>
                    <a:pt x="10241" y="6"/>
                  </a:cubicBezTo>
                  <a:cubicBezTo>
                    <a:pt x="11917" y="64"/>
                    <a:pt x="13779" y="534"/>
                    <a:pt x="16200" y="1708"/>
                  </a:cubicBezTo>
                  <a:cubicBezTo>
                    <a:pt x="18621" y="2882"/>
                    <a:pt x="21600" y="4760"/>
                    <a:pt x="21414" y="6404"/>
                  </a:cubicBezTo>
                  <a:cubicBezTo>
                    <a:pt x="21228" y="8047"/>
                    <a:pt x="17876" y="9456"/>
                    <a:pt x="13779" y="9984"/>
                  </a:cubicBezTo>
                  <a:cubicBezTo>
                    <a:pt x="9683" y="10512"/>
                    <a:pt x="4841" y="10160"/>
                    <a:pt x="0" y="9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8540859" y="8521443"/>
              <a:ext cx="184005" cy="172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6671"/>
                  </a:moveTo>
                  <a:cubicBezTo>
                    <a:pt x="1200" y="5718"/>
                    <a:pt x="2400" y="4765"/>
                    <a:pt x="3750" y="4606"/>
                  </a:cubicBezTo>
                  <a:cubicBezTo>
                    <a:pt x="5100" y="4447"/>
                    <a:pt x="6600" y="5082"/>
                    <a:pt x="8250" y="6829"/>
                  </a:cubicBezTo>
                  <a:cubicBezTo>
                    <a:pt x="9900" y="8576"/>
                    <a:pt x="11700" y="11435"/>
                    <a:pt x="12600" y="13659"/>
                  </a:cubicBezTo>
                  <a:cubicBezTo>
                    <a:pt x="13500" y="15882"/>
                    <a:pt x="13500" y="17471"/>
                    <a:pt x="12900" y="18741"/>
                  </a:cubicBezTo>
                  <a:cubicBezTo>
                    <a:pt x="12300" y="20012"/>
                    <a:pt x="11100" y="20965"/>
                    <a:pt x="9750" y="21282"/>
                  </a:cubicBezTo>
                  <a:cubicBezTo>
                    <a:pt x="8400" y="21600"/>
                    <a:pt x="6900" y="21282"/>
                    <a:pt x="6150" y="19059"/>
                  </a:cubicBezTo>
                  <a:cubicBezTo>
                    <a:pt x="5400" y="16835"/>
                    <a:pt x="5400" y="12706"/>
                    <a:pt x="8100" y="9212"/>
                  </a:cubicBezTo>
                  <a:cubicBezTo>
                    <a:pt x="10800" y="5718"/>
                    <a:pt x="16200" y="28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8818302" y="8343324"/>
              <a:ext cx="182568" cy="346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395" fill="norm" stroke="1" extrusionOk="0">
                  <a:moveTo>
                    <a:pt x="21138" y="2475"/>
                  </a:moveTo>
                  <a:cubicBezTo>
                    <a:pt x="20250" y="1529"/>
                    <a:pt x="19363" y="583"/>
                    <a:pt x="18179" y="189"/>
                  </a:cubicBezTo>
                  <a:cubicBezTo>
                    <a:pt x="16996" y="-205"/>
                    <a:pt x="15516" y="-47"/>
                    <a:pt x="12853" y="1293"/>
                  </a:cubicBezTo>
                  <a:cubicBezTo>
                    <a:pt x="10190" y="2633"/>
                    <a:pt x="6343" y="5156"/>
                    <a:pt x="3680" y="8151"/>
                  </a:cubicBezTo>
                  <a:cubicBezTo>
                    <a:pt x="1017" y="11147"/>
                    <a:pt x="-462" y="14615"/>
                    <a:pt x="130" y="16902"/>
                  </a:cubicBezTo>
                  <a:cubicBezTo>
                    <a:pt x="722" y="19188"/>
                    <a:pt x="3385" y="20291"/>
                    <a:pt x="5900" y="20843"/>
                  </a:cubicBezTo>
                  <a:cubicBezTo>
                    <a:pt x="8415" y="21395"/>
                    <a:pt x="10782" y="21395"/>
                    <a:pt x="13149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9010011" y="8393928"/>
              <a:ext cx="144196" cy="29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184" fill="norm" stroke="1" extrusionOk="0">
                  <a:moveTo>
                    <a:pt x="12286" y="4701"/>
                  </a:moveTo>
                  <a:cubicBezTo>
                    <a:pt x="10392" y="7605"/>
                    <a:pt x="8497" y="10509"/>
                    <a:pt x="6981" y="13050"/>
                  </a:cubicBezTo>
                  <a:cubicBezTo>
                    <a:pt x="5465" y="15592"/>
                    <a:pt x="4328" y="17770"/>
                    <a:pt x="3192" y="19222"/>
                  </a:cubicBezTo>
                  <a:cubicBezTo>
                    <a:pt x="2055" y="20674"/>
                    <a:pt x="918" y="21400"/>
                    <a:pt x="349" y="21128"/>
                  </a:cubicBezTo>
                  <a:cubicBezTo>
                    <a:pt x="-219" y="20855"/>
                    <a:pt x="-219" y="19585"/>
                    <a:pt x="1297" y="16408"/>
                  </a:cubicBezTo>
                  <a:cubicBezTo>
                    <a:pt x="2813" y="13232"/>
                    <a:pt x="5844" y="8150"/>
                    <a:pt x="7928" y="5245"/>
                  </a:cubicBezTo>
                  <a:cubicBezTo>
                    <a:pt x="10013" y="2341"/>
                    <a:pt x="11149" y="1615"/>
                    <a:pt x="12476" y="980"/>
                  </a:cubicBezTo>
                  <a:cubicBezTo>
                    <a:pt x="13802" y="345"/>
                    <a:pt x="15318" y="-200"/>
                    <a:pt x="16834" y="72"/>
                  </a:cubicBezTo>
                  <a:cubicBezTo>
                    <a:pt x="18349" y="345"/>
                    <a:pt x="19865" y="1434"/>
                    <a:pt x="20623" y="4429"/>
                  </a:cubicBezTo>
                  <a:cubicBezTo>
                    <a:pt x="21381" y="7424"/>
                    <a:pt x="21381" y="12324"/>
                    <a:pt x="21381" y="17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9008536" y="8552110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9299876" y="8214769"/>
              <a:ext cx="46002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552"/>
                    <a:pt x="14400" y="7104"/>
                    <a:pt x="10800" y="10704"/>
                  </a:cubicBezTo>
                  <a:cubicBezTo>
                    <a:pt x="7200" y="14304"/>
                    <a:pt x="3600" y="179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9387940" y="8385311"/>
              <a:ext cx="203277" cy="26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23" fill="norm" stroke="1" extrusionOk="0">
                  <a:moveTo>
                    <a:pt x="21476" y="4170"/>
                  </a:moveTo>
                  <a:cubicBezTo>
                    <a:pt x="21476" y="2524"/>
                    <a:pt x="21476" y="878"/>
                    <a:pt x="20801" y="261"/>
                  </a:cubicBezTo>
                  <a:cubicBezTo>
                    <a:pt x="20126" y="-356"/>
                    <a:pt x="18776" y="55"/>
                    <a:pt x="15536" y="2215"/>
                  </a:cubicBezTo>
                  <a:cubicBezTo>
                    <a:pt x="12296" y="4375"/>
                    <a:pt x="7166" y="8284"/>
                    <a:pt x="4061" y="11473"/>
                  </a:cubicBezTo>
                  <a:cubicBezTo>
                    <a:pt x="956" y="14661"/>
                    <a:pt x="-124" y="17130"/>
                    <a:pt x="11" y="18673"/>
                  </a:cubicBezTo>
                  <a:cubicBezTo>
                    <a:pt x="146" y="20215"/>
                    <a:pt x="1496" y="20833"/>
                    <a:pt x="4601" y="21038"/>
                  </a:cubicBezTo>
                  <a:cubicBezTo>
                    <a:pt x="7706" y="21244"/>
                    <a:pt x="12566" y="21038"/>
                    <a:pt x="17426" y="20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9387449" y="8567444"/>
              <a:ext cx="15776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3680" y="21600"/>
                  </a:moveTo>
                  <a:cubicBezTo>
                    <a:pt x="1623" y="19800"/>
                    <a:pt x="-434" y="18000"/>
                    <a:pt x="80" y="15300"/>
                  </a:cubicBezTo>
                  <a:cubicBezTo>
                    <a:pt x="595" y="12600"/>
                    <a:pt x="3680" y="9000"/>
                    <a:pt x="7623" y="6300"/>
                  </a:cubicBezTo>
                  <a:cubicBezTo>
                    <a:pt x="11566" y="3600"/>
                    <a:pt x="16366" y="1800"/>
                    <a:pt x="211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9621883" y="8613445"/>
              <a:ext cx="3066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9644884" y="8483109"/>
              <a:ext cx="3066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9713885" y="8383440"/>
              <a:ext cx="119240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6" h="21600" fill="norm" stroke="1" extrusionOk="0">
                  <a:moveTo>
                    <a:pt x="5184" y="0"/>
                  </a:moveTo>
                  <a:cubicBezTo>
                    <a:pt x="9504" y="1838"/>
                    <a:pt x="13824" y="3677"/>
                    <a:pt x="16848" y="6357"/>
                  </a:cubicBezTo>
                  <a:cubicBezTo>
                    <a:pt x="19872" y="9038"/>
                    <a:pt x="21600" y="12562"/>
                    <a:pt x="18576" y="15243"/>
                  </a:cubicBezTo>
                  <a:cubicBezTo>
                    <a:pt x="15552" y="17923"/>
                    <a:pt x="7776" y="197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0122783" y="8266520"/>
              <a:ext cx="112528" cy="46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284" fill="norm" stroke="1" extrusionOk="0">
                  <a:moveTo>
                    <a:pt x="3756" y="10245"/>
                  </a:moveTo>
                  <a:cubicBezTo>
                    <a:pt x="4696" y="12814"/>
                    <a:pt x="5635" y="15382"/>
                    <a:pt x="6104" y="17017"/>
                  </a:cubicBezTo>
                  <a:cubicBezTo>
                    <a:pt x="6574" y="18652"/>
                    <a:pt x="6574" y="19352"/>
                    <a:pt x="6339" y="19994"/>
                  </a:cubicBezTo>
                  <a:cubicBezTo>
                    <a:pt x="6104" y="20636"/>
                    <a:pt x="5635" y="21220"/>
                    <a:pt x="4696" y="21279"/>
                  </a:cubicBezTo>
                  <a:cubicBezTo>
                    <a:pt x="3757" y="21337"/>
                    <a:pt x="2348" y="20870"/>
                    <a:pt x="1409" y="18943"/>
                  </a:cubicBezTo>
                  <a:cubicBezTo>
                    <a:pt x="470" y="17017"/>
                    <a:pt x="0" y="13631"/>
                    <a:pt x="0" y="10770"/>
                  </a:cubicBezTo>
                  <a:cubicBezTo>
                    <a:pt x="0" y="7910"/>
                    <a:pt x="470" y="5575"/>
                    <a:pt x="1409" y="3707"/>
                  </a:cubicBezTo>
                  <a:cubicBezTo>
                    <a:pt x="2348" y="1839"/>
                    <a:pt x="3757" y="438"/>
                    <a:pt x="7043" y="87"/>
                  </a:cubicBezTo>
                  <a:cubicBezTo>
                    <a:pt x="10330" y="-263"/>
                    <a:pt x="15496" y="438"/>
                    <a:pt x="18313" y="2189"/>
                  </a:cubicBezTo>
                  <a:cubicBezTo>
                    <a:pt x="21130" y="3940"/>
                    <a:pt x="21600" y="6742"/>
                    <a:pt x="18783" y="8552"/>
                  </a:cubicBezTo>
                  <a:cubicBezTo>
                    <a:pt x="15965" y="10362"/>
                    <a:pt x="9861" y="11179"/>
                    <a:pt x="3756" y="11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10212230" y="8452441"/>
              <a:ext cx="176338" cy="23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8361"/>
                  </a:moveTo>
                  <a:cubicBezTo>
                    <a:pt x="1565" y="8129"/>
                    <a:pt x="3130" y="7897"/>
                    <a:pt x="5165" y="9058"/>
                  </a:cubicBezTo>
                  <a:cubicBezTo>
                    <a:pt x="7200" y="10219"/>
                    <a:pt x="9704" y="12774"/>
                    <a:pt x="11113" y="14632"/>
                  </a:cubicBezTo>
                  <a:cubicBezTo>
                    <a:pt x="12522" y="16490"/>
                    <a:pt x="12835" y="17652"/>
                    <a:pt x="12835" y="18813"/>
                  </a:cubicBezTo>
                  <a:cubicBezTo>
                    <a:pt x="12835" y="19974"/>
                    <a:pt x="12522" y="21136"/>
                    <a:pt x="11739" y="21368"/>
                  </a:cubicBezTo>
                  <a:cubicBezTo>
                    <a:pt x="10957" y="21600"/>
                    <a:pt x="9704" y="20903"/>
                    <a:pt x="8922" y="18813"/>
                  </a:cubicBezTo>
                  <a:cubicBezTo>
                    <a:pt x="8139" y="16723"/>
                    <a:pt x="7826" y="13239"/>
                    <a:pt x="10017" y="9871"/>
                  </a:cubicBezTo>
                  <a:cubicBezTo>
                    <a:pt x="12209" y="6503"/>
                    <a:pt x="16904" y="32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10454286" y="8305768"/>
              <a:ext cx="263956" cy="37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67" fill="norm" stroke="1" extrusionOk="0">
                  <a:moveTo>
                    <a:pt x="21247" y="3101"/>
                  </a:moveTo>
                  <a:cubicBezTo>
                    <a:pt x="20836" y="1941"/>
                    <a:pt x="20424" y="782"/>
                    <a:pt x="19601" y="274"/>
                  </a:cubicBezTo>
                  <a:cubicBezTo>
                    <a:pt x="18778" y="-233"/>
                    <a:pt x="17544" y="-88"/>
                    <a:pt x="15178" y="1144"/>
                  </a:cubicBezTo>
                  <a:cubicBezTo>
                    <a:pt x="12813" y="2376"/>
                    <a:pt x="9316" y="4696"/>
                    <a:pt x="6538" y="7450"/>
                  </a:cubicBezTo>
                  <a:cubicBezTo>
                    <a:pt x="3761" y="10205"/>
                    <a:pt x="1704" y="13394"/>
                    <a:pt x="676" y="15423"/>
                  </a:cubicBezTo>
                  <a:cubicBezTo>
                    <a:pt x="-353" y="17453"/>
                    <a:pt x="-353" y="18323"/>
                    <a:pt x="1704" y="19120"/>
                  </a:cubicBezTo>
                  <a:cubicBezTo>
                    <a:pt x="3761" y="19917"/>
                    <a:pt x="7876" y="20642"/>
                    <a:pt x="11990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10713414" y="8350585"/>
              <a:ext cx="211833" cy="27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164" fill="norm" stroke="1" extrusionOk="0">
                  <a:moveTo>
                    <a:pt x="21314" y="2547"/>
                  </a:moveTo>
                  <a:cubicBezTo>
                    <a:pt x="21314" y="1556"/>
                    <a:pt x="21314" y="566"/>
                    <a:pt x="20543" y="169"/>
                  </a:cubicBezTo>
                  <a:cubicBezTo>
                    <a:pt x="19771" y="-227"/>
                    <a:pt x="18228" y="-29"/>
                    <a:pt x="15271" y="1854"/>
                  </a:cubicBezTo>
                  <a:cubicBezTo>
                    <a:pt x="12314" y="3736"/>
                    <a:pt x="7943" y="7303"/>
                    <a:pt x="5114" y="10078"/>
                  </a:cubicBezTo>
                  <a:cubicBezTo>
                    <a:pt x="2285" y="12852"/>
                    <a:pt x="1000" y="14834"/>
                    <a:pt x="357" y="16617"/>
                  </a:cubicBezTo>
                  <a:cubicBezTo>
                    <a:pt x="-286" y="18401"/>
                    <a:pt x="-286" y="19986"/>
                    <a:pt x="2285" y="20679"/>
                  </a:cubicBezTo>
                  <a:cubicBezTo>
                    <a:pt x="4857" y="21373"/>
                    <a:pt x="10000" y="21175"/>
                    <a:pt x="15143" y="20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10718828" y="8529109"/>
              <a:ext cx="22175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153" y="21600"/>
                  </a:moveTo>
                  <a:cubicBezTo>
                    <a:pt x="925" y="20160"/>
                    <a:pt x="-302" y="18720"/>
                    <a:pt x="66" y="15840"/>
                  </a:cubicBezTo>
                  <a:cubicBezTo>
                    <a:pt x="434" y="12960"/>
                    <a:pt x="2398" y="8640"/>
                    <a:pt x="6203" y="5760"/>
                  </a:cubicBezTo>
                  <a:cubicBezTo>
                    <a:pt x="10007" y="2880"/>
                    <a:pt x="15653" y="1440"/>
                    <a:pt x="212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10886912" y="8651779"/>
              <a:ext cx="145670" cy="18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fill="norm" stroke="1" extrusionOk="0">
                  <a:moveTo>
                    <a:pt x="21600" y="0"/>
                  </a:moveTo>
                  <a:cubicBezTo>
                    <a:pt x="21600" y="4670"/>
                    <a:pt x="21600" y="9341"/>
                    <a:pt x="20842" y="12843"/>
                  </a:cubicBezTo>
                  <a:cubicBezTo>
                    <a:pt x="20084" y="16346"/>
                    <a:pt x="18568" y="18681"/>
                    <a:pt x="16674" y="19995"/>
                  </a:cubicBezTo>
                  <a:cubicBezTo>
                    <a:pt x="14779" y="21308"/>
                    <a:pt x="12505" y="21600"/>
                    <a:pt x="9663" y="20578"/>
                  </a:cubicBezTo>
                  <a:cubicBezTo>
                    <a:pt x="6821" y="19557"/>
                    <a:pt x="3411" y="17222"/>
                    <a:pt x="0" y="14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10986580" y="8521443"/>
              <a:ext cx="38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11116917" y="8360439"/>
              <a:ext cx="169337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600" fill="norm" stroke="1" extrusionOk="0">
                  <a:moveTo>
                    <a:pt x="5635" y="0"/>
                  </a:moveTo>
                  <a:cubicBezTo>
                    <a:pt x="10330" y="1152"/>
                    <a:pt x="15026" y="2304"/>
                    <a:pt x="17843" y="4032"/>
                  </a:cubicBezTo>
                  <a:cubicBezTo>
                    <a:pt x="20661" y="5760"/>
                    <a:pt x="21600" y="8064"/>
                    <a:pt x="19878" y="10584"/>
                  </a:cubicBezTo>
                  <a:cubicBezTo>
                    <a:pt x="18157" y="13104"/>
                    <a:pt x="13774" y="15840"/>
                    <a:pt x="10017" y="17712"/>
                  </a:cubicBezTo>
                  <a:cubicBezTo>
                    <a:pt x="6261" y="19584"/>
                    <a:pt x="3130" y="205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9470610" y="8682446"/>
              <a:ext cx="100839" cy="19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361" fill="norm" stroke="1" extrusionOk="0">
                  <a:moveTo>
                    <a:pt x="20121" y="0"/>
                  </a:moveTo>
                  <a:cubicBezTo>
                    <a:pt x="20648" y="2769"/>
                    <a:pt x="21175" y="5538"/>
                    <a:pt x="20385" y="8308"/>
                  </a:cubicBezTo>
                  <a:cubicBezTo>
                    <a:pt x="19595" y="11077"/>
                    <a:pt x="17487" y="13846"/>
                    <a:pt x="15907" y="16062"/>
                  </a:cubicBezTo>
                  <a:cubicBezTo>
                    <a:pt x="14326" y="18277"/>
                    <a:pt x="13273" y="19938"/>
                    <a:pt x="11165" y="20769"/>
                  </a:cubicBezTo>
                  <a:cubicBezTo>
                    <a:pt x="9058" y="21600"/>
                    <a:pt x="5897" y="21600"/>
                    <a:pt x="3526" y="20492"/>
                  </a:cubicBezTo>
                  <a:cubicBezTo>
                    <a:pt x="1155" y="19385"/>
                    <a:pt x="-425" y="17169"/>
                    <a:pt x="102" y="15923"/>
                  </a:cubicBezTo>
                  <a:cubicBezTo>
                    <a:pt x="629" y="14677"/>
                    <a:pt x="3263" y="14400"/>
                    <a:pt x="5897" y="14538"/>
                  </a:cubicBezTo>
                  <a:cubicBezTo>
                    <a:pt x="8531" y="14677"/>
                    <a:pt x="11165" y="15231"/>
                    <a:pt x="13799" y="15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9417962" y="8682446"/>
              <a:ext cx="180922" cy="25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463" fill="norm" stroke="1" extrusionOk="0">
                  <a:moveTo>
                    <a:pt x="20664" y="0"/>
                  </a:moveTo>
                  <a:cubicBezTo>
                    <a:pt x="18037" y="5018"/>
                    <a:pt x="15410" y="10036"/>
                    <a:pt x="12929" y="13636"/>
                  </a:cubicBezTo>
                  <a:cubicBezTo>
                    <a:pt x="10448" y="17236"/>
                    <a:pt x="8113" y="19418"/>
                    <a:pt x="6215" y="20509"/>
                  </a:cubicBezTo>
                  <a:cubicBezTo>
                    <a:pt x="4318" y="21600"/>
                    <a:pt x="2859" y="21600"/>
                    <a:pt x="1545" y="21273"/>
                  </a:cubicBezTo>
                  <a:cubicBezTo>
                    <a:pt x="232" y="20945"/>
                    <a:pt x="-936" y="20291"/>
                    <a:pt x="1107" y="18655"/>
                  </a:cubicBezTo>
                  <a:cubicBezTo>
                    <a:pt x="3150" y="17018"/>
                    <a:pt x="8405" y="14400"/>
                    <a:pt x="13659" y="1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7858510" y="8206504"/>
              <a:ext cx="184005" cy="13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fill="norm" stroke="1" extrusionOk="0">
                  <a:moveTo>
                    <a:pt x="0" y="4719"/>
                  </a:moveTo>
                  <a:cubicBezTo>
                    <a:pt x="900" y="3176"/>
                    <a:pt x="1800" y="1634"/>
                    <a:pt x="2550" y="1826"/>
                  </a:cubicBezTo>
                  <a:cubicBezTo>
                    <a:pt x="3300" y="2019"/>
                    <a:pt x="3900" y="3948"/>
                    <a:pt x="4200" y="6841"/>
                  </a:cubicBezTo>
                  <a:cubicBezTo>
                    <a:pt x="4500" y="9734"/>
                    <a:pt x="4500" y="13591"/>
                    <a:pt x="4500" y="16484"/>
                  </a:cubicBezTo>
                  <a:cubicBezTo>
                    <a:pt x="4500" y="19376"/>
                    <a:pt x="4500" y="21305"/>
                    <a:pt x="4650" y="21112"/>
                  </a:cubicBezTo>
                  <a:cubicBezTo>
                    <a:pt x="4800" y="20919"/>
                    <a:pt x="5100" y="18605"/>
                    <a:pt x="5700" y="15326"/>
                  </a:cubicBezTo>
                  <a:cubicBezTo>
                    <a:pt x="6300" y="12048"/>
                    <a:pt x="7200" y="7805"/>
                    <a:pt x="8250" y="4912"/>
                  </a:cubicBezTo>
                  <a:cubicBezTo>
                    <a:pt x="9300" y="2019"/>
                    <a:pt x="10500" y="476"/>
                    <a:pt x="11850" y="91"/>
                  </a:cubicBezTo>
                  <a:cubicBezTo>
                    <a:pt x="13200" y="-295"/>
                    <a:pt x="14700" y="476"/>
                    <a:pt x="16350" y="3948"/>
                  </a:cubicBezTo>
                  <a:cubicBezTo>
                    <a:pt x="18000" y="7419"/>
                    <a:pt x="19800" y="13591"/>
                    <a:pt x="21600" y="19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7774180" y="8927785"/>
              <a:ext cx="67400" cy="17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5" h="21600" fill="norm" stroke="1" extrusionOk="0">
                  <a:moveTo>
                    <a:pt x="9256" y="0"/>
                  </a:moveTo>
                  <a:cubicBezTo>
                    <a:pt x="13113" y="4765"/>
                    <a:pt x="16970" y="9529"/>
                    <a:pt x="18898" y="13024"/>
                  </a:cubicBezTo>
                  <a:cubicBezTo>
                    <a:pt x="20827" y="16518"/>
                    <a:pt x="20827" y="18741"/>
                    <a:pt x="18898" y="20012"/>
                  </a:cubicBezTo>
                  <a:cubicBezTo>
                    <a:pt x="16970" y="21282"/>
                    <a:pt x="13113" y="21600"/>
                    <a:pt x="9256" y="21600"/>
                  </a:cubicBezTo>
                  <a:cubicBezTo>
                    <a:pt x="5398" y="21600"/>
                    <a:pt x="1541" y="21282"/>
                    <a:pt x="384" y="20329"/>
                  </a:cubicBezTo>
                  <a:cubicBezTo>
                    <a:pt x="-773" y="19376"/>
                    <a:pt x="770" y="17788"/>
                    <a:pt x="3856" y="16200"/>
                  </a:cubicBezTo>
                  <a:cubicBezTo>
                    <a:pt x="6941" y="14612"/>
                    <a:pt x="11570" y="13024"/>
                    <a:pt x="16199" y="1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7697507" y="8858784"/>
              <a:ext cx="30668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7889177" y="8935452"/>
              <a:ext cx="107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7896844" y="9019787"/>
              <a:ext cx="99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8073181" y="8874117"/>
              <a:ext cx="15335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4996174" y="4186143"/>
              <a:ext cx="7464996" cy="290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77" fill="norm" stroke="1" extrusionOk="0">
                  <a:moveTo>
                    <a:pt x="1582" y="3044"/>
                  </a:moveTo>
                  <a:cubicBezTo>
                    <a:pt x="1789" y="2816"/>
                    <a:pt x="1996" y="2588"/>
                    <a:pt x="2222" y="2380"/>
                  </a:cubicBezTo>
                  <a:cubicBezTo>
                    <a:pt x="2447" y="2171"/>
                    <a:pt x="2691" y="1981"/>
                    <a:pt x="2928" y="1820"/>
                  </a:cubicBezTo>
                  <a:cubicBezTo>
                    <a:pt x="3164" y="1658"/>
                    <a:pt x="3393" y="1525"/>
                    <a:pt x="3619" y="1431"/>
                  </a:cubicBezTo>
                  <a:cubicBezTo>
                    <a:pt x="3844" y="1336"/>
                    <a:pt x="4066" y="1279"/>
                    <a:pt x="4288" y="1212"/>
                  </a:cubicBezTo>
                  <a:cubicBezTo>
                    <a:pt x="4510" y="1146"/>
                    <a:pt x="4731" y="1070"/>
                    <a:pt x="4986" y="966"/>
                  </a:cubicBezTo>
                  <a:cubicBezTo>
                    <a:pt x="5241" y="861"/>
                    <a:pt x="5530" y="728"/>
                    <a:pt x="5814" y="643"/>
                  </a:cubicBezTo>
                  <a:cubicBezTo>
                    <a:pt x="6099" y="557"/>
                    <a:pt x="6380" y="519"/>
                    <a:pt x="6664" y="491"/>
                  </a:cubicBezTo>
                  <a:cubicBezTo>
                    <a:pt x="6949" y="463"/>
                    <a:pt x="7237" y="444"/>
                    <a:pt x="7507" y="406"/>
                  </a:cubicBezTo>
                  <a:cubicBezTo>
                    <a:pt x="7777" y="368"/>
                    <a:pt x="8028" y="311"/>
                    <a:pt x="8269" y="244"/>
                  </a:cubicBezTo>
                  <a:cubicBezTo>
                    <a:pt x="8509" y="178"/>
                    <a:pt x="8738" y="102"/>
                    <a:pt x="8978" y="54"/>
                  </a:cubicBezTo>
                  <a:cubicBezTo>
                    <a:pt x="9218" y="7"/>
                    <a:pt x="9470" y="-12"/>
                    <a:pt x="9714" y="7"/>
                  </a:cubicBezTo>
                  <a:cubicBezTo>
                    <a:pt x="9958" y="26"/>
                    <a:pt x="10194" y="83"/>
                    <a:pt x="10446" y="140"/>
                  </a:cubicBezTo>
                  <a:cubicBezTo>
                    <a:pt x="10697" y="197"/>
                    <a:pt x="10963" y="254"/>
                    <a:pt x="11233" y="292"/>
                  </a:cubicBezTo>
                  <a:cubicBezTo>
                    <a:pt x="11503" y="330"/>
                    <a:pt x="11776" y="349"/>
                    <a:pt x="12035" y="387"/>
                  </a:cubicBezTo>
                  <a:cubicBezTo>
                    <a:pt x="12294" y="425"/>
                    <a:pt x="12538" y="481"/>
                    <a:pt x="12804" y="529"/>
                  </a:cubicBezTo>
                  <a:cubicBezTo>
                    <a:pt x="13070" y="576"/>
                    <a:pt x="13358" y="614"/>
                    <a:pt x="13646" y="633"/>
                  </a:cubicBezTo>
                  <a:cubicBezTo>
                    <a:pt x="13935" y="652"/>
                    <a:pt x="14223" y="652"/>
                    <a:pt x="14496" y="671"/>
                  </a:cubicBezTo>
                  <a:cubicBezTo>
                    <a:pt x="14770" y="690"/>
                    <a:pt x="15029" y="728"/>
                    <a:pt x="15276" y="766"/>
                  </a:cubicBezTo>
                  <a:cubicBezTo>
                    <a:pt x="15524" y="804"/>
                    <a:pt x="15761" y="842"/>
                    <a:pt x="16005" y="890"/>
                  </a:cubicBezTo>
                  <a:cubicBezTo>
                    <a:pt x="16248" y="937"/>
                    <a:pt x="16500" y="994"/>
                    <a:pt x="16747" y="1041"/>
                  </a:cubicBezTo>
                  <a:cubicBezTo>
                    <a:pt x="16995" y="1089"/>
                    <a:pt x="17239" y="1127"/>
                    <a:pt x="17479" y="1174"/>
                  </a:cubicBezTo>
                  <a:cubicBezTo>
                    <a:pt x="17719" y="1222"/>
                    <a:pt x="17956" y="1279"/>
                    <a:pt x="18185" y="1393"/>
                  </a:cubicBezTo>
                  <a:cubicBezTo>
                    <a:pt x="18414" y="1506"/>
                    <a:pt x="18636" y="1677"/>
                    <a:pt x="18865" y="1877"/>
                  </a:cubicBezTo>
                  <a:cubicBezTo>
                    <a:pt x="19094" y="2076"/>
                    <a:pt x="19331" y="2304"/>
                    <a:pt x="19542" y="2531"/>
                  </a:cubicBezTo>
                  <a:cubicBezTo>
                    <a:pt x="19752" y="2759"/>
                    <a:pt x="19937" y="2987"/>
                    <a:pt x="20107" y="3262"/>
                  </a:cubicBezTo>
                  <a:cubicBezTo>
                    <a:pt x="20277" y="3537"/>
                    <a:pt x="20432" y="3860"/>
                    <a:pt x="20569" y="4211"/>
                  </a:cubicBezTo>
                  <a:cubicBezTo>
                    <a:pt x="20706" y="4562"/>
                    <a:pt x="20824" y="4942"/>
                    <a:pt x="20917" y="5350"/>
                  </a:cubicBezTo>
                  <a:cubicBezTo>
                    <a:pt x="21009" y="5758"/>
                    <a:pt x="21076" y="6195"/>
                    <a:pt x="21124" y="6669"/>
                  </a:cubicBezTo>
                  <a:cubicBezTo>
                    <a:pt x="21172" y="7144"/>
                    <a:pt x="21201" y="7656"/>
                    <a:pt x="21264" y="8188"/>
                  </a:cubicBezTo>
                  <a:cubicBezTo>
                    <a:pt x="21327" y="8719"/>
                    <a:pt x="21423" y="9270"/>
                    <a:pt x="21490" y="9725"/>
                  </a:cubicBezTo>
                  <a:cubicBezTo>
                    <a:pt x="21556" y="10181"/>
                    <a:pt x="21593" y="10541"/>
                    <a:pt x="21593" y="11025"/>
                  </a:cubicBezTo>
                  <a:cubicBezTo>
                    <a:pt x="21593" y="11509"/>
                    <a:pt x="21556" y="12117"/>
                    <a:pt x="21519" y="12734"/>
                  </a:cubicBezTo>
                  <a:cubicBezTo>
                    <a:pt x="21482" y="13350"/>
                    <a:pt x="21445" y="13977"/>
                    <a:pt x="21416" y="14575"/>
                  </a:cubicBezTo>
                  <a:cubicBezTo>
                    <a:pt x="21386" y="15173"/>
                    <a:pt x="21364" y="15742"/>
                    <a:pt x="21345" y="16283"/>
                  </a:cubicBezTo>
                  <a:cubicBezTo>
                    <a:pt x="21327" y="16824"/>
                    <a:pt x="21312" y="17336"/>
                    <a:pt x="21238" y="17896"/>
                  </a:cubicBezTo>
                  <a:cubicBezTo>
                    <a:pt x="21164" y="18456"/>
                    <a:pt x="21031" y="19064"/>
                    <a:pt x="20876" y="19548"/>
                  </a:cubicBezTo>
                  <a:cubicBezTo>
                    <a:pt x="20721" y="20032"/>
                    <a:pt x="20543" y="20392"/>
                    <a:pt x="20333" y="20686"/>
                  </a:cubicBezTo>
                  <a:cubicBezTo>
                    <a:pt x="20122" y="20981"/>
                    <a:pt x="19878" y="21208"/>
                    <a:pt x="19638" y="21351"/>
                  </a:cubicBezTo>
                  <a:cubicBezTo>
                    <a:pt x="19398" y="21493"/>
                    <a:pt x="19161" y="21550"/>
                    <a:pt x="18891" y="21569"/>
                  </a:cubicBezTo>
                  <a:cubicBezTo>
                    <a:pt x="18621" y="21588"/>
                    <a:pt x="18318" y="21569"/>
                    <a:pt x="18011" y="21550"/>
                  </a:cubicBezTo>
                  <a:cubicBezTo>
                    <a:pt x="17705" y="21531"/>
                    <a:pt x="17394" y="21512"/>
                    <a:pt x="17087" y="21503"/>
                  </a:cubicBezTo>
                  <a:cubicBezTo>
                    <a:pt x="16781" y="21493"/>
                    <a:pt x="16478" y="21493"/>
                    <a:pt x="16163" y="21493"/>
                  </a:cubicBezTo>
                  <a:cubicBezTo>
                    <a:pt x="15849" y="21493"/>
                    <a:pt x="15524" y="21493"/>
                    <a:pt x="15210" y="21474"/>
                  </a:cubicBezTo>
                  <a:cubicBezTo>
                    <a:pt x="14896" y="21455"/>
                    <a:pt x="14593" y="21417"/>
                    <a:pt x="14326" y="21351"/>
                  </a:cubicBezTo>
                  <a:cubicBezTo>
                    <a:pt x="14060" y="21284"/>
                    <a:pt x="13831" y="21189"/>
                    <a:pt x="13580" y="21094"/>
                  </a:cubicBezTo>
                  <a:cubicBezTo>
                    <a:pt x="13329" y="21000"/>
                    <a:pt x="13055" y="20905"/>
                    <a:pt x="12796" y="20819"/>
                  </a:cubicBezTo>
                  <a:cubicBezTo>
                    <a:pt x="12538" y="20734"/>
                    <a:pt x="12294" y="20658"/>
                    <a:pt x="12046" y="20573"/>
                  </a:cubicBezTo>
                  <a:cubicBezTo>
                    <a:pt x="11798" y="20487"/>
                    <a:pt x="11547" y="20392"/>
                    <a:pt x="11285" y="20269"/>
                  </a:cubicBezTo>
                  <a:cubicBezTo>
                    <a:pt x="11022" y="20145"/>
                    <a:pt x="10749" y="19994"/>
                    <a:pt x="10471" y="19804"/>
                  </a:cubicBezTo>
                  <a:cubicBezTo>
                    <a:pt x="10194" y="19614"/>
                    <a:pt x="9913" y="19386"/>
                    <a:pt x="9629" y="19196"/>
                  </a:cubicBezTo>
                  <a:cubicBezTo>
                    <a:pt x="9344" y="19007"/>
                    <a:pt x="9056" y="18855"/>
                    <a:pt x="8764" y="18731"/>
                  </a:cubicBezTo>
                  <a:cubicBezTo>
                    <a:pt x="8472" y="18608"/>
                    <a:pt x="8176" y="18513"/>
                    <a:pt x="7877" y="18390"/>
                  </a:cubicBezTo>
                  <a:cubicBezTo>
                    <a:pt x="7577" y="18266"/>
                    <a:pt x="7274" y="18115"/>
                    <a:pt x="7001" y="17982"/>
                  </a:cubicBezTo>
                  <a:cubicBezTo>
                    <a:pt x="6727" y="17849"/>
                    <a:pt x="6483" y="17735"/>
                    <a:pt x="6214" y="17678"/>
                  </a:cubicBezTo>
                  <a:cubicBezTo>
                    <a:pt x="5944" y="17621"/>
                    <a:pt x="5648" y="17621"/>
                    <a:pt x="5386" y="17612"/>
                  </a:cubicBezTo>
                  <a:cubicBezTo>
                    <a:pt x="5123" y="17602"/>
                    <a:pt x="4894" y="17583"/>
                    <a:pt x="4632" y="17564"/>
                  </a:cubicBezTo>
                  <a:cubicBezTo>
                    <a:pt x="4369" y="17545"/>
                    <a:pt x="4073" y="17526"/>
                    <a:pt x="3778" y="17517"/>
                  </a:cubicBezTo>
                  <a:cubicBezTo>
                    <a:pt x="3482" y="17507"/>
                    <a:pt x="3186" y="17507"/>
                    <a:pt x="2917" y="17431"/>
                  </a:cubicBezTo>
                  <a:cubicBezTo>
                    <a:pt x="2647" y="17355"/>
                    <a:pt x="2403" y="17203"/>
                    <a:pt x="2155" y="17052"/>
                  </a:cubicBezTo>
                  <a:cubicBezTo>
                    <a:pt x="1908" y="16900"/>
                    <a:pt x="1656" y="16748"/>
                    <a:pt x="1434" y="16511"/>
                  </a:cubicBezTo>
                  <a:cubicBezTo>
                    <a:pt x="1213" y="16273"/>
                    <a:pt x="1021" y="15951"/>
                    <a:pt x="869" y="15685"/>
                  </a:cubicBezTo>
                  <a:cubicBezTo>
                    <a:pt x="717" y="15419"/>
                    <a:pt x="607" y="15210"/>
                    <a:pt x="492" y="14964"/>
                  </a:cubicBezTo>
                  <a:cubicBezTo>
                    <a:pt x="377" y="14717"/>
                    <a:pt x="259" y="14432"/>
                    <a:pt x="178" y="14015"/>
                  </a:cubicBezTo>
                  <a:cubicBezTo>
                    <a:pt x="96" y="13597"/>
                    <a:pt x="52" y="13047"/>
                    <a:pt x="26" y="12506"/>
                  </a:cubicBezTo>
                  <a:cubicBezTo>
                    <a:pt x="0" y="11965"/>
                    <a:pt x="-7" y="11433"/>
                    <a:pt x="8" y="10930"/>
                  </a:cubicBezTo>
                  <a:cubicBezTo>
                    <a:pt x="23" y="10427"/>
                    <a:pt x="60" y="9953"/>
                    <a:pt x="119" y="9450"/>
                  </a:cubicBezTo>
                  <a:cubicBezTo>
                    <a:pt x="178" y="8947"/>
                    <a:pt x="259" y="8415"/>
                    <a:pt x="348" y="7950"/>
                  </a:cubicBezTo>
                  <a:cubicBezTo>
                    <a:pt x="437" y="7485"/>
                    <a:pt x="533" y="7087"/>
                    <a:pt x="644" y="6698"/>
                  </a:cubicBezTo>
                  <a:cubicBezTo>
                    <a:pt x="754" y="6309"/>
                    <a:pt x="880" y="5929"/>
                    <a:pt x="965" y="5559"/>
                  </a:cubicBezTo>
                  <a:cubicBezTo>
                    <a:pt x="1050" y="5189"/>
                    <a:pt x="1094" y="4828"/>
                    <a:pt x="1194" y="4467"/>
                  </a:cubicBezTo>
                  <a:cubicBezTo>
                    <a:pt x="1294" y="4107"/>
                    <a:pt x="1449" y="3746"/>
                    <a:pt x="1575" y="3452"/>
                  </a:cubicBezTo>
                  <a:cubicBezTo>
                    <a:pt x="1701" y="3158"/>
                    <a:pt x="1797" y="2930"/>
                    <a:pt x="1882" y="2807"/>
                  </a:cubicBezTo>
                  <a:cubicBezTo>
                    <a:pt x="1967" y="2683"/>
                    <a:pt x="2041" y="2664"/>
                    <a:pt x="2115" y="2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4" name="Drawing"/>
          <p:cNvGrpSpPr/>
          <p:nvPr/>
        </p:nvGrpSpPr>
        <p:grpSpPr>
          <a:xfrm>
            <a:off x="1722099" y="1203693"/>
            <a:ext cx="9914679" cy="3048392"/>
            <a:chOff x="0" y="0"/>
            <a:chExt cx="9914678" cy="3048390"/>
          </a:xfrm>
        </p:grpSpPr>
        <p:sp>
          <p:nvSpPr>
            <p:cNvPr id="2428" name="Line"/>
            <p:cNvSpPr/>
            <p:nvPr/>
          </p:nvSpPr>
          <p:spPr>
            <a:xfrm>
              <a:off x="0" y="138049"/>
              <a:ext cx="217533" cy="92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395" fill="norm" stroke="1" extrusionOk="0">
                  <a:moveTo>
                    <a:pt x="1755" y="6708"/>
                  </a:moveTo>
                  <a:cubicBezTo>
                    <a:pt x="2736" y="8591"/>
                    <a:pt x="3718" y="10475"/>
                    <a:pt x="4946" y="12388"/>
                  </a:cubicBezTo>
                  <a:cubicBezTo>
                    <a:pt x="6173" y="14300"/>
                    <a:pt x="7646" y="16243"/>
                    <a:pt x="8627" y="17655"/>
                  </a:cubicBezTo>
                  <a:cubicBezTo>
                    <a:pt x="9609" y="19068"/>
                    <a:pt x="10100" y="19951"/>
                    <a:pt x="10346" y="20539"/>
                  </a:cubicBezTo>
                  <a:cubicBezTo>
                    <a:pt x="10591" y="21128"/>
                    <a:pt x="10591" y="21422"/>
                    <a:pt x="10468" y="21393"/>
                  </a:cubicBezTo>
                  <a:cubicBezTo>
                    <a:pt x="10346" y="21363"/>
                    <a:pt x="10100" y="21010"/>
                    <a:pt x="8750" y="19774"/>
                  </a:cubicBezTo>
                  <a:cubicBezTo>
                    <a:pt x="7400" y="18538"/>
                    <a:pt x="4946" y="16419"/>
                    <a:pt x="3227" y="14389"/>
                  </a:cubicBezTo>
                  <a:cubicBezTo>
                    <a:pt x="1509" y="12358"/>
                    <a:pt x="527" y="10416"/>
                    <a:pt x="159" y="8415"/>
                  </a:cubicBezTo>
                  <a:cubicBezTo>
                    <a:pt x="-209" y="6414"/>
                    <a:pt x="36" y="4354"/>
                    <a:pt x="1141" y="2882"/>
                  </a:cubicBezTo>
                  <a:cubicBezTo>
                    <a:pt x="2246" y="1411"/>
                    <a:pt x="4209" y="528"/>
                    <a:pt x="6664" y="175"/>
                  </a:cubicBezTo>
                  <a:cubicBezTo>
                    <a:pt x="9118" y="-178"/>
                    <a:pt x="12064" y="-1"/>
                    <a:pt x="14764" y="734"/>
                  </a:cubicBezTo>
                  <a:cubicBezTo>
                    <a:pt x="17464" y="1470"/>
                    <a:pt x="19918" y="2765"/>
                    <a:pt x="20655" y="4207"/>
                  </a:cubicBezTo>
                  <a:cubicBezTo>
                    <a:pt x="21391" y="5649"/>
                    <a:pt x="20409" y="7238"/>
                    <a:pt x="17832" y="8327"/>
                  </a:cubicBezTo>
                  <a:cubicBezTo>
                    <a:pt x="15255" y="9415"/>
                    <a:pt x="11082" y="10004"/>
                    <a:pt x="8259" y="10298"/>
                  </a:cubicBezTo>
                  <a:cubicBezTo>
                    <a:pt x="5436" y="10593"/>
                    <a:pt x="3964" y="10593"/>
                    <a:pt x="2859" y="10475"/>
                  </a:cubicBezTo>
                  <a:cubicBezTo>
                    <a:pt x="1755" y="10357"/>
                    <a:pt x="1018" y="10122"/>
                    <a:pt x="1755" y="10033"/>
                  </a:cubicBezTo>
                  <a:cubicBezTo>
                    <a:pt x="2491" y="9945"/>
                    <a:pt x="4700" y="10004"/>
                    <a:pt x="6909" y="10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209943" y="552012"/>
              <a:ext cx="245340" cy="40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7245"/>
                  </a:moveTo>
                  <a:cubicBezTo>
                    <a:pt x="0" y="6574"/>
                    <a:pt x="0" y="5903"/>
                    <a:pt x="675" y="5635"/>
                  </a:cubicBezTo>
                  <a:cubicBezTo>
                    <a:pt x="1350" y="5366"/>
                    <a:pt x="2700" y="5501"/>
                    <a:pt x="4725" y="6641"/>
                  </a:cubicBezTo>
                  <a:cubicBezTo>
                    <a:pt x="6750" y="7781"/>
                    <a:pt x="9450" y="9928"/>
                    <a:pt x="10913" y="12075"/>
                  </a:cubicBezTo>
                  <a:cubicBezTo>
                    <a:pt x="12375" y="14221"/>
                    <a:pt x="12600" y="16368"/>
                    <a:pt x="12263" y="17911"/>
                  </a:cubicBezTo>
                  <a:cubicBezTo>
                    <a:pt x="11925" y="19453"/>
                    <a:pt x="11025" y="20393"/>
                    <a:pt x="10013" y="20929"/>
                  </a:cubicBezTo>
                  <a:cubicBezTo>
                    <a:pt x="9000" y="21466"/>
                    <a:pt x="7875" y="21600"/>
                    <a:pt x="7088" y="20795"/>
                  </a:cubicBezTo>
                  <a:cubicBezTo>
                    <a:pt x="6300" y="19990"/>
                    <a:pt x="5850" y="18246"/>
                    <a:pt x="6975" y="15563"/>
                  </a:cubicBezTo>
                  <a:cubicBezTo>
                    <a:pt x="8100" y="12880"/>
                    <a:pt x="10800" y="9257"/>
                    <a:pt x="13500" y="6507"/>
                  </a:cubicBezTo>
                  <a:cubicBezTo>
                    <a:pt x="16200" y="3757"/>
                    <a:pt x="18900" y="1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742170" y="234205"/>
              <a:ext cx="303460" cy="70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247" fill="norm" stroke="1" extrusionOk="0">
                  <a:moveTo>
                    <a:pt x="15842" y="3113"/>
                  </a:moveTo>
                  <a:cubicBezTo>
                    <a:pt x="16199" y="2727"/>
                    <a:pt x="16556" y="2342"/>
                    <a:pt x="16734" y="1802"/>
                  </a:cubicBezTo>
                  <a:cubicBezTo>
                    <a:pt x="16913" y="1262"/>
                    <a:pt x="16913" y="567"/>
                    <a:pt x="16199" y="220"/>
                  </a:cubicBezTo>
                  <a:cubicBezTo>
                    <a:pt x="15485" y="-127"/>
                    <a:pt x="14057" y="-127"/>
                    <a:pt x="11914" y="683"/>
                  </a:cubicBezTo>
                  <a:cubicBezTo>
                    <a:pt x="9772" y="1493"/>
                    <a:pt x="6916" y="3113"/>
                    <a:pt x="4863" y="5119"/>
                  </a:cubicBezTo>
                  <a:cubicBezTo>
                    <a:pt x="2810" y="7124"/>
                    <a:pt x="1561" y="9516"/>
                    <a:pt x="757" y="11792"/>
                  </a:cubicBezTo>
                  <a:cubicBezTo>
                    <a:pt x="-46" y="14067"/>
                    <a:pt x="-403" y="16227"/>
                    <a:pt x="668" y="17924"/>
                  </a:cubicBezTo>
                  <a:cubicBezTo>
                    <a:pt x="1739" y="19622"/>
                    <a:pt x="4238" y="20856"/>
                    <a:pt x="7898" y="21164"/>
                  </a:cubicBezTo>
                  <a:cubicBezTo>
                    <a:pt x="11557" y="21473"/>
                    <a:pt x="16377" y="20856"/>
                    <a:pt x="21197" y="20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116719" y="285665"/>
              <a:ext cx="358254" cy="57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42" fill="norm" stroke="1" extrusionOk="0">
                  <a:moveTo>
                    <a:pt x="21475" y="1359"/>
                  </a:moveTo>
                  <a:cubicBezTo>
                    <a:pt x="21169" y="881"/>
                    <a:pt x="20862" y="403"/>
                    <a:pt x="20326" y="164"/>
                  </a:cubicBezTo>
                  <a:cubicBezTo>
                    <a:pt x="19790" y="-75"/>
                    <a:pt x="19024" y="-75"/>
                    <a:pt x="17415" y="307"/>
                  </a:cubicBezTo>
                  <a:cubicBezTo>
                    <a:pt x="15807" y="690"/>
                    <a:pt x="13356" y="1454"/>
                    <a:pt x="10598" y="3461"/>
                  </a:cubicBezTo>
                  <a:cubicBezTo>
                    <a:pt x="7841" y="5468"/>
                    <a:pt x="4777" y="8718"/>
                    <a:pt x="2862" y="11251"/>
                  </a:cubicBezTo>
                  <a:cubicBezTo>
                    <a:pt x="947" y="13783"/>
                    <a:pt x="181" y="15599"/>
                    <a:pt x="28" y="17033"/>
                  </a:cubicBezTo>
                  <a:cubicBezTo>
                    <a:pt x="-125" y="18467"/>
                    <a:pt x="335" y="19518"/>
                    <a:pt x="1790" y="20283"/>
                  </a:cubicBezTo>
                  <a:cubicBezTo>
                    <a:pt x="3245" y="21047"/>
                    <a:pt x="5696" y="21525"/>
                    <a:pt x="7918" y="21429"/>
                  </a:cubicBezTo>
                  <a:cubicBezTo>
                    <a:pt x="10139" y="21334"/>
                    <a:pt x="12130" y="20665"/>
                    <a:pt x="13203" y="20091"/>
                  </a:cubicBezTo>
                  <a:cubicBezTo>
                    <a:pt x="14275" y="19518"/>
                    <a:pt x="14428" y="19040"/>
                    <a:pt x="14581" y="18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146823" y="651681"/>
              <a:ext cx="320483" cy="7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3470" y="18813"/>
                  </a:moveTo>
                  <a:cubicBezTo>
                    <a:pt x="1939" y="20206"/>
                    <a:pt x="408" y="21600"/>
                    <a:pt x="68" y="21600"/>
                  </a:cubicBezTo>
                  <a:cubicBezTo>
                    <a:pt x="-272" y="21600"/>
                    <a:pt x="578" y="20206"/>
                    <a:pt x="4320" y="16374"/>
                  </a:cubicBezTo>
                  <a:cubicBezTo>
                    <a:pt x="8062" y="12542"/>
                    <a:pt x="14695" y="6271"/>
                    <a:pt x="213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605308" y="858686"/>
              <a:ext cx="61336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275"/>
                    <a:pt x="9000" y="8550"/>
                    <a:pt x="12600" y="12150"/>
                  </a:cubicBezTo>
                  <a:cubicBezTo>
                    <a:pt x="16200" y="15750"/>
                    <a:pt x="18900" y="186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1621743" y="651681"/>
              <a:ext cx="44901" cy="89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116" fill="norm" stroke="1" extrusionOk="0">
                  <a:moveTo>
                    <a:pt x="21083" y="7200"/>
                  </a:moveTo>
                  <a:cubicBezTo>
                    <a:pt x="17483" y="4800"/>
                    <a:pt x="13883" y="2400"/>
                    <a:pt x="10283" y="2400"/>
                  </a:cubicBezTo>
                  <a:cubicBezTo>
                    <a:pt x="6683" y="2400"/>
                    <a:pt x="3083" y="4800"/>
                    <a:pt x="1283" y="7800"/>
                  </a:cubicBezTo>
                  <a:cubicBezTo>
                    <a:pt x="-517" y="10800"/>
                    <a:pt x="-517" y="14400"/>
                    <a:pt x="1883" y="17100"/>
                  </a:cubicBezTo>
                  <a:cubicBezTo>
                    <a:pt x="4283" y="19800"/>
                    <a:pt x="9083" y="21600"/>
                    <a:pt x="12683" y="21000"/>
                  </a:cubicBezTo>
                  <a:cubicBezTo>
                    <a:pt x="16283" y="20400"/>
                    <a:pt x="18683" y="17400"/>
                    <a:pt x="19883" y="14400"/>
                  </a:cubicBezTo>
                  <a:cubicBezTo>
                    <a:pt x="21083" y="11400"/>
                    <a:pt x="21083" y="8400"/>
                    <a:pt x="16883" y="6000"/>
                  </a:cubicBezTo>
                  <a:cubicBezTo>
                    <a:pt x="12683" y="3600"/>
                    <a:pt x="4283" y="1800"/>
                    <a:pt x="4283" y="900"/>
                  </a:cubicBezTo>
                  <a:cubicBezTo>
                    <a:pt x="4283" y="0"/>
                    <a:pt x="12683" y="0"/>
                    <a:pt x="210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2034651" y="0"/>
              <a:ext cx="76670" cy="1403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1062"/>
                    <a:pt x="1440" y="2125"/>
                    <a:pt x="2520" y="3344"/>
                  </a:cubicBezTo>
                  <a:cubicBezTo>
                    <a:pt x="3600" y="4564"/>
                    <a:pt x="5040" y="5941"/>
                    <a:pt x="5760" y="7475"/>
                  </a:cubicBezTo>
                  <a:cubicBezTo>
                    <a:pt x="6480" y="9010"/>
                    <a:pt x="6480" y="10702"/>
                    <a:pt x="6120" y="12275"/>
                  </a:cubicBezTo>
                  <a:cubicBezTo>
                    <a:pt x="5760" y="13849"/>
                    <a:pt x="5040" y="15305"/>
                    <a:pt x="6120" y="16662"/>
                  </a:cubicBezTo>
                  <a:cubicBezTo>
                    <a:pt x="7200" y="18020"/>
                    <a:pt x="10080" y="19279"/>
                    <a:pt x="12960" y="20085"/>
                  </a:cubicBezTo>
                  <a:cubicBezTo>
                    <a:pt x="15840" y="20892"/>
                    <a:pt x="18720" y="212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2334617" y="233735"/>
              <a:ext cx="229047" cy="586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71" fill="norm" stroke="1" extrusionOk="0">
                  <a:moveTo>
                    <a:pt x="6390" y="6035"/>
                  </a:moveTo>
                  <a:cubicBezTo>
                    <a:pt x="5910" y="8840"/>
                    <a:pt x="5430" y="11645"/>
                    <a:pt x="4710" y="13983"/>
                  </a:cubicBezTo>
                  <a:cubicBezTo>
                    <a:pt x="3990" y="16321"/>
                    <a:pt x="3030" y="18191"/>
                    <a:pt x="2190" y="19500"/>
                  </a:cubicBezTo>
                  <a:cubicBezTo>
                    <a:pt x="1350" y="20809"/>
                    <a:pt x="630" y="21557"/>
                    <a:pt x="270" y="21463"/>
                  </a:cubicBezTo>
                  <a:cubicBezTo>
                    <a:pt x="-90" y="21370"/>
                    <a:pt x="-90" y="20435"/>
                    <a:pt x="270" y="18144"/>
                  </a:cubicBezTo>
                  <a:cubicBezTo>
                    <a:pt x="630" y="15853"/>
                    <a:pt x="1350" y="12206"/>
                    <a:pt x="3150" y="9074"/>
                  </a:cubicBezTo>
                  <a:cubicBezTo>
                    <a:pt x="4950" y="5941"/>
                    <a:pt x="7830" y="3323"/>
                    <a:pt x="9990" y="1827"/>
                  </a:cubicBezTo>
                  <a:cubicBezTo>
                    <a:pt x="12150" y="331"/>
                    <a:pt x="13590" y="-43"/>
                    <a:pt x="14670" y="4"/>
                  </a:cubicBezTo>
                  <a:cubicBezTo>
                    <a:pt x="15750" y="51"/>
                    <a:pt x="16470" y="518"/>
                    <a:pt x="17190" y="2201"/>
                  </a:cubicBezTo>
                  <a:cubicBezTo>
                    <a:pt x="17910" y="3884"/>
                    <a:pt x="18630" y="6783"/>
                    <a:pt x="19350" y="9822"/>
                  </a:cubicBezTo>
                  <a:cubicBezTo>
                    <a:pt x="20070" y="12861"/>
                    <a:pt x="20790" y="16040"/>
                    <a:pt x="21510" y="19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2322055" y="460010"/>
              <a:ext cx="318278" cy="13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61" fill="norm" stroke="1" extrusionOk="0">
                  <a:moveTo>
                    <a:pt x="1822" y="20785"/>
                  </a:moveTo>
                  <a:cubicBezTo>
                    <a:pt x="958" y="21192"/>
                    <a:pt x="94" y="21600"/>
                    <a:pt x="7" y="21192"/>
                  </a:cubicBezTo>
                  <a:cubicBezTo>
                    <a:pt x="-79" y="20785"/>
                    <a:pt x="612" y="19562"/>
                    <a:pt x="3463" y="17117"/>
                  </a:cubicBezTo>
                  <a:cubicBezTo>
                    <a:pt x="6315" y="14672"/>
                    <a:pt x="11326" y="11004"/>
                    <a:pt x="14695" y="7947"/>
                  </a:cubicBezTo>
                  <a:cubicBezTo>
                    <a:pt x="18065" y="4891"/>
                    <a:pt x="19793" y="2445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2709333" y="76668"/>
              <a:ext cx="209739" cy="82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0" y="0"/>
                  </a:moveTo>
                  <a:cubicBezTo>
                    <a:pt x="5143" y="1413"/>
                    <a:pt x="10286" y="2826"/>
                    <a:pt x="14014" y="4677"/>
                  </a:cubicBezTo>
                  <a:cubicBezTo>
                    <a:pt x="17743" y="6527"/>
                    <a:pt x="20057" y="8815"/>
                    <a:pt x="20829" y="10867"/>
                  </a:cubicBezTo>
                  <a:cubicBezTo>
                    <a:pt x="21600" y="12920"/>
                    <a:pt x="20829" y="14736"/>
                    <a:pt x="17486" y="16486"/>
                  </a:cubicBezTo>
                  <a:cubicBezTo>
                    <a:pt x="14143" y="18236"/>
                    <a:pt x="8229" y="19918"/>
                    <a:pt x="23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3706023" y="513678"/>
              <a:ext cx="260673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3752024" y="713016"/>
              <a:ext cx="3143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5" y="16457"/>
                    <a:pt x="8429" y="11314"/>
                    <a:pt x="12029" y="7714"/>
                  </a:cubicBezTo>
                  <a:cubicBezTo>
                    <a:pt x="15629" y="4114"/>
                    <a:pt x="1861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5178056" y="1173026"/>
              <a:ext cx="3690516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0" y="21600"/>
                  </a:moveTo>
                  <a:cubicBezTo>
                    <a:pt x="508" y="21120"/>
                    <a:pt x="1016" y="20640"/>
                    <a:pt x="1561" y="20040"/>
                  </a:cubicBezTo>
                  <a:cubicBezTo>
                    <a:pt x="2106" y="19440"/>
                    <a:pt x="2689" y="18720"/>
                    <a:pt x="3241" y="18000"/>
                  </a:cubicBezTo>
                  <a:cubicBezTo>
                    <a:pt x="3794" y="17280"/>
                    <a:pt x="4317" y="16560"/>
                    <a:pt x="4870" y="15840"/>
                  </a:cubicBezTo>
                  <a:cubicBezTo>
                    <a:pt x="5422" y="15120"/>
                    <a:pt x="6005" y="14400"/>
                    <a:pt x="6513" y="13680"/>
                  </a:cubicBezTo>
                  <a:cubicBezTo>
                    <a:pt x="7021" y="12960"/>
                    <a:pt x="7454" y="12240"/>
                    <a:pt x="7999" y="11520"/>
                  </a:cubicBezTo>
                  <a:cubicBezTo>
                    <a:pt x="8544" y="10800"/>
                    <a:pt x="9202" y="10080"/>
                    <a:pt x="9762" y="9480"/>
                  </a:cubicBezTo>
                  <a:cubicBezTo>
                    <a:pt x="10322" y="8880"/>
                    <a:pt x="10785" y="8400"/>
                    <a:pt x="11241" y="7920"/>
                  </a:cubicBezTo>
                  <a:cubicBezTo>
                    <a:pt x="11696" y="7440"/>
                    <a:pt x="12144" y="6960"/>
                    <a:pt x="12697" y="6600"/>
                  </a:cubicBezTo>
                  <a:cubicBezTo>
                    <a:pt x="13250" y="6240"/>
                    <a:pt x="13907" y="6000"/>
                    <a:pt x="14534" y="5880"/>
                  </a:cubicBezTo>
                  <a:cubicBezTo>
                    <a:pt x="15162" y="5760"/>
                    <a:pt x="15759" y="5760"/>
                    <a:pt x="16334" y="5760"/>
                  </a:cubicBezTo>
                  <a:cubicBezTo>
                    <a:pt x="16910" y="5760"/>
                    <a:pt x="17462" y="5760"/>
                    <a:pt x="18037" y="5760"/>
                  </a:cubicBezTo>
                  <a:cubicBezTo>
                    <a:pt x="18612" y="5760"/>
                    <a:pt x="19210" y="5760"/>
                    <a:pt x="19740" y="5520"/>
                  </a:cubicBezTo>
                  <a:cubicBezTo>
                    <a:pt x="20271" y="5280"/>
                    <a:pt x="20734" y="4800"/>
                    <a:pt x="21047" y="4320"/>
                  </a:cubicBezTo>
                  <a:cubicBezTo>
                    <a:pt x="21361" y="3840"/>
                    <a:pt x="21525" y="3360"/>
                    <a:pt x="21563" y="2640"/>
                  </a:cubicBezTo>
                  <a:cubicBezTo>
                    <a:pt x="21600" y="1920"/>
                    <a:pt x="21510" y="960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1129964" y="1307515"/>
              <a:ext cx="529013" cy="80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21178"/>
                  </a:moveTo>
                  <a:cubicBezTo>
                    <a:pt x="2296" y="15778"/>
                    <a:pt x="4591" y="10378"/>
                    <a:pt x="7252" y="6665"/>
                  </a:cubicBezTo>
                  <a:cubicBezTo>
                    <a:pt x="9913" y="2953"/>
                    <a:pt x="12939" y="928"/>
                    <a:pt x="15287" y="253"/>
                  </a:cubicBezTo>
                  <a:cubicBezTo>
                    <a:pt x="17635" y="-422"/>
                    <a:pt x="19304" y="253"/>
                    <a:pt x="20243" y="2278"/>
                  </a:cubicBezTo>
                  <a:cubicBezTo>
                    <a:pt x="21183" y="4303"/>
                    <a:pt x="21391" y="7678"/>
                    <a:pt x="21600" y="11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1214300" y="1479699"/>
              <a:ext cx="483011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7" y="18600"/>
                    <a:pt x="914" y="15600"/>
                    <a:pt x="2057" y="13800"/>
                  </a:cubicBezTo>
                  <a:cubicBezTo>
                    <a:pt x="3200" y="12000"/>
                    <a:pt x="5029" y="11400"/>
                    <a:pt x="8400" y="9300"/>
                  </a:cubicBezTo>
                  <a:cubicBezTo>
                    <a:pt x="11771" y="7200"/>
                    <a:pt x="1668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2264657" y="1384083"/>
              <a:ext cx="345008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640" y="11918"/>
                    <a:pt x="9280" y="3818"/>
                    <a:pt x="12880" y="1118"/>
                  </a:cubicBezTo>
                  <a:cubicBezTo>
                    <a:pt x="16480" y="-1582"/>
                    <a:pt x="1904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2310658" y="1502020"/>
              <a:ext cx="291341" cy="6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0" y="16646"/>
                    <a:pt x="0" y="12326"/>
                    <a:pt x="1516" y="8438"/>
                  </a:cubicBezTo>
                  <a:cubicBezTo>
                    <a:pt x="3032" y="4550"/>
                    <a:pt x="6063" y="1094"/>
                    <a:pt x="9663" y="230"/>
                  </a:cubicBezTo>
                  <a:cubicBezTo>
                    <a:pt x="13263" y="-634"/>
                    <a:pt x="17432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5314693" y="217931"/>
              <a:ext cx="200746" cy="80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513" fill="norm" stroke="1" extrusionOk="0">
                  <a:moveTo>
                    <a:pt x="8833" y="10986"/>
                  </a:moveTo>
                  <a:cubicBezTo>
                    <a:pt x="10940" y="13310"/>
                    <a:pt x="13048" y="15635"/>
                    <a:pt x="14233" y="17275"/>
                  </a:cubicBezTo>
                  <a:cubicBezTo>
                    <a:pt x="15418" y="18916"/>
                    <a:pt x="15682" y="19872"/>
                    <a:pt x="15814" y="20522"/>
                  </a:cubicBezTo>
                  <a:cubicBezTo>
                    <a:pt x="15945" y="21171"/>
                    <a:pt x="15945" y="21513"/>
                    <a:pt x="15287" y="21513"/>
                  </a:cubicBezTo>
                  <a:cubicBezTo>
                    <a:pt x="14628" y="21513"/>
                    <a:pt x="13311" y="21171"/>
                    <a:pt x="11204" y="20009"/>
                  </a:cubicBezTo>
                  <a:cubicBezTo>
                    <a:pt x="9097" y="18847"/>
                    <a:pt x="6199" y="16865"/>
                    <a:pt x="3960" y="14643"/>
                  </a:cubicBezTo>
                  <a:cubicBezTo>
                    <a:pt x="1721" y="12422"/>
                    <a:pt x="140" y="9961"/>
                    <a:pt x="9" y="7705"/>
                  </a:cubicBezTo>
                  <a:cubicBezTo>
                    <a:pt x="-123" y="5450"/>
                    <a:pt x="1194" y="3399"/>
                    <a:pt x="3433" y="2066"/>
                  </a:cubicBezTo>
                  <a:cubicBezTo>
                    <a:pt x="5672" y="733"/>
                    <a:pt x="8833" y="118"/>
                    <a:pt x="11731" y="16"/>
                  </a:cubicBezTo>
                  <a:cubicBezTo>
                    <a:pt x="14628" y="-87"/>
                    <a:pt x="17262" y="323"/>
                    <a:pt x="18975" y="1280"/>
                  </a:cubicBezTo>
                  <a:cubicBezTo>
                    <a:pt x="20687" y="2237"/>
                    <a:pt x="21477" y="3741"/>
                    <a:pt x="19633" y="5108"/>
                  </a:cubicBezTo>
                  <a:cubicBezTo>
                    <a:pt x="17789" y="6475"/>
                    <a:pt x="13311" y="7705"/>
                    <a:pt x="9887" y="8389"/>
                  </a:cubicBezTo>
                  <a:cubicBezTo>
                    <a:pt x="6462" y="9072"/>
                    <a:pt x="4092" y="9209"/>
                    <a:pt x="1721" y="9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5463129" y="529011"/>
              <a:ext cx="305274" cy="33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1521" y="9969"/>
                  </a:moveTo>
                  <a:cubicBezTo>
                    <a:pt x="981" y="9138"/>
                    <a:pt x="441" y="8308"/>
                    <a:pt x="171" y="7394"/>
                  </a:cubicBezTo>
                  <a:cubicBezTo>
                    <a:pt x="-99" y="6480"/>
                    <a:pt x="-99" y="5483"/>
                    <a:pt x="531" y="4902"/>
                  </a:cubicBezTo>
                  <a:cubicBezTo>
                    <a:pt x="1161" y="4320"/>
                    <a:pt x="2421" y="4154"/>
                    <a:pt x="4401" y="5483"/>
                  </a:cubicBezTo>
                  <a:cubicBezTo>
                    <a:pt x="6381" y="6812"/>
                    <a:pt x="9081" y="9637"/>
                    <a:pt x="10611" y="12295"/>
                  </a:cubicBezTo>
                  <a:cubicBezTo>
                    <a:pt x="12141" y="14954"/>
                    <a:pt x="12501" y="17446"/>
                    <a:pt x="12501" y="19108"/>
                  </a:cubicBezTo>
                  <a:cubicBezTo>
                    <a:pt x="12501" y="20769"/>
                    <a:pt x="12141" y="21600"/>
                    <a:pt x="11241" y="21600"/>
                  </a:cubicBezTo>
                  <a:cubicBezTo>
                    <a:pt x="10341" y="21600"/>
                    <a:pt x="8901" y="20769"/>
                    <a:pt x="8361" y="18443"/>
                  </a:cubicBezTo>
                  <a:cubicBezTo>
                    <a:pt x="7821" y="16117"/>
                    <a:pt x="8181" y="12295"/>
                    <a:pt x="10521" y="8972"/>
                  </a:cubicBezTo>
                  <a:cubicBezTo>
                    <a:pt x="12861" y="5649"/>
                    <a:pt x="17181" y="2825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5875236" y="322986"/>
              <a:ext cx="215174" cy="51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315" fill="norm" stroke="1" extrusionOk="0">
                  <a:moveTo>
                    <a:pt x="21147" y="1847"/>
                  </a:moveTo>
                  <a:cubicBezTo>
                    <a:pt x="20394" y="1323"/>
                    <a:pt x="19640" y="799"/>
                    <a:pt x="18635" y="432"/>
                  </a:cubicBezTo>
                  <a:cubicBezTo>
                    <a:pt x="17631" y="65"/>
                    <a:pt x="16375" y="-145"/>
                    <a:pt x="14366" y="117"/>
                  </a:cubicBezTo>
                  <a:cubicBezTo>
                    <a:pt x="12356" y="379"/>
                    <a:pt x="9594" y="1113"/>
                    <a:pt x="6956" y="3053"/>
                  </a:cubicBezTo>
                  <a:cubicBezTo>
                    <a:pt x="4319" y="4993"/>
                    <a:pt x="1807" y="8138"/>
                    <a:pt x="677" y="11074"/>
                  </a:cubicBezTo>
                  <a:cubicBezTo>
                    <a:pt x="-453" y="14010"/>
                    <a:pt x="-202" y="16737"/>
                    <a:pt x="1682" y="18467"/>
                  </a:cubicBezTo>
                  <a:cubicBezTo>
                    <a:pt x="3566" y="20197"/>
                    <a:pt x="7082" y="20931"/>
                    <a:pt x="9468" y="21193"/>
                  </a:cubicBezTo>
                  <a:cubicBezTo>
                    <a:pt x="11854" y="21455"/>
                    <a:pt x="13110" y="21245"/>
                    <a:pt x="14366" y="21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6125882" y="301072"/>
              <a:ext cx="197766" cy="59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83" fill="norm" stroke="1" extrusionOk="0">
                  <a:moveTo>
                    <a:pt x="6048" y="5165"/>
                  </a:moveTo>
                  <a:cubicBezTo>
                    <a:pt x="5501" y="8290"/>
                    <a:pt x="4954" y="11415"/>
                    <a:pt x="4270" y="13989"/>
                  </a:cubicBezTo>
                  <a:cubicBezTo>
                    <a:pt x="3587" y="16563"/>
                    <a:pt x="2767" y="18585"/>
                    <a:pt x="2083" y="19826"/>
                  </a:cubicBezTo>
                  <a:cubicBezTo>
                    <a:pt x="1399" y="21066"/>
                    <a:pt x="853" y="21526"/>
                    <a:pt x="443" y="21480"/>
                  </a:cubicBezTo>
                  <a:cubicBezTo>
                    <a:pt x="32" y="21434"/>
                    <a:pt x="-241" y="20883"/>
                    <a:pt x="306" y="18906"/>
                  </a:cubicBezTo>
                  <a:cubicBezTo>
                    <a:pt x="853" y="16930"/>
                    <a:pt x="2220" y="13529"/>
                    <a:pt x="3860" y="10542"/>
                  </a:cubicBezTo>
                  <a:cubicBezTo>
                    <a:pt x="5501" y="7555"/>
                    <a:pt x="7415" y="4981"/>
                    <a:pt x="8782" y="3373"/>
                  </a:cubicBezTo>
                  <a:cubicBezTo>
                    <a:pt x="10149" y="1764"/>
                    <a:pt x="10969" y="1121"/>
                    <a:pt x="12063" y="661"/>
                  </a:cubicBezTo>
                  <a:cubicBezTo>
                    <a:pt x="13156" y="202"/>
                    <a:pt x="14524" y="-74"/>
                    <a:pt x="15617" y="18"/>
                  </a:cubicBezTo>
                  <a:cubicBezTo>
                    <a:pt x="16711" y="110"/>
                    <a:pt x="17531" y="569"/>
                    <a:pt x="18488" y="2224"/>
                  </a:cubicBezTo>
                  <a:cubicBezTo>
                    <a:pt x="19445" y="3878"/>
                    <a:pt x="20539" y="6728"/>
                    <a:pt x="20949" y="9209"/>
                  </a:cubicBezTo>
                  <a:cubicBezTo>
                    <a:pt x="21359" y="11691"/>
                    <a:pt x="21086" y="13805"/>
                    <a:pt x="20812" y="15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6151744" y="544345"/>
              <a:ext cx="25300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8857"/>
                    <a:pt x="2618" y="16114"/>
                    <a:pt x="6218" y="12514"/>
                  </a:cubicBezTo>
                  <a:cubicBezTo>
                    <a:pt x="9818" y="8914"/>
                    <a:pt x="15709" y="44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6542753" y="30667"/>
              <a:ext cx="53669" cy="96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71" y="2229"/>
                    <a:pt x="19543" y="4457"/>
                    <a:pt x="18000" y="6657"/>
                  </a:cubicBezTo>
                  <a:cubicBezTo>
                    <a:pt x="16457" y="8857"/>
                    <a:pt x="14400" y="11029"/>
                    <a:pt x="11829" y="13114"/>
                  </a:cubicBezTo>
                  <a:cubicBezTo>
                    <a:pt x="9257" y="15200"/>
                    <a:pt x="6172" y="17200"/>
                    <a:pt x="4114" y="18600"/>
                  </a:cubicBezTo>
                  <a:cubicBezTo>
                    <a:pt x="2057" y="20000"/>
                    <a:pt x="1029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6847390" y="312243"/>
              <a:ext cx="278044" cy="41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49" fill="norm" stroke="1" extrusionOk="0">
                  <a:moveTo>
                    <a:pt x="17829" y="4428"/>
                  </a:moveTo>
                  <a:cubicBezTo>
                    <a:pt x="17829" y="3511"/>
                    <a:pt x="17829" y="2595"/>
                    <a:pt x="17731" y="1810"/>
                  </a:cubicBezTo>
                  <a:cubicBezTo>
                    <a:pt x="17633" y="1024"/>
                    <a:pt x="17437" y="370"/>
                    <a:pt x="16848" y="108"/>
                  </a:cubicBezTo>
                  <a:cubicBezTo>
                    <a:pt x="16259" y="-154"/>
                    <a:pt x="15277" y="-23"/>
                    <a:pt x="12920" y="1482"/>
                  </a:cubicBezTo>
                  <a:cubicBezTo>
                    <a:pt x="10564" y="2988"/>
                    <a:pt x="6833" y="5868"/>
                    <a:pt x="4379" y="8879"/>
                  </a:cubicBezTo>
                  <a:cubicBezTo>
                    <a:pt x="1924" y="11890"/>
                    <a:pt x="746" y="15031"/>
                    <a:pt x="255" y="16930"/>
                  </a:cubicBezTo>
                  <a:cubicBezTo>
                    <a:pt x="-236" y="18828"/>
                    <a:pt x="-40" y="19482"/>
                    <a:pt x="1040" y="20071"/>
                  </a:cubicBezTo>
                  <a:cubicBezTo>
                    <a:pt x="2120" y="20661"/>
                    <a:pt x="4084" y="21184"/>
                    <a:pt x="7226" y="21315"/>
                  </a:cubicBezTo>
                  <a:cubicBezTo>
                    <a:pt x="10368" y="21446"/>
                    <a:pt x="14688" y="21184"/>
                    <a:pt x="17240" y="20791"/>
                  </a:cubicBezTo>
                  <a:cubicBezTo>
                    <a:pt x="19793" y="20399"/>
                    <a:pt x="20579" y="19875"/>
                    <a:pt x="21364" y="19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6828982" y="582679"/>
              <a:ext cx="27345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6" y="21600"/>
                  </a:moveTo>
                  <a:cubicBezTo>
                    <a:pt x="1413" y="21600"/>
                    <a:pt x="0" y="21600"/>
                    <a:pt x="0" y="19440"/>
                  </a:cubicBezTo>
                  <a:cubicBezTo>
                    <a:pt x="0" y="17280"/>
                    <a:pt x="1413" y="12960"/>
                    <a:pt x="5249" y="9360"/>
                  </a:cubicBezTo>
                  <a:cubicBezTo>
                    <a:pt x="9084" y="5760"/>
                    <a:pt x="1534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7155421" y="613347"/>
              <a:ext cx="2368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456"/>
                    <a:pt x="2735" y="6912"/>
                    <a:pt x="575" y="10512"/>
                  </a:cubicBezTo>
                  <a:cubicBezTo>
                    <a:pt x="-1585" y="14112"/>
                    <a:pt x="2735" y="17856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7214484" y="444676"/>
              <a:ext cx="3361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6062"/>
                    <a:pt x="-1304" y="10523"/>
                    <a:pt x="1782" y="6923"/>
                  </a:cubicBezTo>
                  <a:cubicBezTo>
                    <a:pt x="4867" y="3323"/>
                    <a:pt x="12582" y="1662"/>
                    <a:pt x="202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7209768" y="161003"/>
              <a:ext cx="293118" cy="782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1172" y="0"/>
                  </a:moveTo>
                  <a:cubicBezTo>
                    <a:pt x="13221" y="565"/>
                    <a:pt x="15269" y="1129"/>
                    <a:pt x="17224" y="2612"/>
                  </a:cubicBezTo>
                  <a:cubicBezTo>
                    <a:pt x="19179" y="4094"/>
                    <a:pt x="21041" y="6494"/>
                    <a:pt x="21321" y="8682"/>
                  </a:cubicBezTo>
                  <a:cubicBezTo>
                    <a:pt x="21600" y="10871"/>
                    <a:pt x="20297" y="12847"/>
                    <a:pt x="16479" y="14965"/>
                  </a:cubicBezTo>
                  <a:cubicBezTo>
                    <a:pt x="12662" y="17082"/>
                    <a:pt x="6331" y="193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8024507" y="722957"/>
              <a:ext cx="28614" cy="4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532" fill="norm" stroke="1" extrusionOk="0">
                  <a:moveTo>
                    <a:pt x="9353" y="13332"/>
                  </a:moveTo>
                  <a:cubicBezTo>
                    <a:pt x="3953" y="6132"/>
                    <a:pt x="-1447" y="-1068"/>
                    <a:pt x="353" y="132"/>
                  </a:cubicBezTo>
                  <a:cubicBezTo>
                    <a:pt x="2153" y="1332"/>
                    <a:pt x="11153" y="10932"/>
                    <a:pt x="20153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8176315" y="163364"/>
              <a:ext cx="263434" cy="76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306" fill="norm" stroke="1" extrusionOk="0">
                  <a:moveTo>
                    <a:pt x="6015" y="8646"/>
                  </a:moveTo>
                  <a:cubicBezTo>
                    <a:pt x="5207" y="8858"/>
                    <a:pt x="4400" y="9071"/>
                    <a:pt x="3996" y="9921"/>
                  </a:cubicBezTo>
                  <a:cubicBezTo>
                    <a:pt x="3592" y="10770"/>
                    <a:pt x="3592" y="12258"/>
                    <a:pt x="3895" y="13816"/>
                  </a:cubicBezTo>
                  <a:cubicBezTo>
                    <a:pt x="4198" y="15374"/>
                    <a:pt x="4804" y="17003"/>
                    <a:pt x="5107" y="18348"/>
                  </a:cubicBezTo>
                  <a:cubicBezTo>
                    <a:pt x="5409" y="19694"/>
                    <a:pt x="5409" y="20756"/>
                    <a:pt x="5107" y="21145"/>
                  </a:cubicBezTo>
                  <a:cubicBezTo>
                    <a:pt x="4804" y="21535"/>
                    <a:pt x="4198" y="21252"/>
                    <a:pt x="3391" y="19906"/>
                  </a:cubicBezTo>
                  <a:cubicBezTo>
                    <a:pt x="2583" y="18561"/>
                    <a:pt x="1574" y="16153"/>
                    <a:pt x="867" y="13709"/>
                  </a:cubicBezTo>
                  <a:cubicBezTo>
                    <a:pt x="161" y="11266"/>
                    <a:pt x="-243" y="8787"/>
                    <a:pt x="161" y="6627"/>
                  </a:cubicBezTo>
                  <a:cubicBezTo>
                    <a:pt x="564" y="4467"/>
                    <a:pt x="1776" y="2626"/>
                    <a:pt x="2987" y="1564"/>
                  </a:cubicBezTo>
                  <a:cubicBezTo>
                    <a:pt x="4198" y="502"/>
                    <a:pt x="5409" y="218"/>
                    <a:pt x="6621" y="77"/>
                  </a:cubicBezTo>
                  <a:cubicBezTo>
                    <a:pt x="7832" y="-65"/>
                    <a:pt x="9043" y="-65"/>
                    <a:pt x="11364" y="572"/>
                  </a:cubicBezTo>
                  <a:cubicBezTo>
                    <a:pt x="13686" y="1210"/>
                    <a:pt x="17118" y="2485"/>
                    <a:pt x="19035" y="3972"/>
                  </a:cubicBezTo>
                  <a:cubicBezTo>
                    <a:pt x="20953" y="5459"/>
                    <a:pt x="21357" y="7159"/>
                    <a:pt x="20045" y="8433"/>
                  </a:cubicBezTo>
                  <a:cubicBezTo>
                    <a:pt x="18733" y="9708"/>
                    <a:pt x="15705" y="10558"/>
                    <a:pt x="13686" y="11018"/>
                  </a:cubicBezTo>
                  <a:cubicBezTo>
                    <a:pt x="11667" y="11479"/>
                    <a:pt x="10658" y="11549"/>
                    <a:pt x="10052" y="11479"/>
                  </a:cubicBezTo>
                  <a:cubicBezTo>
                    <a:pt x="9447" y="11408"/>
                    <a:pt x="9245" y="11195"/>
                    <a:pt x="9043" y="1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8379844" y="506011"/>
              <a:ext cx="263624" cy="33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28" fill="norm" stroke="1" extrusionOk="0">
                  <a:moveTo>
                    <a:pt x="239" y="9327"/>
                  </a:moveTo>
                  <a:cubicBezTo>
                    <a:pt x="32" y="8018"/>
                    <a:pt x="-176" y="6709"/>
                    <a:pt x="239" y="5973"/>
                  </a:cubicBezTo>
                  <a:cubicBezTo>
                    <a:pt x="655" y="5236"/>
                    <a:pt x="1693" y="5073"/>
                    <a:pt x="3874" y="6218"/>
                  </a:cubicBezTo>
                  <a:cubicBezTo>
                    <a:pt x="6055" y="7364"/>
                    <a:pt x="9378" y="9818"/>
                    <a:pt x="11247" y="12191"/>
                  </a:cubicBezTo>
                  <a:cubicBezTo>
                    <a:pt x="13116" y="14564"/>
                    <a:pt x="13532" y="16855"/>
                    <a:pt x="13532" y="18409"/>
                  </a:cubicBezTo>
                  <a:cubicBezTo>
                    <a:pt x="13532" y="19964"/>
                    <a:pt x="13116" y="20782"/>
                    <a:pt x="12389" y="21191"/>
                  </a:cubicBezTo>
                  <a:cubicBezTo>
                    <a:pt x="11662" y="21600"/>
                    <a:pt x="10624" y="21600"/>
                    <a:pt x="9689" y="20209"/>
                  </a:cubicBezTo>
                  <a:cubicBezTo>
                    <a:pt x="8755" y="18818"/>
                    <a:pt x="7924" y="16036"/>
                    <a:pt x="8339" y="12927"/>
                  </a:cubicBezTo>
                  <a:cubicBezTo>
                    <a:pt x="8755" y="9818"/>
                    <a:pt x="10416" y="6382"/>
                    <a:pt x="12805" y="4173"/>
                  </a:cubicBezTo>
                  <a:cubicBezTo>
                    <a:pt x="15193" y="1964"/>
                    <a:pt x="18309" y="982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8787078" y="301797"/>
              <a:ext cx="216732" cy="51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83" fill="norm" stroke="1" extrusionOk="0">
                  <a:moveTo>
                    <a:pt x="21300" y="1495"/>
                  </a:moveTo>
                  <a:cubicBezTo>
                    <a:pt x="20295" y="958"/>
                    <a:pt x="19291" y="420"/>
                    <a:pt x="18035" y="152"/>
                  </a:cubicBezTo>
                  <a:cubicBezTo>
                    <a:pt x="16779" y="-117"/>
                    <a:pt x="15272" y="-117"/>
                    <a:pt x="12886" y="904"/>
                  </a:cubicBezTo>
                  <a:cubicBezTo>
                    <a:pt x="10500" y="1925"/>
                    <a:pt x="7235" y="3967"/>
                    <a:pt x="4723" y="6707"/>
                  </a:cubicBezTo>
                  <a:cubicBezTo>
                    <a:pt x="2212" y="9447"/>
                    <a:pt x="454" y="12886"/>
                    <a:pt x="77" y="15411"/>
                  </a:cubicBezTo>
                  <a:cubicBezTo>
                    <a:pt x="-300" y="17937"/>
                    <a:pt x="705" y="19549"/>
                    <a:pt x="3216" y="20408"/>
                  </a:cubicBezTo>
                  <a:cubicBezTo>
                    <a:pt x="5728" y="21268"/>
                    <a:pt x="9746" y="21376"/>
                    <a:pt x="13765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9029411" y="343562"/>
              <a:ext cx="250404" cy="482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353" fill="norm" stroke="1" extrusionOk="0">
                  <a:moveTo>
                    <a:pt x="21164" y="1761"/>
                  </a:moveTo>
                  <a:cubicBezTo>
                    <a:pt x="20732" y="1195"/>
                    <a:pt x="20300" y="630"/>
                    <a:pt x="19544" y="290"/>
                  </a:cubicBezTo>
                  <a:cubicBezTo>
                    <a:pt x="18788" y="-49"/>
                    <a:pt x="17708" y="-162"/>
                    <a:pt x="16088" y="347"/>
                  </a:cubicBezTo>
                  <a:cubicBezTo>
                    <a:pt x="14468" y="856"/>
                    <a:pt x="12308" y="1987"/>
                    <a:pt x="9608" y="4305"/>
                  </a:cubicBezTo>
                  <a:cubicBezTo>
                    <a:pt x="6908" y="6623"/>
                    <a:pt x="3668" y="10129"/>
                    <a:pt x="1832" y="12843"/>
                  </a:cubicBezTo>
                  <a:cubicBezTo>
                    <a:pt x="-4" y="15557"/>
                    <a:pt x="-436" y="17480"/>
                    <a:pt x="428" y="18780"/>
                  </a:cubicBezTo>
                  <a:cubicBezTo>
                    <a:pt x="1292" y="20081"/>
                    <a:pt x="3452" y="20759"/>
                    <a:pt x="5828" y="21099"/>
                  </a:cubicBezTo>
                  <a:cubicBezTo>
                    <a:pt x="8204" y="21438"/>
                    <a:pt x="10796" y="21438"/>
                    <a:pt x="12740" y="21099"/>
                  </a:cubicBezTo>
                  <a:cubicBezTo>
                    <a:pt x="14684" y="20759"/>
                    <a:pt x="15980" y="20081"/>
                    <a:pt x="17276" y="19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9080477" y="651681"/>
              <a:ext cx="168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5429"/>
                    <a:pt x="10473" y="9257"/>
                    <a:pt x="14073" y="5657"/>
                  </a:cubicBezTo>
                  <a:cubicBezTo>
                    <a:pt x="17673" y="2057"/>
                    <a:pt x="1963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9417818" y="705349"/>
              <a:ext cx="3066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635"/>
                    <a:pt x="10800" y="11270"/>
                    <a:pt x="7200" y="14870"/>
                  </a:cubicBezTo>
                  <a:cubicBezTo>
                    <a:pt x="3600" y="18470"/>
                    <a:pt x="180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9417818" y="575012"/>
              <a:ext cx="4600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840"/>
                    <a:pt x="0" y="10080"/>
                    <a:pt x="3600" y="6480"/>
                  </a:cubicBezTo>
                  <a:cubicBezTo>
                    <a:pt x="7200" y="2880"/>
                    <a:pt x="14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9525154" y="345007"/>
              <a:ext cx="169474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10330" y="0"/>
                  </a:moveTo>
                  <a:cubicBezTo>
                    <a:pt x="14400" y="2776"/>
                    <a:pt x="18470" y="5552"/>
                    <a:pt x="20035" y="8154"/>
                  </a:cubicBezTo>
                  <a:cubicBezTo>
                    <a:pt x="21600" y="10757"/>
                    <a:pt x="20661" y="13186"/>
                    <a:pt x="16904" y="15398"/>
                  </a:cubicBezTo>
                  <a:cubicBezTo>
                    <a:pt x="13148" y="17610"/>
                    <a:pt x="6574" y="196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5275627" y="1728763"/>
              <a:ext cx="546444" cy="676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07" fill="norm" stroke="1" extrusionOk="0">
                  <a:moveTo>
                    <a:pt x="19372" y="1587"/>
                  </a:moveTo>
                  <a:cubicBezTo>
                    <a:pt x="19674" y="1262"/>
                    <a:pt x="19975" y="937"/>
                    <a:pt x="20276" y="613"/>
                  </a:cubicBezTo>
                  <a:cubicBezTo>
                    <a:pt x="20578" y="288"/>
                    <a:pt x="20879" y="-37"/>
                    <a:pt x="20729" y="4"/>
                  </a:cubicBezTo>
                  <a:cubicBezTo>
                    <a:pt x="20578" y="44"/>
                    <a:pt x="19975" y="450"/>
                    <a:pt x="18317" y="1343"/>
                  </a:cubicBezTo>
                  <a:cubicBezTo>
                    <a:pt x="16660" y="2237"/>
                    <a:pt x="13947" y="3617"/>
                    <a:pt x="11787" y="4713"/>
                  </a:cubicBezTo>
                  <a:cubicBezTo>
                    <a:pt x="9627" y="5810"/>
                    <a:pt x="8020" y="6622"/>
                    <a:pt x="7115" y="7231"/>
                  </a:cubicBezTo>
                  <a:cubicBezTo>
                    <a:pt x="6211" y="7840"/>
                    <a:pt x="6010" y="8246"/>
                    <a:pt x="6262" y="8571"/>
                  </a:cubicBezTo>
                  <a:cubicBezTo>
                    <a:pt x="6513" y="8895"/>
                    <a:pt x="7216" y="9139"/>
                    <a:pt x="8773" y="9383"/>
                  </a:cubicBezTo>
                  <a:cubicBezTo>
                    <a:pt x="10330" y="9626"/>
                    <a:pt x="12742" y="9870"/>
                    <a:pt x="14198" y="10073"/>
                  </a:cubicBezTo>
                  <a:cubicBezTo>
                    <a:pt x="15655" y="10276"/>
                    <a:pt x="16157" y="10438"/>
                    <a:pt x="16459" y="10722"/>
                  </a:cubicBezTo>
                  <a:cubicBezTo>
                    <a:pt x="16760" y="11007"/>
                    <a:pt x="16861" y="11413"/>
                    <a:pt x="15956" y="12184"/>
                  </a:cubicBezTo>
                  <a:cubicBezTo>
                    <a:pt x="15052" y="12955"/>
                    <a:pt x="13143" y="14092"/>
                    <a:pt x="10682" y="15310"/>
                  </a:cubicBezTo>
                  <a:cubicBezTo>
                    <a:pt x="8221" y="16528"/>
                    <a:pt x="5207" y="17828"/>
                    <a:pt x="3449" y="18640"/>
                  </a:cubicBezTo>
                  <a:cubicBezTo>
                    <a:pt x="1690" y="19452"/>
                    <a:pt x="1188" y="19777"/>
                    <a:pt x="736" y="20183"/>
                  </a:cubicBezTo>
                  <a:cubicBezTo>
                    <a:pt x="284" y="20589"/>
                    <a:pt x="-118" y="21076"/>
                    <a:pt x="33" y="21319"/>
                  </a:cubicBezTo>
                  <a:cubicBezTo>
                    <a:pt x="183" y="21563"/>
                    <a:pt x="887" y="21563"/>
                    <a:pt x="2544" y="21360"/>
                  </a:cubicBezTo>
                  <a:cubicBezTo>
                    <a:pt x="4202" y="21157"/>
                    <a:pt x="6814" y="20751"/>
                    <a:pt x="10129" y="20426"/>
                  </a:cubicBezTo>
                  <a:cubicBezTo>
                    <a:pt x="13445" y="20101"/>
                    <a:pt x="17463" y="19858"/>
                    <a:pt x="21482" y="19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6220088" y="1658316"/>
              <a:ext cx="160848" cy="700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460" fill="norm" stroke="1" extrusionOk="0">
                  <a:moveTo>
                    <a:pt x="5070" y="9087"/>
                  </a:moveTo>
                  <a:cubicBezTo>
                    <a:pt x="4738" y="8460"/>
                    <a:pt x="4405" y="7834"/>
                    <a:pt x="4073" y="7717"/>
                  </a:cubicBezTo>
                  <a:cubicBezTo>
                    <a:pt x="3741" y="7600"/>
                    <a:pt x="3408" y="7991"/>
                    <a:pt x="3408" y="9243"/>
                  </a:cubicBezTo>
                  <a:cubicBezTo>
                    <a:pt x="3408" y="10495"/>
                    <a:pt x="3741" y="12608"/>
                    <a:pt x="4405" y="14643"/>
                  </a:cubicBezTo>
                  <a:cubicBezTo>
                    <a:pt x="5070" y="16678"/>
                    <a:pt x="6067" y="18634"/>
                    <a:pt x="6565" y="19847"/>
                  </a:cubicBezTo>
                  <a:cubicBezTo>
                    <a:pt x="7064" y="21060"/>
                    <a:pt x="7064" y="21530"/>
                    <a:pt x="6898" y="21452"/>
                  </a:cubicBezTo>
                  <a:cubicBezTo>
                    <a:pt x="6731" y="21373"/>
                    <a:pt x="6399" y="20747"/>
                    <a:pt x="5402" y="19143"/>
                  </a:cubicBezTo>
                  <a:cubicBezTo>
                    <a:pt x="4405" y="17539"/>
                    <a:pt x="2744" y="14956"/>
                    <a:pt x="1581" y="12608"/>
                  </a:cubicBezTo>
                  <a:cubicBezTo>
                    <a:pt x="418" y="10260"/>
                    <a:pt x="-247" y="8147"/>
                    <a:pt x="85" y="6269"/>
                  </a:cubicBezTo>
                  <a:cubicBezTo>
                    <a:pt x="418" y="4391"/>
                    <a:pt x="1747" y="2747"/>
                    <a:pt x="3076" y="1730"/>
                  </a:cubicBezTo>
                  <a:cubicBezTo>
                    <a:pt x="4405" y="713"/>
                    <a:pt x="5735" y="321"/>
                    <a:pt x="7396" y="126"/>
                  </a:cubicBezTo>
                  <a:cubicBezTo>
                    <a:pt x="9058" y="-70"/>
                    <a:pt x="11051" y="-70"/>
                    <a:pt x="13876" y="360"/>
                  </a:cubicBezTo>
                  <a:cubicBezTo>
                    <a:pt x="16701" y="791"/>
                    <a:pt x="20356" y="1652"/>
                    <a:pt x="20855" y="2904"/>
                  </a:cubicBezTo>
                  <a:cubicBezTo>
                    <a:pt x="21353" y="4156"/>
                    <a:pt x="18695" y="5800"/>
                    <a:pt x="15205" y="6895"/>
                  </a:cubicBezTo>
                  <a:cubicBezTo>
                    <a:pt x="11716" y="7991"/>
                    <a:pt x="7396" y="8539"/>
                    <a:pt x="3076" y="9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6375557" y="1985711"/>
              <a:ext cx="174864" cy="25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35" fill="norm" stroke="1" extrusionOk="0">
                  <a:moveTo>
                    <a:pt x="2636" y="7855"/>
                  </a:moveTo>
                  <a:cubicBezTo>
                    <a:pt x="1697" y="6764"/>
                    <a:pt x="758" y="5673"/>
                    <a:pt x="289" y="4582"/>
                  </a:cubicBezTo>
                  <a:cubicBezTo>
                    <a:pt x="-181" y="3491"/>
                    <a:pt x="-181" y="2400"/>
                    <a:pt x="1071" y="1855"/>
                  </a:cubicBezTo>
                  <a:cubicBezTo>
                    <a:pt x="2323" y="1309"/>
                    <a:pt x="4828" y="1309"/>
                    <a:pt x="7332" y="2400"/>
                  </a:cubicBezTo>
                  <a:cubicBezTo>
                    <a:pt x="9836" y="3491"/>
                    <a:pt x="12341" y="5673"/>
                    <a:pt x="12967" y="8727"/>
                  </a:cubicBezTo>
                  <a:cubicBezTo>
                    <a:pt x="13593" y="11782"/>
                    <a:pt x="12341" y="15709"/>
                    <a:pt x="11089" y="18000"/>
                  </a:cubicBezTo>
                  <a:cubicBezTo>
                    <a:pt x="9836" y="20291"/>
                    <a:pt x="8584" y="20945"/>
                    <a:pt x="7176" y="21273"/>
                  </a:cubicBezTo>
                  <a:cubicBezTo>
                    <a:pt x="5767" y="21600"/>
                    <a:pt x="4202" y="21600"/>
                    <a:pt x="3419" y="19636"/>
                  </a:cubicBezTo>
                  <a:cubicBezTo>
                    <a:pt x="2636" y="17673"/>
                    <a:pt x="2636" y="13745"/>
                    <a:pt x="5767" y="10145"/>
                  </a:cubicBezTo>
                  <a:cubicBezTo>
                    <a:pt x="8897" y="6545"/>
                    <a:pt x="15158" y="3273"/>
                    <a:pt x="214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6605229" y="1759435"/>
              <a:ext cx="159863" cy="42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541" fill="norm" stroke="1" extrusionOk="0">
                  <a:moveTo>
                    <a:pt x="21447" y="3304"/>
                  </a:moveTo>
                  <a:cubicBezTo>
                    <a:pt x="21447" y="2657"/>
                    <a:pt x="21447" y="2010"/>
                    <a:pt x="20933" y="1364"/>
                  </a:cubicBezTo>
                  <a:cubicBezTo>
                    <a:pt x="20418" y="717"/>
                    <a:pt x="19390" y="70"/>
                    <a:pt x="17847" y="6"/>
                  </a:cubicBezTo>
                  <a:cubicBezTo>
                    <a:pt x="16304" y="-59"/>
                    <a:pt x="14247" y="458"/>
                    <a:pt x="11504" y="2334"/>
                  </a:cubicBezTo>
                  <a:cubicBezTo>
                    <a:pt x="8761" y="4209"/>
                    <a:pt x="5333" y="7443"/>
                    <a:pt x="3104" y="10224"/>
                  </a:cubicBezTo>
                  <a:cubicBezTo>
                    <a:pt x="876" y="13004"/>
                    <a:pt x="-153" y="15333"/>
                    <a:pt x="18" y="17143"/>
                  </a:cubicBezTo>
                  <a:cubicBezTo>
                    <a:pt x="190" y="18954"/>
                    <a:pt x="1561" y="20248"/>
                    <a:pt x="4304" y="20894"/>
                  </a:cubicBezTo>
                  <a:cubicBezTo>
                    <a:pt x="7047" y="21541"/>
                    <a:pt x="11161" y="21541"/>
                    <a:pt x="15276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6842370" y="1811649"/>
              <a:ext cx="152728" cy="39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10" fill="norm" stroke="1" extrusionOk="0">
                  <a:moveTo>
                    <a:pt x="6394" y="296"/>
                  </a:moveTo>
                  <a:cubicBezTo>
                    <a:pt x="5314" y="4504"/>
                    <a:pt x="4234" y="8711"/>
                    <a:pt x="3334" y="12007"/>
                  </a:cubicBezTo>
                  <a:cubicBezTo>
                    <a:pt x="2434" y="15304"/>
                    <a:pt x="1714" y="17688"/>
                    <a:pt x="1174" y="19231"/>
                  </a:cubicBezTo>
                  <a:cubicBezTo>
                    <a:pt x="634" y="20774"/>
                    <a:pt x="274" y="21475"/>
                    <a:pt x="94" y="21405"/>
                  </a:cubicBezTo>
                  <a:cubicBezTo>
                    <a:pt x="-86" y="21335"/>
                    <a:pt x="-86" y="20493"/>
                    <a:pt x="814" y="17478"/>
                  </a:cubicBezTo>
                  <a:cubicBezTo>
                    <a:pt x="1714" y="14462"/>
                    <a:pt x="3514" y="9272"/>
                    <a:pt x="4774" y="6257"/>
                  </a:cubicBezTo>
                  <a:cubicBezTo>
                    <a:pt x="6034" y="3241"/>
                    <a:pt x="6754" y="2400"/>
                    <a:pt x="7474" y="1558"/>
                  </a:cubicBezTo>
                  <a:cubicBezTo>
                    <a:pt x="8194" y="717"/>
                    <a:pt x="8914" y="-125"/>
                    <a:pt x="9454" y="15"/>
                  </a:cubicBezTo>
                  <a:cubicBezTo>
                    <a:pt x="9994" y="156"/>
                    <a:pt x="10354" y="1278"/>
                    <a:pt x="11974" y="3943"/>
                  </a:cubicBezTo>
                  <a:cubicBezTo>
                    <a:pt x="13594" y="6607"/>
                    <a:pt x="16474" y="10815"/>
                    <a:pt x="18274" y="13270"/>
                  </a:cubicBezTo>
                  <a:cubicBezTo>
                    <a:pt x="20074" y="15724"/>
                    <a:pt x="20794" y="16426"/>
                    <a:pt x="21514" y="17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6826426" y="1985711"/>
              <a:ext cx="176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7156100" y="1625369"/>
              <a:ext cx="30669" cy="74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301"/>
                    <a:pt x="10800" y="4602"/>
                    <a:pt x="14400" y="7163"/>
                  </a:cubicBezTo>
                  <a:cubicBezTo>
                    <a:pt x="18000" y="9724"/>
                    <a:pt x="19800" y="12544"/>
                    <a:pt x="20700" y="14994"/>
                  </a:cubicBezTo>
                  <a:cubicBezTo>
                    <a:pt x="21600" y="17443"/>
                    <a:pt x="21600" y="1952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7341205" y="1746358"/>
              <a:ext cx="190571" cy="379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244" fill="norm" stroke="1" extrusionOk="0">
                  <a:moveTo>
                    <a:pt x="20612" y="4385"/>
                  </a:moveTo>
                  <a:cubicBezTo>
                    <a:pt x="20324" y="3670"/>
                    <a:pt x="20036" y="2955"/>
                    <a:pt x="19604" y="2168"/>
                  </a:cubicBezTo>
                  <a:cubicBezTo>
                    <a:pt x="19172" y="1382"/>
                    <a:pt x="18596" y="523"/>
                    <a:pt x="17588" y="166"/>
                  </a:cubicBezTo>
                  <a:cubicBezTo>
                    <a:pt x="16580" y="-192"/>
                    <a:pt x="15140" y="-49"/>
                    <a:pt x="12692" y="1382"/>
                  </a:cubicBezTo>
                  <a:cubicBezTo>
                    <a:pt x="10244" y="2812"/>
                    <a:pt x="6788" y="5530"/>
                    <a:pt x="4484" y="8391"/>
                  </a:cubicBezTo>
                  <a:cubicBezTo>
                    <a:pt x="2180" y="11252"/>
                    <a:pt x="1028" y="14256"/>
                    <a:pt x="452" y="16115"/>
                  </a:cubicBezTo>
                  <a:cubicBezTo>
                    <a:pt x="-124" y="17975"/>
                    <a:pt x="-124" y="18690"/>
                    <a:pt x="308" y="19334"/>
                  </a:cubicBezTo>
                  <a:cubicBezTo>
                    <a:pt x="740" y="19978"/>
                    <a:pt x="1604" y="20550"/>
                    <a:pt x="3764" y="20907"/>
                  </a:cubicBezTo>
                  <a:cubicBezTo>
                    <a:pt x="5924" y="21265"/>
                    <a:pt x="9380" y="21408"/>
                    <a:pt x="12548" y="20979"/>
                  </a:cubicBezTo>
                  <a:cubicBezTo>
                    <a:pt x="15716" y="20550"/>
                    <a:pt x="18596" y="19548"/>
                    <a:pt x="21476" y="18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7370772" y="1993378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7486"/>
                    <a:pt x="1878" y="13371"/>
                    <a:pt x="5478" y="9771"/>
                  </a:cubicBezTo>
                  <a:cubicBezTo>
                    <a:pt x="9078" y="6171"/>
                    <a:pt x="1533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7644222" y="2054713"/>
              <a:ext cx="1022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7669779" y="1955044"/>
              <a:ext cx="1533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7545640" y="2093047"/>
              <a:ext cx="108167" cy="36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52" fill="norm" stroke="1" extrusionOk="0">
                  <a:moveTo>
                    <a:pt x="18373" y="0"/>
                  </a:moveTo>
                  <a:cubicBezTo>
                    <a:pt x="19378" y="4985"/>
                    <a:pt x="20382" y="9969"/>
                    <a:pt x="20885" y="13217"/>
                  </a:cubicBezTo>
                  <a:cubicBezTo>
                    <a:pt x="21387" y="16464"/>
                    <a:pt x="21387" y="17975"/>
                    <a:pt x="20885" y="19108"/>
                  </a:cubicBezTo>
                  <a:cubicBezTo>
                    <a:pt x="20382" y="20241"/>
                    <a:pt x="19378" y="20996"/>
                    <a:pt x="17620" y="21298"/>
                  </a:cubicBezTo>
                  <a:cubicBezTo>
                    <a:pt x="15861" y="21600"/>
                    <a:pt x="13350" y="21449"/>
                    <a:pt x="10838" y="20920"/>
                  </a:cubicBezTo>
                  <a:cubicBezTo>
                    <a:pt x="8326" y="20392"/>
                    <a:pt x="5815" y="19485"/>
                    <a:pt x="3806" y="18730"/>
                  </a:cubicBezTo>
                  <a:cubicBezTo>
                    <a:pt x="1796" y="17975"/>
                    <a:pt x="289" y="17371"/>
                    <a:pt x="38" y="16691"/>
                  </a:cubicBezTo>
                  <a:cubicBezTo>
                    <a:pt x="-213" y="16011"/>
                    <a:pt x="792" y="15256"/>
                    <a:pt x="3052" y="14501"/>
                  </a:cubicBezTo>
                  <a:cubicBezTo>
                    <a:pt x="5313" y="13745"/>
                    <a:pt x="8829" y="12990"/>
                    <a:pt x="12345" y="12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7830782" y="1686704"/>
              <a:ext cx="86397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0" y="0"/>
                  </a:moveTo>
                  <a:cubicBezTo>
                    <a:pt x="6000" y="1946"/>
                    <a:pt x="12000" y="3892"/>
                    <a:pt x="15900" y="6178"/>
                  </a:cubicBezTo>
                  <a:cubicBezTo>
                    <a:pt x="19800" y="8465"/>
                    <a:pt x="21600" y="11092"/>
                    <a:pt x="19200" y="13719"/>
                  </a:cubicBezTo>
                  <a:cubicBezTo>
                    <a:pt x="16800" y="16346"/>
                    <a:pt x="10200" y="18973"/>
                    <a:pt x="3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8150504" y="2100714"/>
              <a:ext cx="63621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744" y="21600"/>
                  </a:moveTo>
                  <a:cubicBezTo>
                    <a:pt x="-87" y="14400"/>
                    <a:pt x="-918" y="7200"/>
                    <a:pt x="2405" y="3600"/>
                  </a:cubicBezTo>
                  <a:cubicBezTo>
                    <a:pt x="5728" y="0"/>
                    <a:pt x="13205" y="0"/>
                    <a:pt x="206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8404320" y="1474588"/>
              <a:ext cx="135711" cy="64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2631" y="9865"/>
                  </a:moveTo>
                  <a:cubicBezTo>
                    <a:pt x="3831" y="12841"/>
                    <a:pt x="5031" y="15817"/>
                    <a:pt x="5831" y="17603"/>
                  </a:cubicBezTo>
                  <a:cubicBezTo>
                    <a:pt x="6631" y="19389"/>
                    <a:pt x="7031" y="19984"/>
                    <a:pt x="7231" y="20537"/>
                  </a:cubicBezTo>
                  <a:cubicBezTo>
                    <a:pt x="7431" y="21090"/>
                    <a:pt x="7431" y="21600"/>
                    <a:pt x="6631" y="21600"/>
                  </a:cubicBezTo>
                  <a:cubicBezTo>
                    <a:pt x="5831" y="21600"/>
                    <a:pt x="4231" y="21090"/>
                    <a:pt x="2831" y="19474"/>
                  </a:cubicBezTo>
                  <a:cubicBezTo>
                    <a:pt x="1431" y="17858"/>
                    <a:pt x="231" y="15137"/>
                    <a:pt x="31" y="12416"/>
                  </a:cubicBezTo>
                  <a:cubicBezTo>
                    <a:pt x="-169" y="9694"/>
                    <a:pt x="631" y="6973"/>
                    <a:pt x="1631" y="5017"/>
                  </a:cubicBezTo>
                  <a:cubicBezTo>
                    <a:pt x="2631" y="3061"/>
                    <a:pt x="3831" y="1871"/>
                    <a:pt x="5231" y="1106"/>
                  </a:cubicBezTo>
                  <a:cubicBezTo>
                    <a:pt x="6631" y="340"/>
                    <a:pt x="8231" y="0"/>
                    <a:pt x="9831" y="0"/>
                  </a:cubicBezTo>
                  <a:cubicBezTo>
                    <a:pt x="11431" y="0"/>
                    <a:pt x="13031" y="340"/>
                    <a:pt x="15431" y="1488"/>
                  </a:cubicBezTo>
                  <a:cubicBezTo>
                    <a:pt x="17831" y="2636"/>
                    <a:pt x="21031" y="4592"/>
                    <a:pt x="21231" y="6420"/>
                  </a:cubicBezTo>
                  <a:cubicBezTo>
                    <a:pt x="21431" y="8249"/>
                    <a:pt x="18631" y="9950"/>
                    <a:pt x="16031" y="10970"/>
                  </a:cubicBezTo>
                  <a:cubicBezTo>
                    <a:pt x="13431" y="11991"/>
                    <a:pt x="11031" y="12331"/>
                    <a:pt x="8631" y="12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8543798" y="1771039"/>
              <a:ext cx="207006" cy="278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7658"/>
                  </a:moveTo>
                  <a:cubicBezTo>
                    <a:pt x="0" y="6480"/>
                    <a:pt x="0" y="5302"/>
                    <a:pt x="667" y="4909"/>
                  </a:cubicBezTo>
                  <a:cubicBezTo>
                    <a:pt x="1333" y="4516"/>
                    <a:pt x="2667" y="4909"/>
                    <a:pt x="4800" y="6382"/>
                  </a:cubicBezTo>
                  <a:cubicBezTo>
                    <a:pt x="6933" y="7855"/>
                    <a:pt x="9867" y="10407"/>
                    <a:pt x="11467" y="13058"/>
                  </a:cubicBezTo>
                  <a:cubicBezTo>
                    <a:pt x="13067" y="15709"/>
                    <a:pt x="13333" y="18458"/>
                    <a:pt x="12800" y="19931"/>
                  </a:cubicBezTo>
                  <a:cubicBezTo>
                    <a:pt x="12267" y="21404"/>
                    <a:pt x="10933" y="21600"/>
                    <a:pt x="9733" y="21207"/>
                  </a:cubicBezTo>
                  <a:cubicBezTo>
                    <a:pt x="8533" y="20815"/>
                    <a:pt x="7467" y="19833"/>
                    <a:pt x="7067" y="17084"/>
                  </a:cubicBezTo>
                  <a:cubicBezTo>
                    <a:pt x="6667" y="14335"/>
                    <a:pt x="6933" y="9818"/>
                    <a:pt x="9467" y="6676"/>
                  </a:cubicBezTo>
                  <a:cubicBezTo>
                    <a:pt x="12000" y="3535"/>
                    <a:pt x="16800" y="17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8932251" y="1520602"/>
              <a:ext cx="201895" cy="50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21600" y="1526"/>
                  </a:moveTo>
                  <a:cubicBezTo>
                    <a:pt x="20506" y="981"/>
                    <a:pt x="19413" y="435"/>
                    <a:pt x="18182" y="163"/>
                  </a:cubicBezTo>
                  <a:cubicBezTo>
                    <a:pt x="16952" y="-110"/>
                    <a:pt x="15585" y="-110"/>
                    <a:pt x="13261" y="708"/>
                  </a:cubicBezTo>
                  <a:cubicBezTo>
                    <a:pt x="10937" y="1526"/>
                    <a:pt x="7656" y="3163"/>
                    <a:pt x="4921" y="5672"/>
                  </a:cubicBezTo>
                  <a:cubicBezTo>
                    <a:pt x="2187" y="8181"/>
                    <a:pt x="0" y="11563"/>
                    <a:pt x="0" y="14126"/>
                  </a:cubicBezTo>
                  <a:cubicBezTo>
                    <a:pt x="0" y="16690"/>
                    <a:pt x="2187" y="18435"/>
                    <a:pt x="5058" y="19526"/>
                  </a:cubicBezTo>
                  <a:cubicBezTo>
                    <a:pt x="7929" y="20617"/>
                    <a:pt x="11484" y="21054"/>
                    <a:pt x="15038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9220884" y="1524413"/>
              <a:ext cx="219936" cy="46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73" fill="norm" stroke="1" extrusionOk="0">
                  <a:moveTo>
                    <a:pt x="21124" y="2160"/>
                  </a:moveTo>
                  <a:cubicBezTo>
                    <a:pt x="20633" y="1343"/>
                    <a:pt x="20142" y="526"/>
                    <a:pt x="19283" y="175"/>
                  </a:cubicBezTo>
                  <a:cubicBezTo>
                    <a:pt x="18424" y="-175"/>
                    <a:pt x="17197" y="-58"/>
                    <a:pt x="14988" y="1051"/>
                  </a:cubicBezTo>
                  <a:cubicBezTo>
                    <a:pt x="12779" y="2160"/>
                    <a:pt x="9588" y="4262"/>
                    <a:pt x="6765" y="7064"/>
                  </a:cubicBezTo>
                  <a:cubicBezTo>
                    <a:pt x="3942" y="9866"/>
                    <a:pt x="1488" y="13369"/>
                    <a:pt x="506" y="15704"/>
                  </a:cubicBezTo>
                  <a:cubicBezTo>
                    <a:pt x="-476" y="18039"/>
                    <a:pt x="15" y="19207"/>
                    <a:pt x="1610" y="20024"/>
                  </a:cubicBezTo>
                  <a:cubicBezTo>
                    <a:pt x="3206" y="20841"/>
                    <a:pt x="5906" y="21308"/>
                    <a:pt x="8729" y="21367"/>
                  </a:cubicBezTo>
                  <a:cubicBezTo>
                    <a:pt x="11551" y="21425"/>
                    <a:pt x="14497" y="21075"/>
                    <a:pt x="17442" y="20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9227351" y="1824707"/>
              <a:ext cx="18280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4359" y="21600"/>
                  </a:moveTo>
                  <a:cubicBezTo>
                    <a:pt x="2259" y="18000"/>
                    <a:pt x="159" y="14400"/>
                    <a:pt x="9" y="11400"/>
                  </a:cubicBezTo>
                  <a:cubicBezTo>
                    <a:pt x="-141" y="8400"/>
                    <a:pt x="1659" y="6000"/>
                    <a:pt x="5559" y="4200"/>
                  </a:cubicBezTo>
                  <a:cubicBezTo>
                    <a:pt x="9459" y="2400"/>
                    <a:pt x="15459" y="120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9494487" y="1878375"/>
              <a:ext cx="145670" cy="38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21600" y="0"/>
                  </a:moveTo>
                  <a:cubicBezTo>
                    <a:pt x="20084" y="1563"/>
                    <a:pt x="18568" y="3126"/>
                    <a:pt x="18568" y="5968"/>
                  </a:cubicBezTo>
                  <a:cubicBezTo>
                    <a:pt x="18568" y="8811"/>
                    <a:pt x="20084" y="12932"/>
                    <a:pt x="19895" y="15703"/>
                  </a:cubicBezTo>
                  <a:cubicBezTo>
                    <a:pt x="19705" y="18474"/>
                    <a:pt x="17811" y="19895"/>
                    <a:pt x="15726" y="20676"/>
                  </a:cubicBezTo>
                  <a:cubicBezTo>
                    <a:pt x="13642" y="21458"/>
                    <a:pt x="11368" y="21600"/>
                    <a:pt x="8716" y="20889"/>
                  </a:cubicBezTo>
                  <a:cubicBezTo>
                    <a:pt x="6063" y="20179"/>
                    <a:pt x="3032" y="18616"/>
                    <a:pt x="0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9586488" y="1679037"/>
              <a:ext cx="5366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9762825" y="1502700"/>
              <a:ext cx="151854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2" h="21600" fill="norm" stroke="1" extrusionOk="0">
                  <a:moveTo>
                    <a:pt x="6171" y="0"/>
                  </a:moveTo>
                  <a:cubicBezTo>
                    <a:pt x="10629" y="2592"/>
                    <a:pt x="15086" y="5184"/>
                    <a:pt x="17829" y="7776"/>
                  </a:cubicBezTo>
                  <a:cubicBezTo>
                    <a:pt x="20571" y="10368"/>
                    <a:pt x="21600" y="12960"/>
                    <a:pt x="18343" y="15264"/>
                  </a:cubicBezTo>
                  <a:cubicBezTo>
                    <a:pt x="15086" y="17568"/>
                    <a:pt x="7543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5293058" y="2683393"/>
              <a:ext cx="176338" cy="36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7513" y="0"/>
                  </a:moveTo>
                  <a:cubicBezTo>
                    <a:pt x="9391" y="1350"/>
                    <a:pt x="11270" y="2700"/>
                    <a:pt x="13617" y="5325"/>
                  </a:cubicBezTo>
                  <a:cubicBezTo>
                    <a:pt x="15965" y="7950"/>
                    <a:pt x="18783" y="11850"/>
                    <a:pt x="20191" y="14400"/>
                  </a:cubicBezTo>
                  <a:cubicBezTo>
                    <a:pt x="21600" y="16950"/>
                    <a:pt x="21600" y="18150"/>
                    <a:pt x="21600" y="19125"/>
                  </a:cubicBezTo>
                  <a:cubicBezTo>
                    <a:pt x="21600" y="20100"/>
                    <a:pt x="21600" y="20850"/>
                    <a:pt x="20817" y="21225"/>
                  </a:cubicBezTo>
                  <a:cubicBezTo>
                    <a:pt x="20035" y="21600"/>
                    <a:pt x="18470" y="21600"/>
                    <a:pt x="14870" y="19800"/>
                  </a:cubicBezTo>
                  <a:cubicBezTo>
                    <a:pt x="11270" y="18000"/>
                    <a:pt x="5635" y="14400"/>
                    <a:pt x="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5331393" y="2507056"/>
              <a:ext cx="46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5553731" y="2614392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5576731" y="2721728"/>
              <a:ext cx="13033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88" y="17673"/>
                    <a:pt x="6777" y="13745"/>
                    <a:pt x="10377" y="10145"/>
                  </a:cubicBezTo>
                  <a:cubicBezTo>
                    <a:pt x="13977" y="6545"/>
                    <a:pt x="17788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5822070" y="2530057"/>
              <a:ext cx="5366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5523063" y="1553763"/>
              <a:ext cx="161005" cy="1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0" y="16060"/>
                  </a:moveTo>
                  <a:cubicBezTo>
                    <a:pt x="1371" y="15184"/>
                    <a:pt x="2743" y="14309"/>
                    <a:pt x="3600" y="14600"/>
                  </a:cubicBezTo>
                  <a:cubicBezTo>
                    <a:pt x="4457" y="14892"/>
                    <a:pt x="4800" y="16352"/>
                    <a:pt x="4800" y="17957"/>
                  </a:cubicBezTo>
                  <a:cubicBezTo>
                    <a:pt x="4800" y="19563"/>
                    <a:pt x="4457" y="21314"/>
                    <a:pt x="4286" y="21022"/>
                  </a:cubicBezTo>
                  <a:cubicBezTo>
                    <a:pt x="4114" y="20730"/>
                    <a:pt x="4114" y="18395"/>
                    <a:pt x="4457" y="15476"/>
                  </a:cubicBezTo>
                  <a:cubicBezTo>
                    <a:pt x="4800" y="12557"/>
                    <a:pt x="5486" y="9055"/>
                    <a:pt x="6857" y="6428"/>
                  </a:cubicBezTo>
                  <a:cubicBezTo>
                    <a:pt x="8229" y="3800"/>
                    <a:pt x="10286" y="2049"/>
                    <a:pt x="12343" y="1028"/>
                  </a:cubicBezTo>
                  <a:cubicBezTo>
                    <a:pt x="14400" y="6"/>
                    <a:pt x="16457" y="-286"/>
                    <a:pt x="17657" y="298"/>
                  </a:cubicBezTo>
                  <a:cubicBezTo>
                    <a:pt x="18857" y="882"/>
                    <a:pt x="19200" y="2341"/>
                    <a:pt x="19714" y="4968"/>
                  </a:cubicBezTo>
                  <a:cubicBezTo>
                    <a:pt x="20229" y="7595"/>
                    <a:pt x="20914" y="11390"/>
                    <a:pt x="21600" y="15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4" name="Drawing"/>
          <p:cNvGrpSpPr/>
          <p:nvPr/>
        </p:nvGrpSpPr>
        <p:grpSpPr>
          <a:xfrm>
            <a:off x="974825" y="904687"/>
            <a:ext cx="7589035" cy="2905733"/>
            <a:chOff x="0" y="0"/>
            <a:chExt cx="7589033" cy="2905732"/>
          </a:xfrm>
        </p:grpSpPr>
        <p:sp>
          <p:nvSpPr>
            <p:cNvPr id="2496" name="Line"/>
            <p:cNvSpPr/>
            <p:nvPr/>
          </p:nvSpPr>
          <p:spPr>
            <a:xfrm>
              <a:off x="0" y="311583"/>
              <a:ext cx="295782" cy="46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87" fill="norm" stroke="1" extrusionOk="0">
                  <a:moveTo>
                    <a:pt x="1026" y="484"/>
                  </a:moveTo>
                  <a:cubicBezTo>
                    <a:pt x="472" y="959"/>
                    <a:pt x="-82" y="1434"/>
                    <a:pt x="10" y="1849"/>
                  </a:cubicBezTo>
                  <a:cubicBezTo>
                    <a:pt x="103" y="2265"/>
                    <a:pt x="841" y="2621"/>
                    <a:pt x="2872" y="2858"/>
                  </a:cubicBezTo>
                  <a:cubicBezTo>
                    <a:pt x="4903" y="3095"/>
                    <a:pt x="8226" y="3214"/>
                    <a:pt x="11364" y="2917"/>
                  </a:cubicBezTo>
                  <a:cubicBezTo>
                    <a:pt x="14503" y="2621"/>
                    <a:pt x="17456" y="1909"/>
                    <a:pt x="19210" y="1315"/>
                  </a:cubicBezTo>
                  <a:cubicBezTo>
                    <a:pt x="20964" y="722"/>
                    <a:pt x="21518" y="247"/>
                    <a:pt x="21333" y="69"/>
                  </a:cubicBezTo>
                  <a:cubicBezTo>
                    <a:pt x="21149" y="-109"/>
                    <a:pt x="20226" y="10"/>
                    <a:pt x="17918" y="1018"/>
                  </a:cubicBezTo>
                  <a:cubicBezTo>
                    <a:pt x="15610" y="2027"/>
                    <a:pt x="11918" y="3926"/>
                    <a:pt x="9887" y="5172"/>
                  </a:cubicBezTo>
                  <a:cubicBezTo>
                    <a:pt x="7856" y="6418"/>
                    <a:pt x="7487" y="7012"/>
                    <a:pt x="7856" y="7368"/>
                  </a:cubicBezTo>
                  <a:cubicBezTo>
                    <a:pt x="8226" y="7724"/>
                    <a:pt x="9333" y="7843"/>
                    <a:pt x="10903" y="7902"/>
                  </a:cubicBezTo>
                  <a:cubicBezTo>
                    <a:pt x="12472" y="7961"/>
                    <a:pt x="14503" y="7961"/>
                    <a:pt x="15795" y="8199"/>
                  </a:cubicBezTo>
                  <a:cubicBezTo>
                    <a:pt x="17087" y="8436"/>
                    <a:pt x="17641" y="8911"/>
                    <a:pt x="17456" y="9504"/>
                  </a:cubicBezTo>
                  <a:cubicBezTo>
                    <a:pt x="17272" y="10098"/>
                    <a:pt x="16349" y="10810"/>
                    <a:pt x="14780" y="11878"/>
                  </a:cubicBezTo>
                  <a:cubicBezTo>
                    <a:pt x="13210" y="12946"/>
                    <a:pt x="10995" y="14370"/>
                    <a:pt x="9426" y="15616"/>
                  </a:cubicBezTo>
                  <a:cubicBezTo>
                    <a:pt x="7856" y="16862"/>
                    <a:pt x="6933" y="17931"/>
                    <a:pt x="6380" y="18880"/>
                  </a:cubicBezTo>
                  <a:cubicBezTo>
                    <a:pt x="5826" y="19829"/>
                    <a:pt x="5641" y="20660"/>
                    <a:pt x="6103" y="21076"/>
                  </a:cubicBezTo>
                  <a:cubicBezTo>
                    <a:pt x="6564" y="21491"/>
                    <a:pt x="7672" y="21491"/>
                    <a:pt x="10164" y="21076"/>
                  </a:cubicBezTo>
                  <a:cubicBezTo>
                    <a:pt x="12656" y="20660"/>
                    <a:pt x="16533" y="19829"/>
                    <a:pt x="20410" y="18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412871" y="531567"/>
              <a:ext cx="299008" cy="187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569"/>
                  </a:moveTo>
                  <a:cubicBezTo>
                    <a:pt x="1108" y="0"/>
                    <a:pt x="2215" y="-568"/>
                    <a:pt x="3692" y="1137"/>
                  </a:cubicBezTo>
                  <a:cubicBezTo>
                    <a:pt x="5169" y="2843"/>
                    <a:pt x="7015" y="6821"/>
                    <a:pt x="7569" y="10232"/>
                  </a:cubicBezTo>
                  <a:cubicBezTo>
                    <a:pt x="8123" y="13643"/>
                    <a:pt x="7385" y="16485"/>
                    <a:pt x="6277" y="18332"/>
                  </a:cubicBezTo>
                  <a:cubicBezTo>
                    <a:pt x="5169" y="20179"/>
                    <a:pt x="3692" y="21032"/>
                    <a:pt x="2862" y="20748"/>
                  </a:cubicBezTo>
                  <a:cubicBezTo>
                    <a:pt x="2031" y="20464"/>
                    <a:pt x="1846" y="19043"/>
                    <a:pt x="2862" y="16343"/>
                  </a:cubicBezTo>
                  <a:cubicBezTo>
                    <a:pt x="3877" y="13643"/>
                    <a:pt x="6092" y="9664"/>
                    <a:pt x="7846" y="7248"/>
                  </a:cubicBezTo>
                  <a:cubicBezTo>
                    <a:pt x="9600" y="4832"/>
                    <a:pt x="10892" y="3979"/>
                    <a:pt x="11262" y="5400"/>
                  </a:cubicBezTo>
                  <a:cubicBezTo>
                    <a:pt x="11631" y="6821"/>
                    <a:pt x="11077" y="10516"/>
                    <a:pt x="11723" y="13216"/>
                  </a:cubicBezTo>
                  <a:cubicBezTo>
                    <a:pt x="12369" y="15916"/>
                    <a:pt x="14215" y="17621"/>
                    <a:pt x="16062" y="18332"/>
                  </a:cubicBezTo>
                  <a:cubicBezTo>
                    <a:pt x="17908" y="19043"/>
                    <a:pt x="19754" y="18758"/>
                    <a:pt x="21600" y="18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121532" y="866352"/>
              <a:ext cx="49067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25" y="16457"/>
                    <a:pt x="7650" y="11314"/>
                    <a:pt x="11250" y="7714"/>
                  </a:cubicBezTo>
                  <a:cubicBezTo>
                    <a:pt x="14850" y="4114"/>
                    <a:pt x="1822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411505" y="820351"/>
              <a:ext cx="392376" cy="16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70" fill="norm" stroke="1" extrusionOk="0">
                  <a:moveTo>
                    <a:pt x="1338" y="19938"/>
                  </a:moveTo>
                  <a:cubicBezTo>
                    <a:pt x="636" y="20603"/>
                    <a:pt x="-65" y="21268"/>
                    <a:pt x="5" y="21434"/>
                  </a:cubicBezTo>
                  <a:cubicBezTo>
                    <a:pt x="75" y="21600"/>
                    <a:pt x="917" y="21268"/>
                    <a:pt x="3652" y="18775"/>
                  </a:cubicBezTo>
                  <a:cubicBezTo>
                    <a:pt x="6387" y="16283"/>
                    <a:pt x="11016" y="11631"/>
                    <a:pt x="14312" y="8142"/>
                  </a:cubicBezTo>
                  <a:cubicBezTo>
                    <a:pt x="17608" y="4652"/>
                    <a:pt x="19571" y="2326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865215" y="513678"/>
              <a:ext cx="2300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911216" y="682348"/>
              <a:ext cx="23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1547564" y="184648"/>
              <a:ext cx="276007" cy="53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2114"/>
                  </a:moveTo>
                  <a:cubicBezTo>
                    <a:pt x="1800" y="5781"/>
                    <a:pt x="3600" y="9449"/>
                    <a:pt x="4600" y="12353"/>
                  </a:cubicBezTo>
                  <a:cubicBezTo>
                    <a:pt x="5600" y="15257"/>
                    <a:pt x="5800" y="17397"/>
                    <a:pt x="6000" y="18874"/>
                  </a:cubicBezTo>
                  <a:cubicBezTo>
                    <a:pt x="6200" y="20351"/>
                    <a:pt x="6400" y="21166"/>
                    <a:pt x="6500" y="21319"/>
                  </a:cubicBezTo>
                  <a:cubicBezTo>
                    <a:pt x="6600" y="21472"/>
                    <a:pt x="6600" y="20963"/>
                    <a:pt x="6000" y="19842"/>
                  </a:cubicBezTo>
                  <a:cubicBezTo>
                    <a:pt x="5400" y="18721"/>
                    <a:pt x="4200" y="16989"/>
                    <a:pt x="3400" y="15817"/>
                  </a:cubicBezTo>
                  <a:cubicBezTo>
                    <a:pt x="2600" y="14646"/>
                    <a:pt x="2200" y="14034"/>
                    <a:pt x="2600" y="13729"/>
                  </a:cubicBezTo>
                  <a:cubicBezTo>
                    <a:pt x="3000" y="13423"/>
                    <a:pt x="4200" y="13423"/>
                    <a:pt x="5800" y="13117"/>
                  </a:cubicBezTo>
                  <a:cubicBezTo>
                    <a:pt x="7400" y="12812"/>
                    <a:pt x="9400" y="12200"/>
                    <a:pt x="11300" y="10723"/>
                  </a:cubicBezTo>
                  <a:cubicBezTo>
                    <a:pt x="13200" y="9246"/>
                    <a:pt x="15000" y="6902"/>
                    <a:pt x="16000" y="5272"/>
                  </a:cubicBezTo>
                  <a:cubicBezTo>
                    <a:pt x="17000" y="3642"/>
                    <a:pt x="17200" y="2725"/>
                    <a:pt x="17400" y="1859"/>
                  </a:cubicBezTo>
                  <a:cubicBezTo>
                    <a:pt x="17600" y="993"/>
                    <a:pt x="17800" y="178"/>
                    <a:pt x="17900" y="25"/>
                  </a:cubicBezTo>
                  <a:cubicBezTo>
                    <a:pt x="18000" y="-128"/>
                    <a:pt x="18000" y="381"/>
                    <a:pt x="18200" y="2419"/>
                  </a:cubicBezTo>
                  <a:cubicBezTo>
                    <a:pt x="18400" y="4457"/>
                    <a:pt x="18800" y="8023"/>
                    <a:pt x="19400" y="11080"/>
                  </a:cubicBezTo>
                  <a:cubicBezTo>
                    <a:pt x="20000" y="14136"/>
                    <a:pt x="20800" y="16683"/>
                    <a:pt x="21600" y="19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1907905" y="352674"/>
              <a:ext cx="23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1946239" y="513678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2238456" y="142745"/>
              <a:ext cx="282797" cy="492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52" fill="norm" stroke="1" extrusionOk="0">
                  <a:moveTo>
                    <a:pt x="1101" y="3134"/>
                  </a:moveTo>
                  <a:cubicBezTo>
                    <a:pt x="711" y="2577"/>
                    <a:pt x="322" y="2020"/>
                    <a:pt x="128" y="1408"/>
                  </a:cubicBezTo>
                  <a:cubicBezTo>
                    <a:pt x="-67" y="796"/>
                    <a:pt x="-67" y="128"/>
                    <a:pt x="322" y="16"/>
                  </a:cubicBezTo>
                  <a:cubicBezTo>
                    <a:pt x="711" y="-95"/>
                    <a:pt x="1490" y="350"/>
                    <a:pt x="2560" y="2020"/>
                  </a:cubicBezTo>
                  <a:cubicBezTo>
                    <a:pt x="3630" y="3691"/>
                    <a:pt x="4992" y="6585"/>
                    <a:pt x="6063" y="9814"/>
                  </a:cubicBezTo>
                  <a:cubicBezTo>
                    <a:pt x="7133" y="13043"/>
                    <a:pt x="7911" y="16606"/>
                    <a:pt x="8301" y="18721"/>
                  </a:cubicBezTo>
                  <a:cubicBezTo>
                    <a:pt x="8690" y="20837"/>
                    <a:pt x="8690" y="21505"/>
                    <a:pt x="8495" y="21449"/>
                  </a:cubicBezTo>
                  <a:cubicBezTo>
                    <a:pt x="8301" y="21394"/>
                    <a:pt x="7911" y="20614"/>
                    <a:pt x="8106" y="18721"/>
                  </a:cubicBezTo>
                  <a:cubicBezTo>
                    <a:pt x="8301" y="16829"/>
                    <a:pt x="9079" y="13823"/>
                    <a:pt x="9857" y="12097"/>
                  </a:cubicBezTo>
                  <a:cubicBezTo>
                    <a:pt x="10636" y="10371"/>
                    <a:pt x="11414" y="9926"/>
                    <a:pt x="12484" y="9647"/>
                  </a:cubicBezTo>
                  <a:cubicBezTo>
                    <a:pt x="13555" y="9369"/>
                    <a:pt x="14917" y="9258"/>
                    <a:pt x="15890" y="9425"/>
                  </a:cubicBezTo>
                  <a:cubicBezTo>
                    <a:pt x="16863" y="9592"/>
                    <a:pt x="17447" y="10037"/>
                    <a:pt x="18225" y="11373"/>
                  </a:cubicBezTo>
                  <a:cubicBezTo>
                    <a:pt x="19003" y="12709"/>
                    <a:pt x="19976" y="14936"/>
                    <a:pt x="20560" y="16328"/>
                  </a:cubicBezTo>
                  <a:cubicBezTo>
                    <a:pt x="21144" y="17719"/>
                    <a:pt x="21338" y="18276"/>
                    <a:pt x="21533" y="18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2593811" y="334785"/>
              <a:ext cx="195782" cy="187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177" fill="norm" stroke="1" extrusionOk="0">
                  <a:moveTo>
                    <a:pt x="446" y="9792"/>
                  </a:moveTo>
                  <a:cubicBezTo>
                    <a:pt x="1830" y="10368"/>
                    <a:pt x="3215" y="10944"/>
                    <a:pt x="4738" y="10512"/>
                  </a:cubicBezTo>
                  <a:cubicBezTo>
                    <a:pt x="6261" y="10080"/>
                    <a:pt x="7923" y="8640"/>
                    <a:pt x="9030" y="7200"/>
                  </a:cubicBezTo>
                  <a:cubicBezTo>
                    <a:pt x="10138" y="5760"/>
                    <a:pt x="10692" y="4320"/>
                    <a:pt x="10830" y="2880"/>
                  </a:cubicBezTo>
                  <a:cubicBezTo>
                    <a:pt x="10969" y="1440"/>
                    <a:pt x="10692" y="0"/>
                    <a:pt x="9030" y="0"/>
                  </a:cubicBezTo>
                  <a:cubicBezTo>
                    <a:pt x="7369" y="0"/>
                    <a:pt x="4323" y="1440"/>
                    <a:pt x="2384" y="4320"/>
                  </a:cubicBezTo>
                  <a:cubicBezTo>
                    <a:pt x="446" y="7200"/>
                    <a:pt x="-385" y="11520"/>
                    <a:pt x="169" y="14832"/>
                  </a:cubicBezTo>
                  <a:cubicBezTo>
                    <a:pt x="723" y="18144"/>
                    <a:pt x="2661" y="20448"/>
                    <a:pt x="6400" y="21024"/>
                  </a:cubicBezTo>
                  <a:cubicBezTo>
                    <a:pt x="10138" y="21600"/>
                    <a:pt x="15677" y="20448"/>
                    <a:pt x="21215" y="19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2795275" y="44221"/>
              <a:ext cx="270324" cy="4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54" fill="norm" stroke="1" extrusionOk="0">
                  <a:moveTo>
                    <a:pt x="8635" y="14324"/>
                  </a:moveTo>
                  <a:cubicBezTo>
                    <a:pt x="8030" y="13731"/>
                    <a:pt x="7424" y="13137"/>
                    <a:pt x="6617" y="12841"/>
                  </a:cubicBezTo>
                  <a:cubicBezTo>
                    <a:pt x="5809" y="12544"/>
                    <a:pt x="4800" y="12544"/>
                    <a:pt x="3689" y="13434"/>
                  </a:cubicBezTo>
                  <a:cubicBezTo>
                    <a:pt x="2579" y="14324"/>
                    <a:pt x="1368" y="16104"/>
                    <a:pt x="661" y="17350"/>
                  </a:cubicBezTo>
                  <a:cubicBezTo>
                    <a:pt x="-45" y="18597"/>
                    <a:pt x="-247" y="19309"/>
                    <a:pt x="359" y="20021"/>
                  </a:cubicBezTo>
                  <a:cubicBezTo>
                    <a:pt x="964" y="20733"/>
                    <a:pt x="2377" y="21445"/>
                    <a:pt x="3790" y="21208"/>
                  </a:cubicBezTo>
                  <a:cubicBezTo>
                    <a:pt x="5203" y="20970"/>
                    <a:pt x="6617" y="19783"/>
                    <a:pt x="7525" y="18715"/>
                  </a:cubicBezTo>
                  <a:cubicBezTo>
                    <a:pt x="8433" y="17647"/>
                    <a:pt x="8837" y="16698"/>
                    <a:pt x="9039" y="16579"/>
                  </a:cubicBezTo>
                  <a:cubicBezTo>
                    <a:pt x="9241" y="16460"/>
                    <a:pt x="9241" y="17172"/>
                    <a:pt x="9342" y="17825"/>
                  </a:cubicBezTo>
                  <a:cubicBezTo>
                    <a:pt x="9443" y="18478"/>
                    <a:pt x="9645" y="19071"/>
                    <a:pt x="10250" y="19427"/>
                  </a:cubicBezTo>
                  <a:cubicBezTo>
                    <a:pt x="10856" y="19783"/>
                    <a:pt x="11865" y="19902"/>
                    <a:pt x="12874" y="19724"/>
                  </a:cubicBezTo>
                  <a:cubicBezTo>
                    <a:pt x="13884" y="19546"/>
                    <a:pt x="14893" y="19071"/>
                    <a:pt x="15903" y="17410"/>
                  </a:cubicBezTo>
                  <a:cubicBezTo>
                    <a:pt x="16912" y="15748"/>
                    <a:pt x="17921" y="12900"/>
                    <a:pt x="18426" y="10230"/>
                  </a:cubicBezTo>
                  <a:cubicBezTo>
                    <a:pt x="18931" y="7559"/>
                    <a:pt x="18931" y="5067"/>
                    <a:pt x="18830" y="3227"/>
                  </a:cubicBezTo>
                  <a:cubicBezTo>
                    <a:pt x="18729" y="1388"/>
                    <a:pt x="18527" y="201"/>
                    <a:pt x="18325" y="23"/>
                  </a:cubicBezTo>
                  <a:cubicBezTo>
                    <a:pt x="18123" y="-155"/>
                    <a:pt x="17921" y="676"/>
                    <a:pt x="17921" y="2871"/>
                  </a:cubicBezTo>
                  <a:cubicBezTo>
                    <a:pt x="17921" y="5067"/>
                    <a:pt x="18123" y="8627"/>
                    <a:pt x="18729" y="11179"/>
                  </a:cubicBezTo>
                  <a:cubicBezTo>
                    <a:pt x="19334" y="13731"/>
                    <a:pt x="20344" y="15274"/>
                    <a:pt x="21353" y="16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3200478" y="0"/>
              <a:ext cx="79793" cy="44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63" fill="norm" stroke="1" extrusionOk="0">
                  <a:moveTo>
                    <a:pt x="6900" y="0"/>
                  </a:moveTo>
                  <a:cubicBezTo>
                    <a:pt x="4200" y="2929"/>
                    <a:pt x="1500" y="5858"/>
                    <a:pt x="488" y="9153"/>
                  </a:cubicBezTo>
                  <a:cubicBezTo>
                    <a:pt x="-525" y="12447"/>
                    <a:pt x="150" y="16108"/>
                    <a:pt x="1500" y="18305"/>
                  </a:cubicBezTo>
                  <a:cubicBezTo>
                    <a:pt x="2850" y="20502"/>
                    <a:pt x="4875" y="21234"/>
                    <a:pt x="7575" y="21417"/>
                  </a:cubicBezTo>
                  <a:cubicBezTo>
                    <a:pt x="10275" y="21600"/>
                    <a:pt x="13650" y="21234"/>
                    <a:pt x="16012" y="20441"/>
                  </a:cubicBezTo>
                  <a:cubicBezTo>
                    <a:pt x="18375" y="19647"/>
                    <a:pt x="19725" y="18427"/>
                    <a:pt x="21075" y="17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3116710" y="40539"/>
              <a:ext cx="546912" cy="72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39" fill="norm" stroke="1" extrusionOk="0">
                  <a:moveTo>
                    <a:pt x="4320" y="7865"/>
                  </a:moveTo>
                  <a:cubicBezTo>
                    <a:pt x="3215" y="7714"/>
                    <a:pt x="2110" y="7562"/>
                    <a:pt x="1306" y="7487"/>
                  </a:cubicBezTo>
                  <a:cubicBezTo>
                    <a:pt x="502" y="7411"/>
                    <a:pt x="0" y="7411"/>
                    <a:pt x="0" y="7411"/>
                  </a:cubicBezTo>
                  <a:cubicBezTo>
                    <a:pt x="0" y="7411"/>
                    <a:pt x="502" y="7411"/>
                    <a:pt x="1708" y="6845"/>
                  </a:cubicBezTo>
                  <a:cubicBezTo>
                    <a:pt x="2913" y="6279"/>
                    <a:pt x="4822" y="5146"/>
                    <a:pt x="6078" y="4013"/>
                  </a:cubicBezTo>
                  <a:cubicBezTo>
                    <a:pt x="7334" y="2880"/>
                    <a:pt x="7937" y="1747"/>
                    <a:pt x="8188" y="992"/>
                  </a:cubicBezTo>
                  <a:cubicBezTo>
                    <a:pt x="8439" y="237"/>
                    <a:pt x="8339" y="-141"/>
                    <a:pt x="8188" y="48"/>
                  </a:cubicBezTo>
                  <a:cubicBezTo>
                    <a:pt x="8037" y="237"/>
                    <a:pt x="7836" y="992"/>
                    <a:pt x="7686" y="2427"/>
                  </a:cubicBezTo>
                  <a:cubicBezTo>
                    <a:pt x="7535" y="3862"/>
                    <a:pt x="7434" y="5976"/>
                    <a:pt x="7434" y="7449"/>
                  </a:cubicBezTo>
                  <a:cubicBezTo>
                    <a:pt x="7434" y="8922"/>
                    <a:pt x="7535" y="9753"/>
                    <a:pt x="7585" y="10357"/>
                  </a:cubicBezTo>
                  <a:cubicBezTo>
                    <a:pt x="7635" y="10961"/>
                    <a:pt x="7635" y="11339"/>
                    <a:pt x="7635" y="11339"/>
                  </a:cubicBezTo>
                  <a:cubicBezTo>
                    <a:pt x="7635" y="11339"/>
                    <a:pt x="7635" y="10961"/>
                    <a:pt x="7585" y="10395"/>
                  </a:cubicBezTo>
                  <a:cubicBezTo>
                    <a:pt x="7535" y="9828"/>
                    <a:pt x="7434" y="9073"/>
                    <a:pt x="7535" y="8507"/>
                  </a:cubicBezTo>
                  <a:cubicBezTo>
                    <a:pt x="7635" y="7940"/>
                    <a:pt x="7937" y="7562"/>
                    <a:pt x="8389" y="7223"/>
                  </a:cubicBezTo>
                  <a:cubicBezTo>
                    <a:pt x="8841" y="6883"/>
                    <a:pt x="9444" y="6581"/>
                    <a:pt x="9795" y="6656"/>
                  </a:cubicBezTo>
                  <a:cubicBezTo>
                    <a:pt x="10147" y="6732"/>
                    <a:pt x="10247" y="7185"/>
                    <a:pt x="10298" y="7789"/>
                  </a:cubicBezTo>
                  <a:cubicBezTo>
                    <a:pt x="10348" y="8393"/>
                    <a:pt x="10348" y="9149"/>
                    <a:pt x="10448" y="9715"/>
                  </a:cubicBezTo>
                  <a:cubicBezTo>
                    <a:pt x="10549" y="10281"/>
                    <a:pt x="10750" y="10659"/>
                    <a:pt x="11051" y="10697"/>
                  </a:cubicBezTo>
                  <a:cubicBezTo>
                    <a:pt x="11353" y="10735"/>
                    <a:pt x="11754" y="10432"/>
                    <a:pt x="12056" y="10093"/>
                  </a:cubicBezTo>
                  <a:cubicBezTo>
                    <a:pt x="12357" y="9753"/>
                    <a:pt x="12558" y="9375"/>
                    <a:pt x="12759" y="8922"/>
                  </a:cubicBezTo>
                  <a:cubicBezTo>
                    <a:pt x="12960" y="8469"/>
                    <a:pt x="13161" y="7940"/>
                    <a:pt x="13261" y="7865"/>
                  </a:cubicBezTo>
                  <a:cubicBezTo>
                    <a:pt x="13362" y="7789"/>
                    <a:pt x="13362" y="8167"/>
                    <a:pt x="13412" y="8544"/>
                  </a:cubicBezTo>
                  <a:cubicBezTo>
                    <a:pt x="13462" y="8922"/>
                    <a:pt x="13563" y="9300"/>
                    <a:pt x="13814" y="9602"/>
                  </a:cubicBezTo>
                  <a:cubicBezTo>
                    <a:pt x="14065" y="9904"/>
                    <a:pt x="14467" y="10130"/>
                    <a:pt x="15120" y="10055"/>
                  </a:cubicBezTo>
                  <a:cubicBezTo>
                    <a:pt x="15773" y="9979"/>
                    <a:pt x="16677" y="9602"/>
                    <a:pt x="17330" y="9186"/>
                  </a:cubicBezTo>
                  <a:cubicBezTo>
                    <a:pt x="17983" y="8771"/>
                    <a:pt x="18385" y="8318"/>
                    <a:pt x="18636" y="7865"/>
                  </a:cubicBezTo>
                  <a:cubicBezTo>
                    <a:pt x="18887" y="7411"/>
                    <a:pt x="18988" y="6958"/>
                    <a:pt x="18938" y="6958"/>
                  </a:cubicBezTo>
                  <a:cubicBezTo>
                    <a:pt x="18887" y="6958"/>
                    <a:pt x="18687" y="7411"/>
                    <a:pt x="18887" y="8658"/>
                  </a:cubicBezTo>
                  <a:cubicBezTo>
                    <a:pt x="19088" y="9904"/>
                    <a:pt x="19691" y="11943"/>
                    <a:pt x="20244" y="13907"/>
                  </a:cubicBezTo>
                  <a:cubicBezTo>
                    <a:pt x="20796" y="15870"/>
                    <a:pt x="21299" y="17758"/>
                    <a:pt x="21449" y="18929"/>
                  </a:cubicBezTo>
                  <a:cubicBezTo>
                    <a:pt x="21600" y="20100"/>
                    <a:pt x="21399" y="20553"/>
                    <a:pt x="21047" y="20893"/>
                  </a:cubicBezTo>
                  <a:cubicBezTo>
                    <a:pt x="20696" y="21232"/>
                    <a:pt x="20193" y="21459"/>
                    <a:pt x="19239" y="21270"/>
                  </a:cubicBezTo>
                  <a:cubicBezTo>
                    <a:pt x="18285" y="21081"/>
                    <a:pt x="16878" y="20477"/>
                    <a:pt x="16225" y="19760"/>
                  </a:cubicBezTo>
                  <a:cubicBezTo>
                    <a:pt x="15572" y="19042"/>
                    <a:pt x="15673" y="18211"/>
                    <a:pt x="15773" y="17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1739235" y="1007384"/>
              <a:ext cx="270896" cy="497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6448"/>
                  </a:moveTo>
                  <a:cubicBezTo>
                    <a:pt x="2445" y="8861"/>
                    <a:pt x="4891" y="11273"/>
                    <a:pt x="6725" y="13575"/>
                  </a:cubicBezTo>
                  <a:cubicBezTo>
                    <a:pt x="8558" y="15878"/>
                    <a:pt x="9781" y="18071"/>
                    <a:pt x="10392" y="19441"/>
                  </a:cubicBezTo>
                  <a:cubicBezTo>
                    <a:pt x="11004" y="20812"/>
                    <a:pt x="11004" y="21360"/>
                    <a:pt x="10698" y="21360"/>
                  </a:cubicBezTo>
                  <a:cubicBezTo>
                    <a:pt x="10392" y="21360"/>
                    <a:pt x="9781" y="20812"/>
                    <a:pt x="8558" y="18564"/>
                  </a:cubicBezTo>
                  <a:cubicBezTo>
                    <a:pt x="7336" y="16316"/>
                    <a:pt x="5502" y="12369"/>
                    <a:pt x="4381" y="9244"/>
                  </a:cubicBezTo>
                  <a:cubicBezTo>
                    <a:pt x="3260" y="6119"/>
                    <a:pt x="2853" y="3817"/>
                    <a:pt x="2955" y="2446"/>
                  </a:cubicBezTo>
                  <a:cubicBezTo>
                    <a:pt x="3057" y="1076"/>
                    <a:pt x="3668" y="637"/>
                    <a:pt x="5094" y="308"/>
                  </a:cubicBezTo>
                  <a:cubicBezTo>
                    <a:pt x="6521" y="-21"/>
                    <a:pt x="8762" y="-240"/>
                    <a:pt x="11309" y="473"/>
                  </a:cubicBezTo>
                  <a:cubicBezTo>
                    <a:pt x="13857" y="1185"/>
                    <a:pt x="16709" y="2830"/>
                    <a:pt x="18645" y="5352"/>
                  </a:cubicBezTo>
                  <a:cubicBezTo>
                    <a:pt x="20581" y="7874"/>
                    <a:pt x="21600" y="11273"/>
                    <a:pt x="21600" y="13849"/>
                  </a:cubicBezTo>
                  <a:cubicBezTo>
                    <a:pt x="21600" y="16426"/>
                    <a:pt x="20581" y="18180"/>
                    <a:pt x="18442" y="19277"/>
                  </a:cubicBezTo>
                  <a:cubicBezTo>
                    <a:pt x="16302" y="20373"/>
                    <a:pt x="13042" y="20812"/>
                    <a:pt x="10596" y="20812"/>
                  </a:cubicBezTo>
                  <a:cubicBezTo>
                    <a:pt x="8151" y="20812"/>
                    <a:pt x="6521" y="20373"/>
                    <a:pt x="6419" y="19825"/>
                  </a:cubicBezTo>
                  <a:cubicBezTo>
                    <a:pt x="6317" y="19277"/>
                    <a:pt x="7743" y="18619"/>
                    <a:pt x="9170" y="17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2130243" y="1180693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2153244" y="1364697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2391793" y="1201138"/>
              <a:ext cx="129460" cy="25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00" fill="norm" stroke="1" extrusionOk="0">
                  <a:moveTo>
                    <a:pt x="1126" y="7271"/>
                  </a:moveTo>
                  <a:cubicBezTo>
                    <a:pt x="1549" y="9838"/>
                    <a:pt x="1973" y="12404"/>
                    <a:pt x="2184" y="14436"/>
                  </a:cubicBezTo>
                  <a:cubicBezTo>
                    <a:pt x="2396" y="16467"/>
                    <a:pt x="2396" y="17964"/>
                    <a:pt x="2396" y="19248"/>
                  </a:cubicBezTo>
                  <a:cubicBezTo>
                    <a:pt x="2396" y="20531"/>
                    <a:pt x="2396" y="21600"/>
                    <a:pt x="1973" y="21493"/>
                  </a:cubicBezTo>
                  <a:cubicBezTo>
                    <a:pt x="1549" y="21386"/>
                    <a:pt x="702" y="20103"/>
                    <a:pt x="279" y="16681"/>
                  </a:cubicBezTo>
                  <a:cubicBezTo>
                    <a:pt x="-145" y="13259"/>
                    <a:pt x="-145" y="7699"/>
                    <a:pt x="702" y="4384"/>
                  </a:cubicBezTo>
                  <a:cubicBezTo>
                    <a:pt x="1549" y="1069"/>
                    <a:pt x="3243" y="0"/>
                    <a:pt x="6420" y="0"/>
                  </a:cubicBezTo>
                  <a:cubicBezTo>
                    <a:pt x="9596" y="0"/>
                    <a:pt x="14255" y="1069"/>
                    <a:pt x="17008" y="3743"/>
                  </a:cubicBezTo>
                  <a:cubicBezTo>
                    <a:pt x="19761" y="6416"/>
                    <a:pt x="20608" y="10693"/>
                    <a:pt x="21455" y="14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2606865" y="1211947"/>
              <a:ext cx="110870" cy="17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0977" fill="norm" stroke="1" extrusionOk="0">
                  <a:moveTo>
                    <a:pt x="2640" y="2631"/>
                  </a:moveTo>
                  <a:cubicBezTo>
                    <a:pt x="3600" y="1131"/>
                    <a:pt x="4560" y="-369"/>
                    <a:pt x="4080" y="81"/>
                  </a:cubicBezTo>
                  <a:cubicBezTo>
                    <a:pt x="3600" y="531"/>
                    <a:pt x="1680" y="2931"/>
                    <a:pt x="720" y="6081"/>
                  </a:cubicBezTo>
                  <a:cubicBezTo>
                    <a:pt x="-240" y="9231"/>
                    <a:pt x="-240" y="13131"/>
                    <a:pt x="720" y="15981"/>
                  </a:cubicBezTo>
                  <a:cubicBezTo>
                    <a:pt x="1680" y="18831"/>
                    <a:pt x="3600" y="20631"/>
                    <a:pt x="6720" y="20931"/>
                  </a:cubicBezTo>
                  <a:cubicBezTo>
                    <a:pt x="9840" y="21231"/>
                    <a:pt x="14160" y="20031"/>
                    <a:pt x="17040" y="18081"/>
                  </a:cubicBezTo>
                  <a:cubicBezTo>
                    <a:pt x="19920" y="16131"/>
                    <a:pt x="21360" y="13431"/>
                    <a:pt x="20640" y="10431"/>
                  </a:cubicBezTo>
                  <a:cubicBezTo>
                    <a:pt x="19920" y="7431"/>
                    <a:pt x="17040" y="4131"/>
                    <a:pt x="14160" y="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2827926" y="880324"/>
              <a:ext cx="84336" cy="49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1382"/>
                  </a:moveTo>
                  <a:cubicBezTo>
                    <a:pt x="655" y="720"/>
                    <a:pt x="1309" y="59"/>
                    <a:pt x="1636" y="4"/>
                  </a:cubicBezTo>
                  <a:cubicBezTo>
                    <a:pt x="1964" y="-51"/>
                    <a:pt x="1964" y="500"/>
                    <a:pt x="1636" y="3090"/>
                  </a:cubicBezTo>
                  <a:cubicBezTo>
                    <a:pt x="1309" y="5680"/>
                    <a:pt x="655" y="10308"/>
                    <a:pt x="327" y="13339"/>
                  </a:cubicBezTo>
                  <a:cubicBezTo>
                    <a:pt x="0" y="16369"/>
                    <a:pt x="0" y="17802"/>
                    <a:pt x="982" y="18904"/>
                  </a:cubicBezTo>
                  <a:cubicBezTo>
                    <a:pt x="1964" y="20006"/>
                    <a:pt x="3927" y="20778"/>
                    <a:pt x="6545" y="21163"/>
                  </a:cubicBezTo>
                  <a:cubicBezTo>
                    <a:pt x="9164" y="21549"/>
                    <a:pt x="12436" y="21549"/>
                    <a:pt x="15055" y="21053"/>
                  </a:cubicBezTo>
                  <a:cubicBezTo>
                    <a:pt x="17673" y="20557"/>
                    <a:pt x="19636" y="19565"/>
                    <a:pt x="21600" y="18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2793320" y="1119358"/>
              <a:ext cx="18794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3077" y="21600"/>
                  </a:moveTo>
                  <a:cubicBezTo>
                    <a:pt x="1617" y="21000"/>
                    <a:pt x="158" y="20400"/>
                    <a:pt x="12" y="18900"/>
                  </a:cubicBezTo>
                  <a:cubicBezTo>
                    <a:pt x="-134" y="17400"/>
                    <a:pt x="1034" y="15000"/>
                    <a:pt x="4828" y="11700"/>
                  </a:cubicBezTo>
                  <a:cubicBezTo>
                    <a:pt x="8623" y="8400"/>
                    <a:pt x="15044" y="420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3395786" y="903353"/>
              <a:ext cx="191158" cy="41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26" fill="norm" stroke="1" extrusionOk="0">
                  <a:moveTo>
                    <a:pt x="806" y="2410"/>
                  </a:moveTo>
                  <a:cubicBezTo>
                    <a:pt x="518" y="1239"/>
                    <a:pt x="230" y="68"/>
                    <a:pt x="86" y="3"/>
                  </a:cubicBezTo>
                  <a:cubicBezTo>
                    <a:pt x="-58" y="-62"/>
                    <a:pt x="-58" y="979"/>
                    <a:pt x="374" y="3842"/>
                  </a:cubicBezTo>
                  <a:cubicBezTo>
                    <a:pt x="806" y="6704"/>
                    <a:pt x="1670" y="11389"/>
                    <a:pt x="2102" y="14121"/>
                  </a:cubicBezTo>
                  <a:cubicBezTo>
                    <a:pt x="2534" y="16854"/>
                    <a:pt x="2534" y="17634"/>
                    <a:pt x="2534" y="18675"/>
                  </a:cubicBezTo>
                  <a:cubicBezTo>
                    <a:pt x="2534" y="19716"/>
                    <a:pt x="2534" y="21018"/>
                    <a:pt x="2534" y="21278"/>
                  </a:cubicBezTo>
                  <a:cubicBezTo>
                    <a:pt x="2534" y="21538"/>
                    <a:pt x="2534" y="20757"/>
                    <a:pt x="2966" y="19001"/>
                  </a:cubicBezTo>
                  <a:cubicBezTo>
                    <a:pt x="3398" y="17244"/>
                    <a:pt x="4262" y="14511"/>
                    <a:pt x="5270" y="12950"/>
                  </a:cubicBezTo>
                  <a:cubicBezTo>
                    <a:pt x="6278" y="11389"/>
                    <a:pt x="7430" y="10998"/>
                    <a:pt x="8726" y="10998"/>
                  </a:cubicBezTo>
                  <a:cubicBezTo>
                    <a:pt x="10022" y="10998"/>
                    <a:pt x="11462" y="11389"/>
                    <a:pt x="13622" y="12950"/>
                  </a:cubicBezTo>
                  <a:cubicBezTo>
                    <a:pt x="15782" y="14511"/>
                    <a:pt x="18662" y="17244"/>
                    <a:pt x="21542" y="19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3625277" y="1098455"/>
              <a:ext cx="199339" cy="16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4" fill="norm" stroke="1" extrusionOk="0">
                  <a:moveTo>
                    <a:pt x="0" y="10374"/>
                  </a:moveTo>
                  <a:cubicBezTo>
                    <a:pt x="3046" y="9407"/>
                    <a:pt x="6092" y="8439"/>
                    <a:pt x="8169" y="7472"/>
                  </a:cubicBezTo>
                  <a:cubicBezTo>
                    <a:pt x="10246" y="6505"/>
                    <a:pt x="11354" y="5538"/>
                    <a:pt x="12046" y="4248"/>
                  </a:cubicBezTo>
                  <a:cubicBezTo>
                    <a:pt x="12738" y="2959"/>
                    <a:pt x="13015" y="1347"/>
                    <a:pt x="12462" y="541"/>
                  </a:cubicBezTo>
                  <a:cubicBezTo>
                    <a:pt x="11908" y="-265"/>
                    <a:pt x="10523" y="-265"/>
                    <a:pt x="8723" y="1186"/>
                  </a:cubicBezTo>
                  <a:cubicBezTo>
                    <a:pt x="6923" y="2636"/>
                    <a:pt x="4708" y="5538"/>
                    <a:pt x="3600" y="7795"/>
                  </a:cubicBezTo>
                  <a:cubicBezTo>
                    <a:pt x="2492" y="10051"/>
                    <a:pt x="2492" y="11663"/>
                    <a:pt x="4846" y="13920"/>
                  </a:cubicBezTo>
                  <a:cubicBezTo>
                    <a:pt x="7200" y="16177"/>
                    <a:pt x="11908" y="19078"/>
                    <a:pt x="15092" y="20207"/>
                  </a:cubicBezTo>
                  <a:cubicBezTo>
                    <a:pt x="18277" y="21335"/>
                    <a:pt x="19938" y="20690"/>
                    <a:pt x="21600" y="20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3821956" y="1117913"/>
              <a:ext cx="209665" cy="14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0687" fill="norm" stroke="1" extrusionOk="0">
                  <a:moveTo>
                    <a:pt x="9639" y="11383"/>
                  </a:moveTo>
                  <a:cubicBezTo>
                    <a:pt x="9899" y="9521"/>
                    <a:pt x="10160" y="7659"/>
                    <a:pt x="9899" y="5797"/>
                  </a:cubicBezTo>
                  <a:cubicBezTo>
                    <a:pt x="9639" y="3935"/>
                    <a:pt x="8858" y="2073"/>
                    <a:pt x="7817" y="956"/>
                  </a:cubicBezTo>
                  <a:cubicBezTo>
                    <a:pt x="6777" y="-162"/>
                    <a:pt x="5475" y="-534"/>
                    <a:pt x="4174" y="1142"/>
                  </a:cubicBezTo>
                  <a:cubicBezTo>
                    <a:pt x="2873" y="2818"/>
                    <a:pt x="1572" y="6542"/>
                    <a:pt x="791" y="9521"/>
                  </a:cubicBezTo>
                  <a:cubicBezTo>
                    <a:pt x="10" y="12500"/>
                    <a:pt x="-250" y="14735"/>
                    <a:pt x="270" y="16225"/>
                  </a:cubicBezTo>
                  <a:cubicBezTo>
                    <a:pt x="791" y="17714"/>
                    <a:pt x="2092" y="18459"/>
                    <a:pt x="3393" y="18273"/>
                  </a:cubicBezTo>
                  <a:cubicBezTo>
                    <a:pt x="4695" y="18087"/>
                    <a:pt x="5996" y="16969"/>
                    <a:pt x="7037" y="15666"/>
                  </a:cubicBezTo>
                  <a:cubicBezTo>
                    <a:pt x="8078" y="14363"/>
                    <a:pt x="8858" y="12873"/>
                    <a:pt x="9899" y="13618"/>
                  </a:cubicBezTo>
                  <a:cubicBezTo>
                    <a:pt x="10940" y="14363"/>
                    <a:pt x="12242" y="17342"/>
                    <a:pt x="13543" y="19018"/>
                  </a:cubicBezTo>
                  <a:cubicBezTo>
                    <a:pt x="14844" y="20694"/>
                    <a:pt x="16145" y="21066"/>
                    <a:pt x="17186" y="20321"/>
                  </a:cubicBezTo>
                  <a:cubicBezTo>
                    <a:pt x="18227" y="19576"/>
                    <a:pt x="19008" y="17714"/>
                    <a:pt x="19658" y="15480"/>
                  </a:cubicBezTo>
                  <a:cubicBezTo>
                    <a:pt x="20309" y="13245"/>
                    <a:pt x="20830" y="10638"/>
                    <a:pt x="21350" y="8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4046953" y="743683"/>
              <a:ext cx="69003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901"/>
                    <a:pt x="4800" y="5803"/>
                    <a:pt x="7600" y="9134"/>
                  </a:cubicBezTo>
                  <a:cubicBezTo>
                    <a:pt x="10400" y="12466"/>
                    <a:pt x="13600" y="16227"/>
                    <a:pt x="16000" y="18376"/>
                  </a:cubicBezTo>
                  <a:cubicBezTo>
                    <a:pt x="18400" y="20525"/>
                    <a:pt x="20000" y="210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4234472" y="743683"/>
              <a:ext cx="111489" cy="46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13" fill="norm" stroke="1" extrusionOk="0">
                  <a:moveTo>
                    <a:pt x="6689" y="0"/>
                  </a:moveTo>
                  <a:cubicBezTo>
                    <a:pt x="4725" y="3659"/>
                    <a:pt x="2761" y="7318"/>
                    <a:pt x="1534" y="10623"/>
                  </a:cubicBezTo>
                  <a:cubicBezTo>
                    <a:pt x="307" y="13928"/>
                    <a:pt x="-184" y="16879"/>
                    <a:pt x="61" y="18649"/>
                  </a:cubicBezTo>
                  <a:cubicBezTo>
                    <a:pt x="307" y="20420"/>
                    <a:pt x="1289" y="21010"/>
                    <a:pt x="3007" y="21305"/>
                  </a:cubicBezTo>
                  <a:cubicBezTo>
                    <a:pt x="4725" y="21600"/>
                    <a:pt x="7180" y="21600"/>
                    <a:pt x="10125" y="21187"/>
                  </a:cubicBezTo>
                  <a:cubicBezTo>
                    <a:pt x="13071" y="20774"/>
                    <a:pt x="16507" y="19948"/>
                    <a:pt x="18471" y="19239"/>
                  </a:cubicBezTo>
                  <a:cubicBezTo>
                    <a:pt x="20434" y="18531"/>
                    <a:pt x="20925" y="17941"/>
                    <a:pt x="21416" y="17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4176972" y="943021"/>
              <a:ext cx="17665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4667" y="21600"/>
                  </a:moveTo>
                  <a:cubicBezTo>
                    <a:pt x="2507" y="21600"/>
                    <a:pt x="347" y="21600"/>
                    <a:pt x="39" y="21273"/>
                  </a:cubicBezTo>
                  <a:cubicBezTo>
                    <a:pt x="-270" y="20945"/>
                    <a:pt x="1273" y="20291"/>
                    <a:pt x="5130" y="16691"/>
                  </a:cubicBezTo>
                  <a:cubicBezTo>
                    <a:pt x="8987" y="13091"/>
                    <a:pt x="15159" y="6545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4388377" y="751350"/>
              <a:ext cx="110921" cy="43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41" fill="norm" stroke="1" extrusionOk="0">
                  <a:moveTo>
                    <a:pt x="9525" y="0"/>
                  </a:moveTo>
                  <a:cubicBezTo>
                    <a:pt x="7562" y="2021"/>
                    <a:pt x="5598" y="4042"/>
                    <a:pt x="4616" y="7326"/>
                  </a:cubicBezTo>
                  <a:cubicBezTo>
                    <a:pt x="3634" y="10611"/>
                    <a:pt x="3634" y="15158"/>
                    <a:pt x="3143" y="17874"/>
                  </a:cubicBezTo>
                  <a:cubicBezTo>
                    <a:pt x="2652" y="20589"/>
                    <a:pt x="1671" y="21474"/>
                    <a:pt x="934" y="21537"/>
                  </a:cubicBezTo>
                  <a:cubicBezTo>
                    <a:pt x="198" y="21600"/>
                    <a:pt x="-293" y="20842"/>
                    <a:pt x="198" y="19705"/>
                  </a:cubicBezTo>
                  <a:cubicBezTo>
                    <a:pt x="689" y="18568"/>
                    <a:pt x="2162" y="17053"/>
                    <a:pt x="4371" y="15916"/>
                  </a:cubicBezTo>
                  <a:cubicBezTo>
                    <a:pt x="6580" y="14779"/>
                    <a:pt x="9525" y="14021"/>
                    <a:pt x="11489" y="13958"/>
                  </a:cubicBezTo>
                  <a:cubicBezTo>
                    <a:pt x="13452" y="13895"/>
                    <a:pt x="14434" y="14526"/>
                    <a:pt x="15907" y="15726"/>
                  </a:cubicBezTo>
                  <a:cubicBezTo>
                    <a:pt x="17380" y="16926"/>
                    <a:pt x="19343" y="18695"/>
                    <a:pt x="21307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4575965" y="993739"/>
              <a:ext cx="197279" cy="62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17" fill="norm" stroke="1" extrusionOk="0">
                  <a:moveTo>
                    <a:pt x="0" y="100"/>
                  </a:moveTo>
                  <a:cubicBezTo>
                    <a:pt x="0" y="536"/>
                    <a:pt x="0" y="971"/>
                    <a:pt x="138" y="1450"/>
                  </a:cubicBezTo>
                  <a:cubicBezTo>
                    <a:pt x="277" y="1929"/>
                    <a:pt x="554" y="2452"/>
                    <a:pt x="2215" y="2582"/>
                  </a:cubicBezTo>
                  <a:cubicBezTo>
                    <a:pt x="3877" y="2713"/>
                    <a:pt x="6923" y="2452"/>
                    <a:pt x="8862" y="2060"/>
                  </a:cubicBezTo>
                  <a:cubicBezTo>
                    <a:pt x="10800" y="1668"/>
                    <a:pt x="11631" y="1145"/>
                    <a:pt x="12462" y="710"/>
                  </a:cubicBezTo>
                  <a:cubicBezTo>
                    <a:pt x="13292" y="274"/>
                    <a:pt x="14123" y="-74"/>
                    <a:pt x="14538" y="13"/>
                  </a:cubicBezTo>
                  <a:cubicBezTo>
                    <a:pt x="14954" y="100"/>
                    <a:pt x="14954" y="623"/>
                    <a:pt x="15508" y="2321"/>
                  </a:cubicBezTo>
                  <a:cubicBezTo>
                    <a:pt x="16062" y="4020"/>
                    <a:pt x="17169" y="6894"/>
                    <a:pt x="18415" y="9855"/>
                  </a:cubicBezTo>
                  <a:cubicBezTo>
                    <a:pt x="19662" y="12816"/>
                    <a:pt x="21046" y="15865"/>
                    <a:pt x="21323" y="17824"/>
                  </a:cubicBezTo>
                  <a:cubicBezTo>
                    <a:pt x="21600" y="19784"/>
                    <a:pt x="20769" y="20655"/>
                    <a:pt x="19662" y="21091"/>
                  </a:cubicBezTo>
                  <a:cubicBezTo>
                    <a:pt x="18554" y="21526"/>
                    <a:pt x="17169" y="21526"/>
                    <a:pt x="15508" y="21091"/>
                  </a:cubicBezTo>
                  <a:cubicBezTo>
                    <a:pt x="13846" y="20655"/>
                    <a:pt x="11908" y="19784"/>
                    <a:pt x="9969" y="18347"/>
                  </a:cubicBezTo>
                  <a:cubicBezTo>
                    <a:pt x="8031" y="16910"/>
                    <a:pt x="6092" y="14907"/>
                    <a:pt x="4154" y="12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957217" y="2407387"/>
              <a:ext cx="69003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3713"/>
                    <a:pt x="11200" y="7425"/>
                    <a:pt x="14800" y="11025"/>
                  </a:cubicBezTo>
                  <a:cubicBezTo>
                    <a:pt x="18400" y="14625"/>
                    <a:pt x="20000" y="181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745101" y="2286996"/>
              <a:ext cx="572459" cy="563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1350" y="13048"/>
                  </a:moveTo>
                  <a:cubicBezTo>
                    <a:pt x="675" y="12562"/>
                    <a:pt x="0" y="12075"/>
                    <a:pt x="0" y="11637"/>
                  </a:cubicBezTo>
                  <a:cubicBezTo>
                    <a:pt x="0" y="11199"/>
                    <a:pt x="675" y="10810"/>
                    <a:pt x="2459" y="9643"/>
                  </a:cubicBezTo>
                  <a:cubicBezTo>
                    <a:pt x="4243" y="8475"/>
                    <a:pt x="7136" y="6529"/>
                    <a:pt x="9257" y="4972"/>
                  </a:cubicBezTo>
                  <a:cubicBezTo>
                    <a:pt x="11379" y="3416"/>
                    <a:pt x="12729" y="2248"/>
                    <a:pt x="13645" y="1372"/>
                  </a:cubicBezTo>
                  <a:cubicBezTo>
                    <a:pt x="14561" y="497"/>
                    <a:pt x="15043" y="-87"/>
                    <a:pt x="15236" y="10"/>
                  </a:cubicBezTo>
                  <a:cubicBezTo>
                    <a:pt x="15429" y="108"/>
                    <a:pt x="15332" y="886"/>
                    <a:pt x="15284" y="2978"/>
                  </a:cubicBezTo>
                  <a:cubicBezTo>
                    <a:pt x="15236" y="5070"/>
                    <a:pt x="15236" y="8475"/>
                    <a:pt x="15284" y="11589"/>
                  </a:cubicBezTo>
                  <a:cubicBezTo>
                    <a:pt x="15332" y="14702"/>
                    <a:pt x="15429" y="17524"/>
                    <a:pt x="15477" y="19227"/>
                  </a:cubicBezTo>
                  <a:cubicBezTo>
                    <a:pt x="15525" y="20929"/>
                    <a:pt x="15525" y="21513"/>
                    <a:pt x="15429" y="21464"/>
                  </a:cubicBezTo>
                  <a:cubicBezTo>
                    <a:pt x="15332" y="21416"/>
                    <a:pt x="15139" y="20735"/>
                    <a:pt x="15332" y="19567"/>
                  </a:cubicBezTo>
                  <a:cubicBezTo>
                    <a:pt x="15525" y="18399"/>
                    <a:pt x="16104" y="16745"/>
                    <a:pt x="16586" y="15772"/>
                  </a:cubicBezTo>
                  <a:cubicBezTo>
                    <a:pt x="17068" y="14799"/>
                    <a:pt x="17454" y="14508"/>
                    <a:pt x="17839" y="14508"/>
                  </a:cubicBezTo>
                  <a:cubicBezTo>
                    <a:pt x="18225" y="14508"/>
                    <a:pt x="18611" y="14799"/>
                    <a:pt x="18948" y="15481"/>
                  </a:cubicBezTo>
                  <a:cubicBezTo>
                    <a:pt x="19286" y="16162"/>
                    <a:pt x="19575" y="17232"/>
                    <a:pt x="20009" y="18254"/>
                  </a:cubicBezTo>
                  <a:cubicBezTo>
                    <a:pt x="20443" y="19275"/>
                    <a:pt x="21021" y="20248"/>
                    <a:pt x="21600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1363560" y="2609293"/>
              <a:ext cx="122670" cy="212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8999"/>
                  </a:moveTo>
                  <a:cubicBezTo>
                    <a:pt x="4500" y="8228"/>
                    <a:pt x="9000" y="7456"/>
                    <a:pt x="11925" y="6556"/>
                  </a:cubicBezTo>
                  <a:cubicBezTo>
                    <a:pt x="14850" y="5656"/>
                    <a:pt x="16200" y="4628"/>
                    <a:pt x="17100" y="3471"/>
                  </a:cubicBezTo>
                  <a:cubicBezTo>
                    <a:pt x="18000" y="2313"/>
                    <a:pt x="18450" y="1028"/>
                    <a:pt x="17550" y="385"/>
                  </a:cubicBezTo>
                  <a:cubicBezTo>
                    <a:pt x="16650" y="-258"/>
                    <a:pt x="14400" y="-258"/>
                    <a:pt x="11475" y="1671"/>
                  </a:cubicBezTo>
                  <a:cubicBezTo>
                    <a:pt x="8550" y="3599"/>
                    <a:pt x="4950" y="7456"/>
                    <a:pt x="3150" y="10799"/>
                  </a:cubicBezTo>
                  <a:cubicBezTo>
                    <a:pt x="1350" y="14142"/>
                    <a:pt x="1350" y="16971"/>
                    <a:pt x="2475" y="18771"/>
                  </a:cubicBezTo>
                  <a:cubicBezTo>
                    <a:pt x="3600" y="20571"/>
                    <a:pt x="5850" y="21342"/>
                    <a:pt x="9225" y="21342"/>
                  </a:cubicBezTo>
                  <a:cubicBezTo>
                    <a:pt x="12600" y="21342"/>
                    <a:pt x="17100" y="20571"/>
                    <a:pt x="21600" y="19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1532230" y="2545502"/>
              <a:ext cx="345009" cy="26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2" fill="norm" stroke="1" extrusionOk="0">
                  <a:moveTo>
                    <a:pt x="0" y="4270"/>
                  </a:moveTo>
                  <a:cubicBezTo>
                    <a:pt x="2080" y="7327"/>
                    <a:pt x="4160" y="10383"/>
                    <a:pt x="5280" y="13032"/>
                  </a:cubicBezTo>
                  <a:cubicBezTo>
                    <a:pt x="6400" y="15681"/>
                    <a:pt x="6560" y="17923"/>
                    <a:pt x="6320" y="19349"/>
                  </a:cubicBezTo>
                  <a:cubicBezTo>
                    <a:pt x="6080" y="20776"/>
                    <a:pt x="5440" y="21387"/>
                    <a:pt x="4960" y="21183"/>
                  </a:cubicBezTo>
                  <a:cubicBezTo>
                    <a:pt x="4480" y="20979"/>
                    <a:pt x="4160" y="19961"/>
                    <a:pt x="4080" y="17515"/>
                  </a:cubicBezTo>
                  <a:cubicBezTo>
                    <a:pt x="4000" y="15070"/>
                    <a:pt x="4160" y="11198"/>
                    <a:pt x="4480" y="8753"/>
                  </a:cubicBezTo>
                  <a:cubicBezTo>
                    <a:pt x="4800" y="6308"/>
                    <a:pt x="5280" y="5289"/>
                    <a:pt x="5840" y="4474"/>
                  </a:cubicBezTo>
                  <a:cubicBezTo>
                    <a:pt x="6400" y="3659"/>
                    <a:pt x="7040" y="3047"/>
                    <a:pt x="7680" y="3047"/>
                  </a:cubicBezTo>
                  <a:cubicBezTo>
                    <a:pt x="8320" y="3047"/>
                    <a:pt x="8960" y="3659"/>
                    <a:pt x="9440" y="4983"/>
                  </a:cubicBezTo>
                  <a:cubicBezTo>
                    <a:pt x="9920" y="6308"/>
                    <a:pt x="10240" y="8345"/>
                    <a:pt x="10800" y="9568"/>
                  </a:cubicBezTo>
                  <a:cubicBezTo>
                    <a:pt x="11360" y="10791"/>
                    <a:pt x="12160" y="11198"/>
                    <a:pt x="13200" y="10383"/>
                  </a:cubicBezTo>
                  <a:cubicBezTo>
                    <a:pt x="14240" y="9568"/>
                    <a:pt x="15520" y="7530"/>
                    <a:pt x="16320" y="6002"/>
                  </a:cubicBezTo>
                  <a:cubicBezTo>
                    <a:pt x="17120" y="4474"/>
                    <a:pt x="17440" y="3455"/>
                    <a:pt x="17680" y="2436"/>
                  </a:cubicBezTo>
                  <a:cubicBezTo>
                    <a:pt x="17920" y="1417"/>
                    <a:pt x="18080" y="398"/>
                    <a:pt x="17760" y="93"/>
                  </a:cubicBezTo>
                  <a:cubicBezTo>
                    <a:pt x="17440" y="-213"/>
                    <a:pt x="16640" y="195"/>
                    <a:pt x="15520" y="1927"/>
                  </a:cubicBezTo>
                  <a:cubicBezTo>
                    <a:pt x="14400" y="3659"/>
                    <a:pt x="12960" y="6715"/>
                    <a:pt x="12240" y="9568"/>
                  </a:cubicBezTo>
                  <a:cubicBezTo>
                    <a:pt x="11520" y="12421"/>
                    <a:pt x="11520" y="15070"/>
                    <a:pt x="12400" y="16802"/>
                  </a:cubicBezTo>
                  <a:cubicBezTo>
                    <a:pt x="13280" y="18534"/>
                    <a:pt x="15040" y="19349"/>
                    <a:pt x="16720" y="19349"/>
                  </a:cubicBezTo>
                  <a:cubicBezTo>
                    <a:pt x="18400" y="19349"/>
                    <a:pt x="20000" y="18534"/>
                    <a:pt x="21600" y="17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2827926" y="2583724"/>
              <a:ext cx="2300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255"/>
                    <a:pt x="0" y="8509"/>
                    <a:pt x="3600" y="12109"/>
                  </a:cubicBezTo>
                  <a:cubicBezTo>
                    <a:pt x="7200" y="15709"/>
                    <a:pt x="14400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2804925" y="2437994"/>
              <a:ext cx="69003" cy="6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0" y="16990"/>
                    <a:pt x="0" y="13133"/>
                    <a:pt x="400" y="9276"/>
                  </a:cubicBezTo>
                  <a:cubicBezTo>
                    <a:pt x="800" y="5418"/>
                    <a:pt x="1600" y="1561"/>
                    <a:pt x="5200" y="404"/>
                  </a:cubicBezTo>
                  <a:cubicBezTo>
                    <a:pt x="8800" y="-753"/>
                    <a:pt x="15200" y="790"/>
                    <a:pt x="21600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2908220" y="2432462"/>
              <a:ext cx="130618" cy="29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448" fill="norm" stroke="1" extrusionOk="0">
                  <a:moveTo>
                    <a:pt x="19472" y="2102"/>
                  </a:moveTo>
                  <a:cubicBezTo>
                    <a:pt x="14759" y="1163"/>
                    <a:pt x="10046" y="224"/>
                    <a:pt x="6905" y="36"/>
                  </a:cubicBezTo>
                  <a:cubicBezTo>
                    <a:pt x="3763" y="-152"/>
                    <a:pt x="2192" y="411"/>
                    <a:pt x="1014" y="1632"/>
                  </a:cubicBezTo>
                  <a:cubicBezTo>
                    <a:pt x="-165" y="2853"/>
                    <a:pt x="-950" y="4731"/>
                    <a:pt x="2388" y="7455"/>
                  </a:cubicBezTo>
                  <a:cubicBezTo>
                    <a:pt x="5726" y="10178"/>
                    <a:pt x="13188" y="13747"/>
                    <a:pt x="16919" y="16095"/>
                  </a:cubicBezTo>
                  <a:cubicBezTo>
                    <a:pt x="20650" y="18443"/>
                    <a:pt x="20650" y="19570"/>
                    <a:pt x="19079" y="20321"/>
                  </a:cubicBezTo>
                  <a:cubicBezTo>
                    <a:pt x="17508" y="21072"/>
                    <a:pt x="14366" y="21448"/>
                    <a:pt x="11617" y="21448"/>
                  </a:cubicBezTo>
                  <a:cubicBezTo>
                    <a:pt x="8868" y="21448"/>
                    <a:pt x="6512" y="21072"/>
                    <a:pt x="4155" y="20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3937719" y="2502625"/>
              <a:ext cx="300906" cy="26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40" fill="norm" stroke="1" extrusionOk="0">
                  <a:moveTo>
                    <a:pt x="12659" y="5294"/>
                  </a:moveTo>
                  <a:cubicBezTo>
                    <a:pt x="12478" y="4266"/>
                    <a:pt x="12296" y="3237"/>
                    <a:pt x="11207" y="2106"/>
                  </a:cubicBezTo>
                  <a:cubicBezTo>
                    <a:pt x="10118" y="974"/>
                    <a:pt x="8122" y="-260"/>
                    <a:pt x="6579" y="49"/>
                  </a:cubicBezTo>
                  <a:cubicBezTo>
                    <a:pt x="5036" y="357"/>
                    <a:pt x="3947" y="2209"/>
                    <a:pt x="2858" y="4986"/>
                  </a:cubicBezTo>
                  <a:cubicBezTo>
                    <a:pt x="1769" y="7763"/>
                    <a:pt x="680" y="11466"/>
                    <a:pt x="226" y="13831"/>
                  </a:cubicBezTo>
                  <a:cubicBezTo>
                    <a:pt x="-228" y="16197"/>
                    <a:pt x="-46" y="17226"/>
                    <a:pt x="1224" y="17329"/>
                  </a:cubicBezTo>
                  <a:cubicBezTo>
                    <a:pt x="2495" y="17431"/>
                    <a:pt x="4854" y="16609"/>
                    <a:pt x="6579" y="15271"/>
                  </a:cubicBezTo>
                  <a:cubicBezTo>
                    <a:pt x="8303" y="13934"/>
                    <a:pt x="9392" y="12083"/>
                    <a:pt x="10209" y="10643"/>
                  </a:cubicBezTo>
                  <a:cubicBezTo>
                    <a:pt x="11026" y="9203"/>
                    <a:pt x="11570" y="8174"/>
                    <a:pt x="12206" y="8071"/>
                  </a:cubicBezTo>
                  <a:cubicBezTo>
                    <a:pt x="12841" y="7969"/>
                    <a:pt x="13567" y="8791"/>
                    <a:pt x="15110" y="11157"/>
                  </a:cubicBezTo>
                  <a:cubicBezTo>
                    <a:pt x="16653" y="13523"/>
                    <a:pt x="19012" y="17431"/>
                    <a:pt x="21372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5127978" y="2154382"/>
              <a:ext cx="7668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4920973" y="2519834"/>
              <a:ext cx="529013" cy="5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09" y="15709"/>
                    <a:pt x="5217" y="9818"/>
                    <a:pt x="8243" y="5891"/>
                  </a:cubicBezTo>
                  <a:cubicBezTo>
                    <a:pt x="11270" y="1964"/>
                    <a:pt x="14713" y="0"/>
                    <a:pt x="17009" y="0"/>
                  </a:cubicBezTo>
                  <a:cubicBezTo>
                    <a:pt x="19304" y="0"/>
                    <a:pt x="20452" y="1964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5020642" y="2683393"/>
              <a:ext cx="38335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5158645" y="2706333"/>
              <a:ext cx="124909" cy="14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0924" fill="norm" stroke="1" extrusionOk="0">
                  <a:moveTo>
                    <a:pt x="10368" y="9"/>
                  </a:moveTo>
                  <a:cubicBezTo>
                    <a:pt x="6912" y="4036"/>
                    <a:pt x="3456" y="8063"/>
                    <a:pt x="1728" y="10992"/>
                  </a:cubicBezTo>
                  <a:cubicBezTo>
                    <a:pt x="0" y="13921"/>
                    <a:pt x="0" y="15751"/>
                    <a:pt x="0" y="17582"/>
                  </a:cubicBezTo>
                  <a:cubicBezTo>
                    <a:pt x="0" y="19412"/>
                    <a:pt x="0" y="21243"/>
                    <a:pt x="3456" y="20877"/>
                  </a:cubicBezTo>
                  <a:cubicBezTo>
                    <a:pt x="6912" y="20511"/>
                    <a:pt x="13824" y="17948"/>
                    <a:pt x="17496" y="14836"/>
                  </a:cubicBezTo>
                  <a:cubicBezTo>
                    <a:pt x="21168" y="11724"/>
                    <a:pt x="21600" y="8063"/>
                    <a:pt x="20736" y="5318"/>
                  </a:cubicBezTo>
                  <a:cubicBezTo>
                    <a:pt x="19872" y="2572"/>
                    <a:pt x="17712" y="741"/>
                    <a:pt x="15552" y="192"/>
                  </a:cubicBezTo>
                  <a:cubicBezTo>
                    <a:pt x="13392" y="-357"/>
                    <a:pt x="11232" y="375"/>
                    <a:pt x="9072" y="11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5339135" y="2684536"/>
              <a:ext cx="103829" cy="1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216" fill="norm" stroke="1" extrusionOk="0">
                  <a:moveTo>
                    <a:pt x="3793" y="5495"/>
                  </a:moveTo>
                  <a:cubicBezTo>
                    <a:pt x="2250" y="9251"/>
                    <a:pt x="708" y="13008"/>
                    <a:pt x="193" y="15669"/>
                  </a:cubicBezTo>
                  <a:cubicBezTo>
                    <a:pt x="-321" y="18330"/>
                    <a:pt x="193" y="19895"/>
                    <a:pt x="1736" y="20677"/>
                  </a:cubicBezTo>
                  <a:cubicBezTo>
                    <a:pt x="3279" y="21460"/>
                    <a:pt x="5850" y="21460"/>
                    <a:pt x="8936" y="20208"/>
                  </a:cubicBezTo>
                  <a:cubicBezTo>
                    <a:pt x="12022" y="18956"/>
                    <a:pt x="15622" y="16451"/>
                    <a:pt x="17936" y="13164"/>
                  </a:cubicBezTo>
                  <a:cubicBezTo>
                    <a:pt x="20250" y="9877"/>
                    <a:pt x="21279" y="5808"/>
                    <a:pt x="20765" y="3303"/>
                  </a:cubicBezTo>
                  <a:cubicBezTo>
                    <a:pt x="20250" y="799"/>
                    <a:pt x="18193" y="-140"/>
                    <a:pt x="16393" y="17"/>
                  </a:cubicBezTo>
                  <a:cubicBezTo>
                    <a:pt x="14593" y="173"/>
                    <a:pt x="13050" y="1425"/>
                    <a:pt x="11508" y="2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5469472" y="2700781"/>
              <a:ext cx="151137" cy="187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144" fill="norm" stroke="1" extrusionOk="0">
                  <a:moveTo>
                    <a:pt x="11975" y="1496"/>
                  </a:moveTo>
                  <a:cubicBezTo>
                    <a:pt x="10234" y="632"/>
                    <a:pt x="8492" y="-232"/>
                    <a:pt x="6924" y="56"/>
                  </a:cubicBezTo>
                  <a:cubicBezTo>
                    <a:pt x="5356" y="344"/>
                    <a:pt x="3963" y="1784"/>
                    <a:pt x="2743" y="4808"/>
                  </a:cubicBezTo>
                  <a:cubicBezTo>
                    <a:pt x="1524" y="7832"/>
                    <a:pt x="479" y="12440"/>
                    <a:pt x="130" y="15464"/>
                  </a:cubicBezTo>
                  <a:cubicBezTo>
                    <a:pt x="-218" y="18488"/>
                    <a:pt x="130" y="19928"/>
                    <a:pt x="1176" y="20648"/>
                  </a:cubicBezTo>
                  <a:cubicBezTo>
                    <a:pt x="2221" y="21368"/>
                    <a:pt x="3963" y="21368"/>
                    <a:pt x="7098" y="20216"/>
                  </a:cubicBezTo>
                  <a:cubicBezTo>
                    <a:pt x="10234" y="19064"/>
                    <a:pt x="14763" y="16760"/>
                    <a:pt x="17550" y="13736"/>
                  </a:cubicBezTo>
                  <a:cubicBezTo>
                    <a:pt x="20337" y="10712"/>
                    <a:pt x="21382" y="6968"/>
                    <a:pt x="19988" y="4808"/>
                  </a:cubicBezTo>
                  <a:cubicBezTo>
                    <a:pt x="18595" y="2648"/>
                    <a:pt x="14763" y="2072"/>
                    <a:pt x="11627" y="1784"/>
                  </a:cubicBezTo>
                  <a:cubicBezTo>
                    <a:pt x="8492" y="1496"/>
                    <a:pt x="6053" y="1496"/>
                    <a:pt x="3614" y="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6361849" y="2502897"/>
              <a:ext cx="222829" cy="28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024" fill="norm" stroke="1" extrusionOk="0">
                  <a:moveTo>
                    <a:pt x="15166" y="4250"/>
                  </a:moveTo>
                  <a:cubicBezTo>
                    <a:pt x="14446" y="2747"/>
                    <a:pt x="13726" y="1245"/>
                    <a:pt x="12766" y="493"/>
                  </a:cubicBezTo>
                  <a:cubicBezTo>
                    <a:pt x="11806" y="-258"/>
                    <a:pt x="10606" y="-258"/>
                    <a:pt x="8566" y="1245"/>
                  </a:cubicBezTo>
                  <a:cubicBezTo>
                    <a:pt x="6526" y="2747"/>
                    <a:pt x="3646" y="5752"/>
                    <a:pt x="1846" y="8852"/>
                  </a:cubicBezTo>
                  <a:cubicBezTo>
                    <a:pt x="46" y="11951"/>
                    <a:pt x="-674" y="15144"/>
                    <a:pt x="766" y="17492"/>
                  </a:cubicBezTo>
                  <a:cubicBezTo>
                    <a:pt x="2206" y="19839"/>
                    <a:pt x="5806" y="21342"/>
                    <a:pt x="9526" y="20966"/>
                  </a:cubicBezTo>
                  <a:cubicBezTo>
                    <a:pt x="13246" y="20591"/>
                    <a:pt x="17086" y="18337"/>
                    <a:pt x="20926" y="16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6624327" y="2307718"/>
              <a:ext cx="159689" cy="44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41" fill="norm" stroke="1" extrusionOk="0">
                  <a:moveTo>
                    <a:pt x="4967" y="0"/>
                  </a:moveTo>
                  <a:cubicBezTo>
                    <a:pt x="4967" y="3871"/>
                    <a:pt x="4967" y="7741"/>
                    <a:pt x="4624" y="11050"/>
                  </a:cubicBezTo>
                  <a:cubicBezTo>
                    <a:pt x="4281" y="14358"/>
                    <a:pt x="3595" y="17105"/>
                    <a:pt x="2738" y="18916"/>
                  </a:cubicBezTo>
                  <a:cubicBezTo>
                    <a:pt x="1881" y="20726"/>
                    <a:pt x="853" y="21600"/>
                    <a:pt x="338" y="21538"/>
                  </a:cubicBezTo>
                  <a:cubicBezTo>
                    <a:pt x="-176" y="21475"/>
                    <a:pt x="-176" y="20476"/>
                    <a:pt x="853" y="19103"/>
                  </a:cubicBezTo>
                  <a:cubicBezTo>
                    <a:pt x="1881" y="17729"/>
                    <a:pt x="3938" y="15982"/>
                    <a:pt x="5824" y="14795"/>
                  </a:cubicBezTo>
                  <a:cubicBezTo>
                    <a:pt x="7710" y="13609"/>
                    <a:pt x="9424" y="12985"/>
                    <a:pt x="11138" y="12610"/>
                  </a:cubicBezTo>
                  <a:cubicBezTo>
                    <a:pt x="12853" y="12236"/>
                    <a:pt x="14567" y="12111"/>
                    <a:pt x="15938" y="12298"/>
                  </a:cubicBezTo>
                  <a:cubicBezTo>
                    <a:pt x="17310" y="12486"/>
                    <a:pt x="18338" y="12985"/>
                    <a:pt x="19195" y="14421"/>
                  </a:cubicBezTo>
                  <a:cubicBezTo>
                    <a:pt x="20053" y="15857"/>
                    <a:pt x="20738" y="18229"/>
                    <a:pt x="21424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6833536" y="2513738"/>
              <a:ext cx="172819" cy="16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776" fill="norm" stroke="1" extrusionOk="0">
                  <a:moveTo>
                    <a:pt x="13856" y="4817"/>
                  </a:moveTo>
                  <a:cubicBezTo>
                    <a:pt x="13856" y="3252"/>
                    <a:pt x="13856" y="1686"/>
                    <a:pt x="13062" y="747"/>
                  </a:cubicBezTo>
                  <a:cubicBezTo>
                    <a:pt x="12268" y="-192"/>
                    <a:pt x="10680" y="-505"/>
                    <a:pt x="8615" y="1373"/>
                  </a:cubicBezTo>
                  <a:cubicBezTo>
                    <a:pt x="6551" y="3252"/>
                    <a:pt x="4009" y="7321"/>
                    <a:pt x="2421" y="10295"/>
                  </a:cubicBezTo>
                  <a:cubicBezTo>
                    <a:pt x="833" y="13269"/>
                    <a:pt x="198" y="15147"/>
                    <a:pt x="39" y="16869"/>
                  </a:cubicBezTo>
                  <a:cubicBezTo>
                    <a:pt x="-120" y="18591"/>
                    <a:pt x="198" y="20156"/>
                    <a:pt x="1151" y="20625"/>
                  </a:cubicBezTo>
                  <a:cubicBezTo>
                    <a:pt x="2104" y="21095"/>
                    <a:pt x="3692" y="20469"/>
                    <a:pt x="5280" y="18747"/>
                  </a:cubicBezTo>
                  <a:cubicBezTo>
                    <a:pt x="6868" y="17025"/>
                    <a:pt x="8456" y="14208"/>
                    <a:pt x="11156" y="12799"/>
                  </a:cubicBezTo>
                  <a:cubicBezTo>
                    <a:pt x="13856" y="11391"/>
                    <a:pt x="17668" y="11391"/>
                    <a:pt x="21480" y="1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7052674" y="2496350"/>
              <a:ext cx="122351" cy="17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082" fill="norm" stroke="1" extrusionOk="0">
                  <a:moveTo>
                    <a:pt x="5344" y="2187"/>
                  </a:moveTo>
                  <a:cubicBezTo>
                    <a:pt x="3994" y="3404"/>
                    <a:pt x="2644" y="4621"/>
                    <a:pt x="1744" y="6902"/>
                  </a:cubicBezTo>
                  <a:cubicBezTo>
                    <a:pt x="844" y="9184"/>
                    <a:pt x="394" y="12530"/>
                    <a:pt x="169" y="15421"/>
                  </a:cubicBezTo>
                  <a:cubicBezTo>
                    <a:pt x="-56" y="18311"/>
                    <a:pt x="-56" y="20745"/>
                    <a:pt x="169" y="21049"/>
                  </a:cubicBezTo>
                  <a:cubicBezTo>
                    <a:pt x="394" y="21353"/>
                    <a:pt x="844" y="19528"/>
                    <a:pt x="2194" y="16181"/>
                  </a:cubicBezTo>
                  <a:cubicBezTo>
                    <a:pt x="3544" y="12835"/>
                    <a:pt x="5794" y="7967"/>
                    <a:pt x="7594" y="4925"/>
                  </a:cubicBezTo>
                  <a:cubicBezTo>
                    <a:pt x="9394" y="1883"/>
                    <a:pt x="10744" y="666"/>
                    <a:pt x="12544" y="209"/>
                  </a:cubicBezTo>
                  <a:cubicBezTo>
                    <a:pt x="14344" y="-247"/>
                    <a:pt x="16594" y="57"/>
                    <a:pt x="17944" y="970"/>
                  </a:cubicBezTo>
                  <a:cubicBezTo>
                    <a:pt x="19294" y="1883"/>
                    <a:pt x="19744" y="3404"/>
                    <a:pt x="20194" y="6294"/>
                  </a:cubicBezTo>
                  <a:cubicBezTo>
                    <a:pt x="20644" y="9184"/>
                    <a:pt x="21094" y="13443"/>
                    <a:pt x="21544" y="17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7236392" y="2509490"/>
              <a:ext cx="352642" cy="18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726" fill="norm" stroke="1" extrusionOk="0">
                  <a:moveTo>
                    <a:pt x="4660" y="3140"/>
                  </a:moveTo>
                  <a:cubicBezTo>
                    <a:pt x="4505" y="1718"/>
                    <a:pt x="4349" y="297"/>
                    <a:pt x="3650" y="582"/>
                  </a:cubicBezTo>
                  <a:cubicBezTo>
                    <a:pt x="2951" y="866"/>
                    <a:pt x="1708" y="2855"/>
                    <a:pt x="931" y="5271"/>
                  </a:cubicBezTo>
                  <a:cubicBezTo>
                    <a:pt x="154" y="7687"/>
                    <a:pt x="-157" y="10529"/>
                    <a:pt x="76" y="13513"/>
                  </a:cubicBezTo>
                  <a:cubicBezTo>
                    <a:pt x="309" y="16497"/>
                    <a:pt x="1086" y="19624"/>
                    <a:pt x="2485" y="20476"/>
                  </a:cubicBezTo>
                  <a:cubicBezTo>
                    <a:pt x="3883" y="21329"/>
                    <a:pt x="5903" y="19908"/>
                    <a:pt x="8001" y="17492"/>
                  </a:cubicBezTo>
                  <a:cubicBezTo>
                    <a:pt x="10099" y="15076"/>
                    <a:pt x="12275" y="11666"/>
                    <a:pt x="13518" y="9250"/>
                  </a:cubicBezTo>
                  <a:cubicBezTo>
                    <a:pt x="14761" y="6834"/>
                    <a:pt x="15072" y="5413"/>
                    <a:pt x="15149" y="3992"/>
                  </a:cubicBezTo>
                  <a:cubicBezTo>
                    <a:pt x="15227" y="2571"/>
                    <a:pt x="15072" y="1150"/>
                    <a:pt x="14606" y="440"/>
                  </a:cubicBezTo>
                  <a:cubicBezTo>
                    <a:pt x="14139" y="-271"/>
                    <a:pt x="13362" y="-271"/>
                    <a:pt x="12430" y="1576"/>
                  </a:cubicBezTo>
                  <a:cubicBezTo>
                    <a:pt x="11498" y="3424"/>
                    <a:pt x="10410" y="7118"/>
                    <a:pt x="9866" y="9676"/>
                  </a:cubicBezTo>
                  <a:cubicBezTo>
                    <a:pt x="9322" y="12234"/>
                    <a:pt x="9322" y="13655"/>
                    <a:pt x="9555" y="14934"/>
                  </a:cubicBezTo>
                  <a:cubicBezTo>
                    <a:pt x="9788" y="16213"/>
                    <a:pt x="10255" y="17350"/>
                    <a:pt x="12275" y="17634"/>
                  </a:cubicBezTo>
                  <a:cubicBezTo>
                    <a:pt x="14295" y="17918"/>
                    <a:pt x="17869" y="17350"/>
                    <a:pt x="21443" y="16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836" name="Drawing"/>
          <p:cNvGrpSpPr/>
          <p:nvPr/>
        </p:nvGrpSpPr>
        <p:grpSpPr>
          <a:xfrm>
            <a:off x="132909" y="621333"/>
            <a:ext cx="12898085" cy="9051586"/>
            <a:chOff x="-12700" y="0"/>
            <a:chExt cx="12898084" cy="9051584"/>
          </a:xfrm>
        </p:grpSpPr>
        <p:sp>
          <p:nvSpPr>
            <p:cNvPr id="2545" name="Line"/>
            <p:cNvSpPr/>
            <p:nvPr/>
          </p:nvSpPr>
          <p:spPr>
            <a:xfrm>
              <a:off x="7905711" y="263933"/>
              <a:ext cx="192787" cy="70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378" fill="norm" stroke="1" extrusionOk="0">
                  <a:moveTo>
                    <a:pt x="7354" y="8455"/>
                  </a:moveTo>
                  <a:cubicBezTo>
                    <a:pt x="6800" y="7838"/>
                    <a:pt x="6246" y="7221"/>
                    <a:pt x="5969" y="7105"/>
                  </a:cubicBezTo>
                  <a:cubicBezTo>
                    <a:pt x="5692" y="6989"/>
                    <a:pt x="5692" y="7375"/>
                    <a:pt x="5969" y="8802"/>
                  </a:cubicBezTo>
                  <a:cubicBezTo>
                    <a:pt x="6246" y="10229"/>
                    <a:pt x="6800" y="12698"/>
                    <a:pt x="7215" y="14819"/>
                  </a:cubicBezTo>
                  <a:cubicBezTo>
                    <a:pt x="7631" y="16941"/>
                    <a:pt x="7908" y="18715"/>
                    <a:pt x="8046" y="19834"/>
                  </a:cubicBezTo>
                  <a:cubicBezTo>
                    <a:pt x="8185" y="20952"/>
                    <a:pt x="8185" y="21415"/>
                    <a:pt x="8046" y="21376"/>
                  </a:cubicBezTo>
                  <a:cubicBezTo>
                    <a:pt x="7908" y="21338"/>
                    <a:pt x="7631" y="20798"/>
                    <a:pt x="6523" y="19139"/>
                  </a:cubicBezTo>
                  <a:cubicBezTo>
                    <a:pt x="5415" y="17481"/>
                    <a:pt x="3477" y="14704"/>
                    <a:pt x="2092" y="12119"/>
                  </a:cubicBezTo>
                  <a:cubicBezTo>
                    <a:pt x="708" y="9535"/>
                    <a:pt x="-123" y="7144"/>
                    <a:pt x="15" y="5254"/>
                  </a:cubicBezTo>
                  <a:cubicBezTo>
                    <a:pt x="154" y="3364"/>
                    <a:pt x="1262" y="1975"/>
                    <a:pt x="3200" y="1088"/>
                  </a:cubicBezTo>
                  <a:cubicBezTo>
                    <a:pt x="5139" y="201"/>
                    <a:pt x="7908" y="-185"/>
                    <a:pt x="11092" y="85"/>
                  </a:cubicBezTo>
                  <a:cubicBezTo>
                    <a:pt x="14277" y="355"/>
                    <a:pt x="17877" y="1281"/>
                    <a:pt x="19677" y="2399"/>
                  </a:cubicBezTo>
                  <a:cubicBezTo>
                    <a:pt x="21477" y="3518"/>
                    <a:pt x="21477" y="4829"/>
                    <a:pt x="18292" y="6102"/>
                  </a:cubicBezTo>
                  <a:cubicBezTo>
                    <a:pt x="15108" y="7375"/>
                    <a:pt x="8739" y="8609"/>
                    <a:pt x="2369" y="9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8065575" y="559359"/>
              <a:ext cx="176338" cy="28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679"/>
                  </a:moveTo>
                  <a:cubicBezTo>
                    <a:pt x="1565" y="8679"/>
                    <a:pt x="3130" y="8679"/>
                    <a:pt x="5165" y="10511"/>
                  </a:cubicBezTo>
                  <a:cubicBezTo>
                    <a:pt x="7200" y="12343"/>
                    <a:pt x="9704" y="16007"/>
                    <a:pt x="10800" y="18321"/>
                  </a:cubicBezTo>
                  <a:cubicBezTo>
                    <a:pt x="11896" y="20636"/>
                    <a:pt x="11583" y="21600"/>
                    <a:pt x="10643" y="21600"/>
                  </a:cubicBezTo>
                  <a:cubicBezTo>
                    <a:pt x="9704" y="21600"/>
                    <a:pt x="8139" y="20636"/>
                    <a:pt x="7200" y="18514"/>
                  </a:cubicBezTo>
                  <a:cubicBezTo>
                    <a:pt x="6261" y="16393"/>
                    <a:pt x="5948" y="13114"/>
                    <a:pt x="8452" y="9836"/>
                  </a:cubicBezTo>
                  <a:cubicBezTo>
                    <a:pt x="10957" y="6557"/>
                    <a:pt x="16278" y="32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8384863" y="290959"/>
              <a:ext cx="263393" cy="621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277" fill="norm" stroke="1" extrusionOk="0">
                  <a:moveTo>
                    <a:pt x="15648" y="265"/>
                  </a:moveTo>
                  <a:cubicBezTo>
                    <a:pt x="14619" y="90"/>
                    <a:pt x="13591" y="-85"/>
                    <a:pt x="12562" y="46"/>
                  </a:cubicBezTo>
                  <a:cubicBezTo>
                    <a:pt x="11533" y="177"/>
                    <a:pt x="10505" y="615"/>
                    <a:pt x="8345" y="2189"/>
                  </a:cubicBezTo>
                  <a:cubicBezTo>
                    <a:pt x="6185" y="3763"/>
                    <a:pt x="2893" y="6474"/>
                    <a:pt x="1248" y="9185"/>
                  </a:cubicBezTo>
                  <a:cubicBezTo>
                    <a:pt x="-398" y="11896"/>
                    <a:pt x="-398" y="14606"/>
                    <a:pt x="1145" y="16705"/>
                  </a:cubicBezTo>
                  <a:cubicBezTo>
                    <a:pt x="2688" y="18804"/>
                    <a:pt x="5773" y="20291"/>
                    <a:pt x="9373" y="20903"/>
                  </a:cubicBezTo>
                  <a:cubicBezTo>
                    <a:pt x="12973" y="21515"/>
                    <a:pt x="17088" y="21253"/>
                    <a:pt x="21202" y="20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8709590" y="597694"/>
              <a:ext cx="299008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6200"/>
                    <a:pt x="11077" y="10800"/>
                    <a:pt x="14677" y="7200"/>
                  </a:cubicBezTo>
                  <a:cubicBezTo>
                    <a:pt x="18277" y="3600"/>
                    <a:pt x="1993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8839926" y="490358"/>
              <a:ext cx="61336" cy="32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0"/>
                  </a:moveTo>
                  <a:cubicBezTo>
                    <a:pt x="900" y="3600"/>
                    <a:pt x="1800" y="7200"/>
                    <a:pt x="2250" y="10543"/>
                  </a:cubicBezTo>
                  <a:cubicBezTo>
                    <a:pt x="2700" y="13886"/>
                    <a:pt x="2700" y="16971"/>
                    <a:pt x="4050" y="18857"/>
                  </a:cubicBezTo>
                  <a:cubicBezTo>
                    <a:pt x="5400" y="20743"/>
                    <a:pt x="8100" y="21429"/>
                    <a:pt x="11250" y="21514"/>
                  </a:cubicBezTo>
                  <a:cubicBezTo>
                    <a:pt x="14400" y="21600"/>
                    <a:pt x="18000" y="21086"/>
                    <a:pt x="21600" y="20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9138933" y="222018"/>
              <a:ext cx="53669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3557"/>
                    <a:pt x="2057" y="7113"/>
                    <a:pt x="3600" y="10063"/>
                  </a:cubicBezTo>
                  <a:cubicBezTo>
                    <a:pt x="5143" y="13012"/>
                    <a:pt x="7200" y="15354"/>
                    <a:pt x="10286" y="17176"/>
                  </a:cubicBezTo>
                  <a:cubicBezTo>
                    <a:pt x="13372" y="18998"/>
                    <a:pt x="17486" y="2029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9338271" y="367688"/>
              <a:ext cx="18948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292"/>
                    <a:pt x="16200" y="8585"/>
                    <a:pt x="18900" y="12185"/>
                  </a:cubicBezTo>
                  <a:cubicBezTo>
                    <a:pt x="21600" y="15785"/>
                    <a:pt x="18900" y="18692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9353604" y="313614"/>
              <a:ext cx="162313" cy="44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201" fill="norm" stroke="1" extrusionOk="0">
                  <a:moveTo>
                    <a:pt x="0" y="2582"/>
                  </a:moveTo>
                  <a:cubicBezTo>
                    <a:pt x="665" y="1850"/>
                    <a:pt x="1329" y="1117"/>
                    <a:pt x="3323" y="568"/>
                  </a:cubicBezTo>
                  <a:cubicBezTo>
                    <a:pt x="5317" y="19"/>
                    <a:pt x="8640" y="-347"/>
                    <a:pt x="11963" y="507"/>
                  </a:cubicBezTo>
                  <a:cubicBezTo>
                    <a:pt x="15286" y="1361"/>
                    <a:pt x="18609" y="3436"/>
                    <a:pt x="20105" y="6243"/>
                  </a:cubicBezTo>
                  <a:cubicBezTo>
                    <a:pt x="21600" y="9050"/>
                    <a:pt x="21268" y="12589"/>
                    <a:pt x="20105" y="15029"/>
                  </a:cubicBezTo>
                  <a:cubicBezTo>
                    <a:pt x="18942" y="17470"/>
                    <a:pt x="16948" y="18812"/>
                    <a:pt x="15120" y="19667"/>
                  </a:cubicBezTo>
                  <a:cubicBezTo>
                    <a:pt x="13292" y="20521"/>
                    <a:pt x="11631" y="20887"/>
                    <a:pt x="9637" y="21070"/>
                  </a:cubicBezTo>
                  <a:cubicBezTo>
                    <a:pt x="7643" y="21253"/>
                    <a:pt x="5317" y="21253"/>
                    <a:pt x="3489" y="21009"/>
                  </a:cubicBezTo>
                  <a:cubicBezTo>
                    <a:pt x="1662" y="20765"/>
                    <a:pt x="332" y="20277"/>
                    <a:pt x="166" y="19728"/>
                  </a:cubicBezTo>
                  <a:cubicBezTo>
                    <a:pt x="0" y="19178"/>
                    <a:pt x="997" y="18568"/>
                    <a:pt x="1994" y="17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9629611" y="222018"/>
              <a:ext cx="165850" cy="562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497" fill="norm" stroke="1" extrusionOk="0">
                  <a:moveTo>
                    <a:pt x="0" y="0"/>
                  </a:moveTo>
                  <a:cubicBezTo>
                    <a:pt x="1612" y="0"/>
                    <a:pt x="3224" y="0"/>
                    <a:pt x="4997" y="489"/>
                  </a:cubicBezTo>
                  <a:cubicBezTo>
                    <a:pt x="6770" y="977"/>
                    <a:pt x="8704" y="1955"/>
                    <a:pt x="11606" y="3910"/>
                  </a:cubicBezTo>
                  <a:cubicBezTo>
                    <a:pt x="14507" y="5864"/>
                    <a:pt x="18376" y="8796"/>
                    <a:pt x="19988" y="11533"/>
                  </a:cubicBezTo>
                  <a:cubicBezTo>
                    <a:pt x="21600" y="14270"/>
                    <a:pt x="20955" y="16811"/>
                    <a:pt x="19343" y="18472"/>
                  </a:cubicBezTo>
                  <a:cubicBezTo>
                    <a:pt x="17731" y="20134"/>
                    <a:pt x="15152" y="20916"/>
                    <a:pt x="12573" y="21258"/>
                  </a:cubicBezTo>
                  <a:cubicBezTo>
                    <a:pt x="9994" y="21600"/>
                    <a:pt x="7415" y="21502"/>
                    <a:pt x="4836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9982285" y="571742"/>
              <a:ext cx="184005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000" y="12582"/>
                    <a:pt x="6000" y="4867"/>
                    <a:pt x="9600" y="1782"/>
                  </a:cubicBezTo>
                  <a:cubicBezTo>
                    <a:pt x="13200" y="-1304"/>
                    <a:pt x="174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10012952" y="682029"/>
              <a:ext cx="26834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7280"/>
                    <a:pt x="11520" y="12960"/>
                    <a:pt x="15120" y="9360"/>
                  </a:cubicBezTo>
                  <a:cubicBezTo>
                    <a:pt x="18720" y="5760"/>
                    <a:pt x="2016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10313177" y="480825"/>
              <a:ext cx="190454" cy="27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48" fill="norm" stroke="1" extrusionOk="0">
                  <a:moveTo>
                    <a:pt x="21463" y="144"/>
                  </a:moveTo>
                  <a:cubicBezTo>
                    <a:pt x="18583" y="-54"/>
                    <a:pt x="15703" y="-252"/>
                    <a:pt x="12535" y="1036"/>
                  </a:cubicBezTo>
                  <a:cubicBezTo>
                    <a:pt x="9367" y="2324"/>
                    <a:pt x="5911" y="5098"/>
                    <a:pt x="3751" y="7675"/>
                  </a:cubicBezTo>
                  <a:cubicBezTo>
                    <a:pt x="1591" y="10251"/>
                    <a:pt x="727" y="12629"/>
                    <a:pt x="295" y="14313"/>
                  </a:cubicBezTo>
                  <a:cubicBezTo>
                    <a:pt x="-137" y="15998"/>
                    <a:pt x="-137" y="16988"/>
                    <a:pt x="583" y="17979"/>
                  </a:cubicBezTo>
                  <a:cubicBezTo>
                    <a:pt x="1303" y="18970"/>
                    <a:pt x="2743" y="19961"/>
                    <a:pt x="4471" y="20555"/>
                  </a:cubicBezTo>
                  <a:cubicBezTo>
                    <a:pt x="6199" y="21150"/>
                    <a:pt x="8215" y="21348"/>
                    <a:pt x="9943" y="21348"/>
                  </a:cubicBezTo>
                  <a:cubicBezTo>
                    <a:pt x="11671" y="21348"/>
                    <a:pt x="13111" y="21150"/>
                    <a:pt x="14695" y="19961"/>
                  </a:cubicBezTo>
                  <a:cubicBezTo>
                    <a:pt x="16279" y="18772"/>
                    <a:pt x="18007" y="16592"/>
                    <a:pt x="18871" y="14016"/>
                  </a:cubicBezTo>
                  <a:cubicBezTo>
                    <a:pt x="19735" y="11440"/>
                    <a:pt x="19735" y="8467"/>
                    <a:pt x="19303" y="6486"/>
                  </a:cubicBezTo>
                  <a:cubicBezTo>
                    <a:pt x="18871" y="4504"/>
                    <a:pt x="18007" y="3513"/>
                    <a:pt x="16711" y="2720"/>
                  </a:cubicBezTo>
                  <a:cubicBezTo>
                    <a:pt x="15415" y="1928"/>
                    <a:pt x="13687" y="1333"/>
                    <a:pt x="12391" y="1432"/>
                  </a:cubicBezTo>
                  <a:cubicBezTo>
                    <a:pt x="11095" y="1531"/>
                    <a:pt x="10231" y="2324"/>
                    <a:pt x="9367" y="3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10610966" y="666695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10686159" y="427241"/>
              <a:ext cx="108812" cy="36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07" fill="norm" stroke="1" extrusionOk="0">
                  <a:moveTo>
                    <a:pt x="21388" y="7204"/>
                  </a:moveTo>
                  <a:cubicBezTo>
                    <a:pt x="18876" y="4837"/>
                    <a:pt x="16365" y="2470"/>
                    <a:pt x="13853" y="1212"/>
                  </a:cubicBezTo>
                  <a:cubicBezTo>
                    <a:pt x="11342" y="-45"/>
                    <a:pt x="8830" y="-193"/>
                    <a:pt x="6821" y="177"/>
                  </a:cubicBezTo>
                  <a:cubicBezTo>
                    <a:pt x="4811" y="547"/>
                    <a:pt x="3304" y="1434"/>
                    <a:pt x="2048" y="2618"/>
                  </a:cubicBezTo>
                  <a:cubicBezTo>
                    <a:pt x="793" y="3802"/>
                    <a:pt x="-212" y="5281"/>
                    <a:pt x="39" y="6317"/>
                  </a:cubicBezTo>
                  <a:cubicBezTo>
                    <a:pt x="290" y="7352"/>
                    <a:pt x="1797" y="7944"/>
                    <a:pt x="3807" y="8240"/>
                  </a:cubicBezTo>
                  <a:cubicBezTo>
                    <a:pt x="5816" y="8536"/>
                    <a:pt x="8328" y="8536"/>
                    <a:pt x="11341" y="8388"/>
                  </a:cubicBezTo>
                  <a:cubicBezTo>
                    <a:pt x="14355" y="8240"/>
                    <a:pt x="17872" y="7944"/>
                    <a:pt x="19630" y="8388"/>
                  </a:cubicBezTo>
                  <a:cubicBezTo>
                    <a:pt x="21388" y="8832"/>
                    <a:pt x="21388" y="10015"/>
                    <a:pt x="21137" y="12308"/>
                  </a:cubicBezTo>
                  <a:cubicBezTo>
                    <a:pt x="20886" y="14602"/>
                    <a:pt x="20383" y="18004"/>
                    <a:pt x="19881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10907899" y="431246"/>
              <a:ext cx="140078" cy="35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67" fill="norm" stroke="1" extrusionOk="0">
                  <a:moveTo>
                    <a:pt x="17671" y="7680"/>
                  </a:moveTo>
                  <a:cubicBezTo>
                    <a:pt x="17285" y="5688"/>
                    <a:pt x="16899" y="3697"/>
                    <a:pt x="16128" y="2395"/>
                  </a:cubicBezTo>
                  <a:cubicBezTo>
                    <a:pt x="15356" y="1093"/>
                    <a:pt x="14199" y="480"/>
                    <a:pt x="12656" y="173"/>
                  </a:cubicBezTo>
                  <a:cubicBezTo>
                    <a:pt x="11113" y="-133"/>
                    <a:pt x="9185" y="-133"/>
                    <a:pt x="6871" y="1016"/>
                  </a:cubicBezTo>
                  <a:cubicBezTo>
                    <a:pt x="4556" y="2165"/>
                    <a:pt x="1856" y="4463"/>
                    <a:pt x="699" y="5995"/>
                  </a:cubicBezTo>
                  <a:cubicBezTo>
                    <a:pt x="-458" y="7527"/>
                    <a:pt x="-72" y="8293"/>
                    <a:pt x="1085" y="8752"/>
                  </a:cubicBezTo>
                  <a:cubicBezTo>
                    <a:pt x="2242" y="9212"/>
                    <a:pt x="4171" y="9365"/>
                    <a:pt x="6099" y="9288"/>
                  </a:cubicBezTo>
                  <a:cubicBezTo>
                    <a:pt x="8028" y="9212"/>
                    <a:pt x="9956" y="8905"/>
                    <a:pt x="12271" y="8293"/>
                  </a:cubicBezTo>
                  <a:cubicBezTo>
                    <a:pt x="14585" y="7680"/>
                    <a:pt x="17285" y="6761"/>
                    <a:pt x="18828" y="6684"/>
                  </a:cubicBezTo>
                  <a:cubicBezTo>
                    <a:pt x="20371" y="6607"/>
                    <a:pt x="20756" y="7373"/>
                    <a:pt x="20949" y="9978"/>
                  </a:cubicBezTo>
                  <a:cubicBezTo>
                    <a:pt x="21142" y="12582"/>
                    <a:pt x="21142" y="17024"/>
                    <a:pt x="21142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7927573" y="1364025"/>
              <a:ext cx="191888" cy="71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09" fill="norm" stroke="1" extrusionOk="0">
                  <a:moveTo>
                    <a:pt x="0" y="6627"/>
                  </a:moveTo>
                  <a:cubicBezTo>
                    <a:pt x="1137" y="9821"/>
                    <a:pt x="2274" y="13016"/>
                    <a:pt x="2984" y="15145"/>
                  </a:cubicBezTo>
                  <a:cubicBezTo>
                    <a:pt x="3695" y="17275"/>
                    <a:pt x="3979" y="18340"/>
                    <a:pt x="4263" y="19290"/>
                  </a:cubicBezTo>
                  <a:cubicBezTo>
                    <a:pt x="4547" y="20241"/>
                    <a:pt x="4832" y="21078"/>
                    <a:pt x="4974" y="21268"/>
                  </a:cubicBezTo>
                  <a:cubicBezTo>
                    <a:pt x="5116" y="21458"/>
                    <a:pt x="5116" y="21002"/>
                    <a:pt x="4547" y="19328"/>
                  </a:cubicBezTo>
                  <a:cubicBezTo>
                    <a:pt x="3979" y="17655"/>
                    <a:pt x="2842" y="14765"/>
                    <a:pt x="2132" y="11951"/>
                  </a:cubicBezTo>
                  <a:cubicBezTo>
                    <a:pt x="1421" y="9137"/>
                    <a:pt x="1137" y="6399"/>
                    <a:pt x="2132" y="4421"/>
                  </a:cubicBezTo>
                  <a:cubicBezTo>
                    <a:pt x="3126" y="2444"/>
                    <a:pt x="5400" y="1227"/>
                    <a:pt x="8100" y="581"/>
                  </a:cubicBezTo>
                  <a:cubicBezTo>
                    <a:pt x="10800" y="-66"/>
                    <a:pt x="13926" y="-142"/>
                    <a:pt x="16626" y="200"/>
                  </a:cubicBezTo>
                  <a:cubicBezTo>
                    <a:pt x="19326" y="543"/>
                    <a:pt x="21600" y="1303"/>
                    <a:pt x="21316" y="2520"/>
                  </a:cubicBezTo>
                  <a:cubicBezTo>
                    <a:pt x="21032" y="3737"/>
                    <a:pt x="18189" y="5410"/>
                    <a:pt x="14921" y="6475"/>
                  </a:cubicBezTo>
                  <a:cubicBezTo>
                    <a:pt x="11653" y="7540"/>
                    <a:pt x="7958" y="7996"/>
                    <a:pt x="4263" y="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8103910" y="1671051"/>
              <a:ext cx="222339" cy="28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2274"/>
                  </a:moveTo>
                  <a:cubicBezTo>
                    <a:pt x="2979" y="2274"/>
                    <a:pt x="5959" y="2274"/>
                    <a:pt x="9062" y="3695"/>
                  </a:cubicBezTo>
                  <a:cubicBezTo>
                    <a:pt x="12166" y="5116"/>
                    <a:pt x="15393" y="7958"/>
                    <a:pt x="16386" y="10989"/>
                  </a:cubicBezTo>
                  <a:cubicBezTo>
                    <a:pt x="17379" y="14021"/>
                    <a:pt x="16138" y="17242"/>
                    <a:pt x="14897" y="19137"/>
                  </a:cubicBezTo>
                  <a:cubicBezTo>
                    <a:pt x="13655" y="21032"/>
                    <a:pt x="12414" y="21600"/>
                    <a:pt x="11545" y="21411"/>
                  </a:cubicBezTo>
                  <a:cubicBezTo>
                    <a:pt x="10676" y="21221"/>
                    <a:pt x="10179" y="20274"/>
                    <a:pt x="10179" y="17337"/>
                  </a:cubicBezTo>
                  <a:cubicBezTo>
                    <a:pt x="10179" y="14400"/>
                    <a:pt x="10676" y="9474"/>
                    <a:pt x="12662" y="6253"/>
                  </a:cubicBezTo>
                  <a:cubicBezTo>
                    <a:pt x="14648" y="3032"/>
                    <a:pt x="18124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8413139" y="1438125"/>
              <a:ext cx="173783" cy="56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21600" y="2739"/>
                  </a:moveTo>
                  <a:cubicBezTo>
                    <a:pt x="21600" y="2252"/>
                    <a:pt x="21600" y="1766"/>
                    <a:pt x="21124" y="1231"/>
                  </a:cubicBezTo>
                  <a:cubicBezTo>
                    <a:pt x="20647" y="695"/>
                    <a:pt x="19694" y="112"/>
                    <a:pt x="18423" y="14"/>
                  </a:cubicBezTo>
                  <a:cubicBezTo>
                    <a:pt x="17153" y="-83"/>
                    <a:pt x="15565" y="306"/>
                    <a:pt x="12865" y="1960"/>
                  </a:cubicBezTo>
                  <a:cubicBezTo>
                    <a:pt x="10165" y="3614"/>
                    <a:pt x="6353" y="6533"/>
                    <a:pt x="3812" y="9501"/>
                  </a:cubicBezTo>
                  <a:cubicBezTo>
                    <a:pt x="1271" y="12468"/>
                    <a:pt x="0" y="15485"/>
                    <a:pt x="0" y="17528"/>
                  </a:cubicBezTo>
                  <a:cubicBezTo>
                    <a:pt x="0" y="19571"/>
                    <a:pt x="1271" y="20641"/>
                    <a:pt x="4765" y="21079"/>
                  </a:cubicBezTo>
                  <a:cubicBezTo>
                    <a:pt x="8259" y="21517"/>
                    <a:pt x="13976" y="21322"/>
                    <a:pt x="19694" y="21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8609921" y="1763053"/>
              <a:ext cx="222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8000"/>
                    <a:pt x="8441" y="14400"/>
                    <a:pt x="12041" y="10800"/>
                  </a:cubicBezTo>
                  <a:cubicBezTo>
                    <a:pt x="15641" y="7200"/>
                    <a:pt x="1862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9146600" y="1292820"/>
              <a:ext cx="34821" cy="87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503" fill="norm" stroke="1" extrusionOk="0">
                  <a:moveTo>
                    <a:pt x="4629" y="632"/>
                  </a:moveTo>
                  <a:cubicBezTo>
                    <a:pt x="4629" y="316"/>
                    <a:pt x="4629" y="0"/>
                    <a:pt x="6172" y="0"/>
                  </a:cubicBezTo>
                  <a:cubicBezTo>
                    <a:pt x="7714" y="0"/>
                    <a:pt x="10800" y="316"/>
                    <a:pt x="13886" y="1674"/>
                  </a:cubicBezTo>
                  <a:cubicBezTo>
                    <a:pt x="16972" y="3032"/>
                    <a:pt x="20057" y="5432"/>
                    <a:pt x="20829" y="7800"/>
                  </a:cubicBezTo>
                  <a:cubicBezTo>
                    <a:pt x="21600" y="10168"/>
                    <a:pt x="20057" y="12505"/>
                    <a:pt x="16200" y="14811"/>
                  </a:cubicBezTo>
                  <a:cubicBezTo>
                    <a:pt x="12343" y="17116"/>
                    <a:pt x="6171" y="19389"/>
                    <a:pt x="3086" y="20495"/>
                  </a:cubicBezTo>
                  <a:cubicBezTo>
                    <a:pt x="0" y="21600"/>
                    <a:pt x="0" y="21537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9330604" y="1510047"/>
              <a:ext cx="30668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713"/>
                    <a:pt x="18000" y="9425"/>
                    <a:pt x="14400" y="13025"/>
                  </a:cubicBezTo>
                  <a:cubicBezTo>
                    <a:pt x="10800" y="16625"/>
                    <a:pt x="5400" y="1911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9307603" y="1499825"/>
              <a:ext cx="267902" cy="44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0" y="13824"/>
                  </a:moveTo>
                  <a:cubicBezTo>
                    <a:pt x="0" y="13207"/>
                    <a:pt x="0" y="12590"/>
                    <a:pt x="926" y="12281"/>
                  </a:cubicBezTo>
                  <a:cubicBezTo>
                    <a:pt x="1851" y="11973"/>
                    <a:pt x="3703" y="11973"/>
                    <a:pt x="5966" y="11479"/>
                  </a:cubicBezTo>
                  <a:cubicBezTo>
                    <a:pt x="8229" y="10985"/>
                    <a:pt x="10903" y="9998"/>
                    <a:pt x="13474" y="8208"/>
                  </a:cubicBezTo>
                  <a:cubicBezTo>
                    <a:pt x="16046" y="6418"/>
                    <a:pt x="18514" y="3826"/>
                    <a:pt x="19851" y="2222"/>
                  </a:cubicBezTo>
                  <a:cubicBezTo>
                    <a:pt x="21189" y="617"/>
                    <a:pt x="21394" y="0"/>
                    <a:pt x="21497" y="0"/>
                  </a:cubicBezTo>
                  <a:cubicBezTo>
                    <a:pt x="21600" y="0"/>
                    <a:pt x="21600" y="617"/>
                    <a:pt x="21394" y="2654"/>
                  </a:cubicBezTo>
                  <a:cubicBezTo>
                    <a:pt x="21189" y="4690"/>
                    <a:pt x="20777" y="8146"/>
                    <a:pt x="20366" y="11541"/>
                  </a:cubicBezTo>
                  <a:cubicBezTo>
                    <a:pt x="19954" y="14935"/>
                    <a:pt x="19543" y="18267"/>
                    <a:pt x="191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9675612" y="1395045"/>
              <a:ext cx="143967" cy="59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4" h="21600" fill="norm" stroke="1" extrusionOk="0">
                  <a:moveTo>
                    <a:pt x="3295" y="0"/>
                  </a:moveTo>
                  <a:cubicBezTo>
                    <a:pt x="9519" y="2123"/>
                    <a:pt x="15742" y="4246"/>
                    <a:pt x="18671" y="6831"/>
                  </a:cubicBezTo>
                  <a:cubicBezTo>
                    <a:pt x="21600" y="9415"/>
                    <a:pt x="21234" y="12462"/>
                    <a:pt x="17573" y="15000"/>
                  </a:cubicBezTo>
                  <a:cubicBezTo>
                    <a:pt x="13912" y="17538"/>
                    <a:pt x="6956" y="195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10140494" y="1655717"/>
              <a:ext cx="2174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4795" y="21600"/>
                  </a:moveTo>
                  <a:cubicBezTo>
                    <a:pt x="2535" y="21600"/>
                    <a:pt x="274" y="21600"/>
                    <a:pt x="23" y="18900"/>
                  </a:cubicBezTo>
                  <a:cubicBezTo>
                    <a:pt x="-228" y="16200"/>
                    <a:pt x="1530" y="10800"/>
                    <a:pt x="5423" y="7200"/>
                  </a:cubicBezTo>
                  <a:cubicBezTo>
                    <a:pt x="9316" y="3600"/>
                    <a:pt x="15344" y="1800"/>
                    <a:pt x="213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10204624" y="1786054"/>
              <a:ext cx="314341" cy="5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19722"/>
                  </a:moveTo>
                  <a:cubicBezTo>
                    <a:pt x="1756" y="20661"/>
                    <a:pt x="3512" y="21600"/>
                    <a:pt x="7112" y="18313"/>
                  </a:cubicBezTo>
                  <a:cubicBezTo>
                    <a:pt x="10712" y="15026"/>
                    <a:pt x="16156" y="75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0615075" y="1530316"/>
              <a:ext cx="155146" cy="32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03" fill="norm" stroke="1" extrusionOk="0">
                  <a:moveTo>
                    <a:pt x="19298" y="687"/>
                  </a:moveTo>
                  <a:cubicBezTo>
                    <a:pt x="17556" y="687"/>
                    <a:pt x="15814" y="687"/>
                    <a:pt x="13201" y="2290"/>
                  </a:cubicBezTo>
                  <a:cubicBezTo>
                    <a:pt x="10588" y="3893"/>
                    <a:pt x="7104" y="7099"/>
                    <a:pt x="4840" y="9799"/>
                  </a:cubicBezTo>
                  <a:cubicBezTo>
                    <a:pt x="2575" y="12499"/>
                    <a:pt x="1530" y="14693"/>
                    <a:pt x="833" y="16212"/>
                  </a:cubicBezTo>
                  <a:cubicBezTo>
                    <a:pt x="136" y="17730"/>
                    <a:pt x="-212" y="18574"/>
                    <a:pt x="136" y="19334"/>
                  </a:cubicBezTo>
                  <a:cubicBezTo>
                    <a:pt x="485" y="20093"/>
                    <a:pt x="1530" y="20768"/>
                    <a:pt x="2923" y="21106"/>
                  </a:cubicBezTo>
                  <a:cubicBezTo>
                    <a:pt x="4317" y="21443"/>
                    <a:pt x="6059" y="21443"/>
                    <a:pt x="9194" y="20346"/>
                  </a:cubicBezTo>
                  <a:cubicBezTo>
                    <a:pt x="12330" y="19249"/>
                    <a:pt x="16859" y="17056"/>
                    <a:pt x="19123" y="13934"/>
                  </a:cubicBezTo>
                  <a:cubicBezTo>
                    <a:pt x="21388" y="10812"/>
                    <a:pt x="21388" y="6762"/>
                    <a:pt x="20865" y="4231"/>
                  </a:cubicBezTo>
                  <a:cubicBezTo>
                    <a:pt x="20343" y="1699"/>
                    <a:pt x="19298" y="687"/>
                    <a:pt x="17904" y="265"/>
                  </a:cubicBezTo>
                  <a:cubicBezTo>
                    <a:pt x="16511" y="-157"/>
                    <a:pt x="14769" y="12"/>
                    <a:pt x="13027" y="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10932974" y="1740053"/>
              <a:ext cx="1533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11044943" y="1429850"/>
              <a:ext cx="162283" cy="47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412" fill="norm" stroke="1" extrusionOk="0">
                  <a:moveTo>
                    <a:pt x="18062" y="6780"/>
                  </a:moveTo>
                  <a:cubicBezTo>
                    <a:pt x="17734" y="4922"/>
                    <a:pt x="17407" y="3064"/>
                    <a:pt x="15934" y="1786"/>
                  </a:cubicBezTo>
                  <a:cubicBezTo>
                    <a:pt x="14462" y="509"/>
                    <a:pt x="11843" y="-188"/>
                    <a:pt x="9225" y="44"/>
                  </a:cubicBezTo>
                  <a:cubicBezTo>
                    <a:pt x="6607" y="277"/>
                    <a:pt x="3989" y="1438"/>
                    <a:pt x="2189" y="2657"/>
                  </a:cubicBezTo>
                  <a:cubicBezTo>
                    <a:pt x="389" y="3877"/>
                    <a:pt x="-593" y="5154"/>
                    <a:pt x="389" y="6257"/>
                  </a:cubicBezTo>
                  <a:cubicBezTo>
                    <a:pt x="1371" y="7360"/>
                    <a:pt x="4316" y="8289"/>
                    <a:pt x="7425" y="8522"/>
                  </a:cubicBezTo>
                  <a:cubicBezTo>
                    <a:pt x="10534" y="8754"/>
                    <a:pt x="13807" y="8289"/>
                    <a:pt x="16098" y="7825"/>
                  </a:cubicBezTo>
                  <a:cubicBezTo>
                    <a:pt x="18389" y="7360"/>
                    <a:pt x="19698" y="6896"/>
                    <a:pt x="20352" y="6954"/>
                  </a:cubicBezTo>
                  <a:cubicBezTo>
                    <a:pt x="21007" y="7012"/>
                    <a:pt x="21007" y="7593"/>
                    <a:pt x="19698" y="9625"/>
                  </a:cubicBezTo>
                  <a:cubicBezTo>
                    <a:pt x="18389" y="11657"/>
                    <a:pt x="15771" y="15141"/>
                    <a:pt x="14134" y="17347"/>
                  </a:cubicBezTo>
                  <a:cubicBezTo>
                    <a:pt x="12498" y="19554"/>
                    <a:pt x="11843" y="20483"/>
                    <a:pt x="11189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11352094" y="1469054"/>
              <a:ext cx="112236" cy="40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471" fill="norm" stroke="1" extrusionOk="0">
                  <a:moveTo>
                    <a:pt x="16320" y="11006"/>
                  </a:moveTo>
                  <a:cubicBezTo>
                    <a:pt x="17280" y="8591"/>
                    <a:pt x="18240" y="6177"/>
                    <a:pt x="18720" y="4634"/>
                  </a:cubicBezTo>
                  <a:cubicBezTo>
                    <a:pt x="19200" y="3091"/>
                    <a:pt x="19200" y="2420"/>
                    <a:pt x="18720" y="1749"/>
                  </a:cubicBezTo>
                  <a:cubicBezTo>
                    <a:pt x="18240" y="1078"/>
                    <a:pt x="17280" y="408"/>
                    <a:pt x="14400" y="139"/>
                  </a:cubicBezTo>
                  <a:cubicBezTo>
                    <a:pt x="11520" y="-129"/>
                    <a:pt x="6720" y="5"/>
                    <a:pt x="3840" y="408"/>
                  </a:cubicBezTo>
                  <a:cubicBezTo>
                    <a:pt x="960" y="810"/>
                    <a:pt x="0" y="1481"/>
                    <a:pt x="0" y="2152"/>
                  </a:cubicBezTo>
                  <a:cubicBezTo>
                    <a:pt x="0" y="2823"/>
                    <a:pt x="960" y="3493"/>
                    <a:pt x="3360" y="3896"/>
                  </a:cubicBezTo>
                  <a:cubicBezTo>
                    <a:pt x="5760" y="4298"/>
                    <a:pt x="9600" y="4432"/>
                    <a:pt x="12720" y="4432"/>
                  </a:cubicBezTo>
                  <a:cubicBezTo>
                    <a:pt x="15840" y="4432"/>
                    <a:pt x="18240" y="4298"/>
                    <a:pt x="19680" y="4768"/>
                  </a:cubicBezTo>
                  <a:cubicBezTo>
                    <a:pt x="21120" y="5237"/>
                    <a:pt x="21600" y="6311"/>
                    <a:pt x="20400" y="9195"/>
                  </a:cubicBezTo>
                  <a:cubicBezTo>
                    <a:pt x="19200" y="12080"/>
                    <a:pt x="16320" y="16775"/>
                    <a:pt x="1344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8948069" y="2550182"/>
              <a:ext cx="535872" cy="796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99" fill="norm" stroke="1" extrusionOk="0">
                  <a:moveTo>
                    <a:pt x="6757" y="6694"/>
                  </a:moveTo>
                  <a:cubicBezTo>
                    <a:pt x="6448" y="6280"/>
                    <a:pt x="6139" y="5866"/>
                    <a:pt x="5677" y="5693"/>
                  </a:cubicBezTo>
                  <a:cubicBezTo>
                    <a:pt x="5214" y="5521"/>
                    <a:pt x="4597" y="5590"/>
                    <a:pt x="3671" y="6245"/>
                  </a:cubicBezTo>
                  <a:cubicBezTo>
                    <a:pt x="2745" y="6901"/>
                    <a:pt x="1511" y="8143"/>
                    <a:pt x="842" y="8937"/>
                  </a:cubicBezTo>
                  <a:cubicBezTo>
                    <a:pt x="174" y="9730"/>
                    <a:pt x="71" y="10075"/>
                    <a:pt x="19" y="10455"/>
                  </a:cubicBezTo>
                  <a:cubicBezTo>
                    <a:pt x="-32" y="10835"/>
                    <a:pt x="-32" y="11249"/>
                    <a:pt x="739" y="11352"/>
                  </a:cubicBezTo>
                  <a:cubicBezTo>
                    <a:pt x="1511" y="11456"/>
                    <a:pt x="3054" y="11249"/>
                    <a:pt x="4288" y="10386"/>
                  </a:cubicBezTo>
                  <a:cubicBezTo>
                    <a:pt x="5522" y="9523"/>
                    <a:pt x="6448" y="8005"/>
                    <a:pt x="6705" y="6763"/>
                  </a:cubicBezTo>
                  <a:cubicBezTo>
                    <a:pt x="6962" y="5521"/>
                    <a:pt x="6551" y="4555"/>
                    <a:pt x="6551" y="3727"/>
                  </a:cubicBezTo>
                  <a:cubicBezTo>
                    <a:pt x="6551" y="2898"/>
                    <a:pt x="6962" y="2208"/>
                    <a:pt x="8145" y="1622"/>
                  </a:cubicBezTo>
                  <a:cubicBezTo>
                    <a:pt x="9328" y="1035"/>
                    <a:pt x="11282" y="552"/>
                    <a:pt x="12517" y="276"/>
                  </a:cubicBezTo>
                  <a:cubicBezTo>
                    <a:pt x="13751" y="0"/>
                    <a:pt x="14265" y="-69"/>
                    <a:pt x="14522" y="69"/>
                  </a:cubicBezTo>
                  <a:cubicBezTo>
                    <a:pt x="14779" y="207"/>
                    <a:pt x="14779" y="552"/>
                    <a:pt x="14214" y="1622"/>
                  </a:cubicBezTo>
                  <a:cubicBezTo>
                    <a:pt x="13648" y="2691"/>
                    <a:pt x="12517" y="4486"/>
                    <a:pt x="11385" y="6487"/>
                  </a:cubicBezTo>
                  <a:cubicBezTo>
                    <a:pt x="10254" y="8488"/>
                    <a:pt x="9122" y="10696"/>
                    <a:pt x="8299" y="12801"/>
                  </a:cubicBezTo>
                  <a:cubicBezTo>
                    <a:pt x="7477" y="14906"/>
                    <a:pt x="6962" y="16907"/>
                    <a:pt x="6654" y="18253"/>
                  </a:cubicBezTo>
                  <a:cubicBezTo>
                    <a:pt x="6345" y="19599"/>
                    <a:pt x="6242" y="20289"/>
                    <a:pt x="6397" y="20772"/>
                  </a:cubicBezTo>
                  <a:cubicBezTo>
                    <a:pt x="6551" y="21255"/>
                    <a:pt x="6962" y="21531"/>
                    <a:pt x="7785" y="21496"/>
                  </a:cubicBezTo>
                  <a:cubicBezTo>
                    <a:pt x="8608" y="21462"/>
                    <a:pt x="9842" y="21117"/>
                    <a:pt x="10871" y="20289"/>
                  </a:cubicBezTo>
                  <a:cubicBezTo>
                    <a:pt x="11899" y="19461"/>
                    <a:pt x="12722" y="18150"/>
                    <a:pt x="12979" y="16942"/>
                  </a:cubicBezTo>
                  <a:cubicBezTo>
                    <a:pt x="13237" y="15734"/>
                    <a:pt x="12928" y="14630"/>
                    <a:pt x="12517" y="13974"/>
                  </a:cubicBezTo>
                  <a:cubicBezTo>
                    <a:pt x="12105" y="13319"/>
                    <a:pt x="11591" y="13112"/>
                    <a:pt x="11642" y="13043"/>
                  </a:cubicBezTo>
                  <a:cubicBezTo>
                    <a:pt x="11694" y="12974"/>
                    <a:pt x="12311" y="13043"/>
                    <a:pt x="14059" y="12698"/>
                  </a:cubicBezTo>
                  <a:cubicBezTo>
                    <a:pt x="15808" y="12353"/>
                    <a:pt x="18688" y="11594"/>
                    <a:pt x="21568" y="10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9821282" y="2392872"/>
              <a:ext cx="207005" cy="58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12463"/>
                  </a:moveTo>
                  <a:cubicBezTo>
                    <a:pt x="5600" y="10474"/>
                    <a:pt x="11200" y="8484"/>
                    <a:pt x="14400" y="6732"/>
                  </a:cubicBezTo>
                  <a:cubicBezTo>
                    <a:pt x="17600" y="4979"/>
                    <a:pt x="18400" y="3463"/>
                    <a:pt x="18800" y="2469"/>
                  </a:cubicBezTo>
                  <a:cubicBezTo>
                    <a:pt x="19200" y="1474"/>
                    <a:pt x="19200" y="1000"/>
                    <a:pt x="18667" y="621"/>
                  </a:cubicBezTo>
                  <a:cubicBezTo>
                    <a:pt x="18133" y="242"/>
                    <a:pt x="17067" y="-42"/>
                    <a:pt x="16133" y="5"/>
                  </a:cubicBezTo>
                  <a:cubicBezTo>
                    <a:pt x="15200" y="53"/>
                    <a:pt x="14400" y="432"/>
                    <a:pt x="13200" y="1947"/>
                  </a:cubicBezTo>
                  <a:cubicBezTo>
                    <a:pt x="12000" y="3463"/>
                    <a:pt x="10400" y="6116"/>
                    <a:pt x="9333" y="9100"/>
                  </a:cubicBezTo>
                  <a:cubicBezTo>
                    <a:pt x="8267" y="12084"/>
                    <a:pt x="7733" y="15400"/>
                    <a:pt x="7467" y="17295"/>
                  </a:cubicBezTo>
                  <a:cubicBezTo>
                    <a:pt x="7200" y="19190"/>
                    <a:pt x="7200" y="19663"/>
                    <a:pt x="7067" y="20137"/>
                  </a:cubicBezTo>
                  <a:cubicBezTo>
                    <a:pt x="6933" y="20611"/>
                    <a:pt x="6667" y="21084"/>
                    <a:pt x="6400" y="21037"/>
                  </a:cubicBezTo>
                  <a:cubicBezTo>
                    <a:pt x="6133" y="20990"/>
                    <a:pt x="5867" y="20421"/>
                    <a:pt x="6133" y="19379"/>
                  </a:cubicBezTo>
                  <a:cubicBezTo>
                    <a:pt x="6400" y="18337"/>
                    <a:pt x="7200" y="16821"/>
                    <a:pt x="8267" y="15921"/>
                  </a:cubicBezTo>
                  <a:cubicBezTo>
                    <a:pt x="9333" y="15021"/>
                    <a:pt x="10667" y="14737"/>
                    <a:pt x="12000" y="14595"/>
                  </a:cubicBezTo>
                  <a:cubicBezTo>
                    <a:pt x="13333" y="14453"/>
                    <a:pt x="14667" y="14453"/>
                    <a:pt x="15733" y="14690"/>
                  </a:cubicBezTo>
                  <a:cubicBezTo>
                    <a:pt x="16800" y="14926"/>
                    <a:pt x="17600" y="15400"/>
                    <a:pt x="18533" y="16584"/>
                  </a:cubicBezTo>
                  <a:cubicBezTo>
                    <a:pt x="19467" y="17769"/>
                    <a:pt x="20533" y="19663"/>
                    <a:pt x="21600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10091218" y="2738437"/>
              <a:ext cx="243743" cy="14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601" fill="norm" stroke="1" extrusionOk="0">
                  <a:moveTo>
                    <a:pt x="5934" y="12721"/>
                  </a:moveTo>
                  <a:cubicBezTo>
                    <a:pt x="6384" y="10921"/>
                    <a:pt x="6834" y="9121"/>
                    <a:pt x="6946" y="6781"/>
                  </a:cubicBezTo>
                  <a:cubicBezTo>
                    <a:pt x="7059" y="4441"/>
                    <a:pt x="6834" y="1561"/>
                    <a:pt x="6159" y="481"/>
                  </a:cubicBezTo>
                  <a:cubicBezTo>
                    <a:pt x="5484" y="-599"/>
                    <a:pt x="4359" y="121"/>
                    <a:pt x="3234" y="2821"/>
                  </a:cubicBezTo>
                  <a:cubicBezTo>
                    <a:pt x="2109" y="5521"/>
                    <a:pt x="984" y="10201"/>
                    <a:pt x="421" y="13621"/>
                  </a:cubicBezTo>
                  <a:cubicBezTo>
                    <a:pt x="-141" y="17041"/>
                    <a:pt x="-141" y="19201"/>
                    <a:pt x="421" y="20101"/>
                  </a:cubicBezTo>
                  <a:cubicBezTo>
                    <a:pt x="984" y="21001"/>
                    <a:pt x="2109" y="20641"/>
                    <a:pt x="2897" y="19381"/>
                  </a:cubicBezTo>
                  <a:cubicBezTo>
                    <a:pt x="3684" y="18121"/>
                    <a:pt x="4134" y="15961"/>
                    <a:pt x="4584" y="13981"/>
                  </a:cubicBezTo>
                  <a:cubicBezTo>
                    <a:pt x="5034" y="12001"/>
                    <a:pt x="5484" y="10201"/>
                    <a:pt x="5821" y="10561"/>
                  </a:cubicBezTo>
                  <a:cubicBezTo>
                    <a:pt x="6159" y="10921"/>
                    <a:pt x="6384" y="13441"/>
                    <a:pt x="6834" y="15601"/>
                  </a:cubicBezTo>
                  <a:cubicBezTo>
                    <a:pt x="7284" y="17761"/>
                    <a:pt x="7959" y="19561"/>
                    <a:pt x="8746" y="19921"/>
                  </a:cubicBezTo>
                  <a:cubicBezTo>
                    <a:pt x="9534" y="20281"/>
                    <a:pt x="10434" y="19201"/>
                    <a:pt x="11221" y="17401"/>
                  </a:cubicBezTo>
                  <a:cubicBezTo>
                    <a:pt x="12009" y="15601"/>
                    <a:pt x="12684" y="13081"/>
                    <a:pt x="13134" y="10921"/>
                  </a:cubicBezTo>
                  <a:cubicBezTo>
                    <a:pt x="13584" y="8761"/>
                    <a:pt x="13809" y="6961"/>
                    <a:pt x="13921" y="6961"/>
                  </a:cubicBezTo>
                  <a:cubicBezTo>
                    <a:pt x="14034" y="6961"/>
                    <a:pt x="14034" y="8761"/>
                    <a:pt x="14259" y="10741"/>
                  </a:cubicBezTo>
                  <a:cubicBezTo>
                    <a:pt x="14484" y="12721"/>
                    <a:pt x="14934" y="14881"/>
                    <a:pt x="15722" y="15601"/>
                  </a:cubicBezTo>
                  <a:cubicBezTo>
                    <a:pt x="16509" y="16321"/>
                    <a:pt x="17634" y="15601"/>
                    <a:pt x="18647" y="13441"/>
                  </a:cubicBezTo>
                  <a:cubicBezTo>
                    <a:pt x="19659" y="11281"/>
                    <a:pt x="20559" y="7681"/>
                    <a:pt x="21459" y="4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10373294" y="2775076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10380961" y="2706075"/>
              <a:ext cx="30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364"/>
                    <a:pt x="0" y="11127"/>
                    <a:pt x="3600" y="7527"/>
                  </a:cubicBezTo>
                  <a:cubicBezTo>
                    <a:pt x="7200" y="3927"/>
                    <a:pt x="144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10426962" y="2713741"/>
              <a:ext cx="99670" cy="13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2" fill="norm" stroke="1" extrusionOk="0">
                  <a:moveTo>
                    <a:pt x="0" y="0"/>
                  </a:moveTo>
                  <a:cubicBezTo>
                    <a:pt x="1108" y="4320"/>
                    <a:pt x="2215" y="8640"/>
                    <a:pt x="2492" y="12567"/>
                  </a:cubicBezTo>
                  <a:cubicBezTo>
                    <a:pt x="2769" y="16495"/>
                    <a:pt x="2215" y="20029"/>
                    <a:pt x="1938" y="20815"/>
                  </a:cubicBezTo>
                  <a:cubicBezTo>
                    <a:pt x="1662" y="21600"/>
                    <a:pt x="1662" y="19636"/>
                    <a:pt x="1938" y="17673"/>
                  </a:cubicBezTo>
                  <a:cubicBezTo>
                    <a:pt x="2215" y="15709"/>
                    <a:pt x="2769" y="13745"/>
                    <a:pt x="3877" y="11782"/>
                  </a:cubicBezTo>
                  <a:cubicBezTo>
                    <a:pt x="4985" y="9818"/>
                    <a:pt x="6646" y="7855"/>
                    <a:pt x="8862" y="6873"/>
                  </a:cubicBezTo>
                  <a:cubicBezTo>
                    <a:pt x="11077" y="5891"/>
                    <a:pt x="13846" y="5891"/>
                    <a:pt x="16061" y="7462"/>
                  </a:cubicBezTo>
                  <a:cubicBezTo>
                    <a:pt x="18277" y="9033"/>
                    <a:pt x="19938" y="12175"/>
                    <a:pt x="21600" y="15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10580299" y="2726036"/>
              <a:ext cx="91229" cy="41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76" fill="norm" stroke="1" extrusionOk="0">
                  <a:moveTo>
                    <a:pt x="19800" y="2132"/>
                  </a:moveTo>
                  <a:cubicBezTo>
                    <a:pt x="18600" y="1473"/>
                    <a:pt x="17400" y="815"/>
                    <a:pt x="15300" y="420"/>
                  </a:cubicBezTo>
                  <a:cubicBezTo>
                    <a:pt x="13200" y="25"/>
                    <a:pt x="10200" y="-107"/>
                    <a:pt x="7800" y="91"/>
                  </a:cubicBezTo>
                  <a:cubicBezTo>
                    <a:pt x="5400" y="288"/>
                    <a:pt x="3600" y="815"/>
                    <a:pt x="2700" y="1408"/>
                  </a:cubicBezTo>
                  <a:cubicBezTo>
                    <a:pt x="1800" y="2000"/>
                    <a:pt x="1800" y="2659"/>
                    <a:pt x="3600" y="2988"/>
                  </a:cubicBezTo>
                  <a:cubicBezTo>
                    <a:pt x="5400" y="3317"/>
                    <a:pt x="9000" y="3317"/>
                    <a:pt x="11700" y="3581"/>
                  </a:cubicBezTo>
                  <a:cubicBezTo>
                    <a:pt x="14400" y="3844"/>
                    <a:pt x="16200" y="4371"/>
                    <a:pt x="17700" y="6413"/>
                  </a:cubicBezTo>
                  <a:cubicBezTo>
                    <a:pt x="19200" y="8454"/>
                    <a:pt x="20400" y="12010"/>
                    <a:pt x="21000" y="14513"/>
                  </a:cubicBezTo>
                  <a:cubicBezTo>
                    <a:pt x="21600" y="17015"/>
                    <a:pt x="21600" y="18464"/>
                    <a:pt x="20700" y="19452"/>
                  </a:cubicBezTo>
                  <a:cubicBezTo>
                    <a:pt x="19800" y="20439"/>
                    <a:pt x="18000" y="20966"/>
                    <a:pt x="15600" y="21230"/>
                  </a:cubicBezTo>
                  <a:cubicBezTo>
                    <a:pt x="13200" y="21493"/>
                    <a:pt x="10200" y="21493"/>
                    <a:pt x="7500" y="20439"/>
                  </a:cubicBezTo>
                  <a:cubicBezTo>
                    <a:pt x="4800" y="19386"/>
                    <a:pt x="2400" y="17278"/>
                    <a:pt x="1200" y="15895"/>
                  </a:cubicBezTo>
                  <a:cubicBezTo>
                    <a:pt x="0" y="14513"/>
                    <a:pt x="0" y="13854"/>
                    <a:pt x="0" y="13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10966543" y="2453069"/>
              <a:ext cx="503110" cy="41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81" fill="norm" stroke="1" extrusionOk="0">
                  <a:moveTo>
                    <a:pt x="4458" y="0"/>
                  </a:moveTo>
                  <a:cubicBezTo>
                    <a:pt x="3803" y="4741"/>
                    <a:pt x="3149" y="9483"/>
                    <a:pt x="2821" y="12644"/>
                  </a:cubicBezTo>
                  <a:cubicBezTo>
                    <a:pt x="2494" y="15805"/>
                    <a:pt x="2494" y="17385"/>
                    <a:pt x="2712" y="18768"/>
                  </a:cubicBezTo>
                  <a:cubicBezTo>
                    <a:pt x="2931" y="20151"/>
                    <a:pt x="3367" y="21337"/>
                    <a:pt x="3749" y="21468"/>
                  </a:cubicBezTo>
                  <a:cubicBezTo>
                    <a:pt x="4131" y="21600"/>
                    <a:pt x="4458" y="20678"/>
                    <a:pt x="4240" y="18900"/>
                  </a:cubicBezTo>
                  <a:cubicBezTo>
                    <a:pt x="4021" y="17122"/>
                    <a:pt x="3258" y="14488"/>
                    <a:pt x="2712" y="12907"/>
                  </a:cubicBezTo>
                  <a:cubicBezTo>
                    <a:pt x="2167" y="11327"/>
                    <a:pt x="1840" y="10800"/>
                    <a:pt x="1349" y="10405"/>
                  </a:cubicBezTo>
                  <a:cubicBezTo>
                    <a:pt x="858" y="10010"/>
                    <a:pt x="203" y="9746"/>
                    <a:pt x="40" y="9351"/>
                  </a:cubicBezTo>
                  <a:cubicBezTo>
                    <a:pt x="-124" y="8956"/>
                    <a:pt x="203" y="8429"/>
                    <a:pt x="1294" y="7441"/>
                  </a:cubicBezTo>
                  <a:cubicBezTo>
                    <a:pt x="2385" y="6454"/>
                    <a:pt x="4240" y="5005"/>
                    <a:pt x="5440" y="3820"/>
                  </a:cubicBezTo>
                  <a:cubicBezTo>
                    <a:pt x="6640" y="2634"/>
                    <a:pt x="7185" y="1712"/>
                    <a:pt x="7731" y="1054"/>
                  </a:cubicBezTo>
                  <a:cubicBezTo>
                    <a:pt x="8276" y="395"/>
                    <a:pt x="8821" y="0"/>
                    <a:pt x="9094" y="263"/>
                  </a:cubicBezTo>
                  <a:cubicBezTo>
                    <a:pt x="9367" y="527"/>
                    <a:pt x="9367" y="1449"/>
                    <a:pt x="9149" y="3688"/>
                  </a:cubicBezTo>
                  <a:cubicBezTo>
                    <a:pt x="8931" y="5927"/>
                    <a:pt x="8494" y="9483"/>
                    <a:pt x="8221" y="11985"/>
                  </a:cubicBezTo>
                  <a:cubicBezTo>
                    <a:pt x="7949" y="14488"/>
                    <a:pt x="7840" y="15937"/>
                    <a:pt x="7621" y="17122"/>
                  </a:cubicBezTo>
                  <a:cubicBezTo>
                    <a:pt x="7403" y="18307"/>
                    <a:pt x="7076" y="19229"/>
                    <a:pt x="6967" y="19361"/>
                  </a:cubicBezTo>
                  <a:cubicBezTo>
                    <a:pt x="6858" y="19493"/>
                    <a:pt x="6967" y="18834"/>
                    <a:pt x="7185" y="18176"/>
                  </a:cubicBezTo>
                  <a:cubicBezTo>
                    <a:pt x="7403" y="17517"/>
                    <a:pt x="7731" y="16859"/>
                    <a:pt x="8112" y="16332"/>
                  </a:cubicBezTo>
                  <a:cubicBezTo>
                    <a:pt x="8494" y="15805"/>
                    <a:pt x="8931" y="15410"/>
                    <a:pt x="9367" y="15476"/>
                  </a:cubicBezTo>
                  <a:cubicBezTo>
                    <a:pt x="9803" y="15541"/>
                    <a:pt x="10240" y="16068"/>
                    <a:pt x="10731" y="16859"/>
                  </a:cubicBezTo>
                  <a:cubicBezTo>
                    <a:pt x="11221" y="17649"/>
                    <a:pt x="11767" y="18702"/>
                    <a:pt x="12367" y="19229"/>
                  </a:cubicBezTo>
                  <a:cubicBezTo>
                    <a:pt x="12967" y="19756"/>
                    <a:pt x="13621" y="19756"/>
                    <a:pt x="14331" y="19295"/>
                  </a:cubicBezTo>
                  <a:cubicBezTo>
                    <a:pt x="15040" y="18834"/>
                    <a:pt x="15803" y="17912"/>
                    <a:pt x="16403" y="16793"/>
                  </a:cubicBezTo>
                  <a:cubicBezTo>
                    <a:pt x="17003" y="15673"/>
                    <a:pt x="17440" y="14356"/>
                    <a:pt x="17658" y="13368"/>
                  </a:cubicBezTo>
                  <a:cubicBezTo>
                    <a:pt x="17876" y="12380"/>
                    <a:pt x="17876" y="11722"/>
                    <a:pt x="17603" y="11459"/>
                  </a:cubicBezTo>
                  <a:cubicBezTo>
                    <a:pt x="17331" y="11195"/>
                    <a:pt x="16785" y="11327"/>
                    <a:pt x="16349" y="12117"/>
                  </a:cubicBezTo>
                  <a:cubicBezTo>
                    <a:pt x="15912" y="12907"/>
                    <a:pt x="15585" y="14356"/>
                    <a:pt x="15421" y="15410"/>
                  </a:cubicBezTo>
                  <a:cubicBezTo>
                    <a:pt x="15258" y="16463"/>
                    <a:pt x="15258" y="17122"/>
                    <a:pt x="15312" y="17780"/>
                  </a:cubicBezTo>
                  <a:cubicBezTo>
                    <a:pt x="15367" y="18439"/>
                    <a:pt x="15476" y="19098"/>
                    <a:pt x="15803" y="19493"/>
                  </a:cubicBezTo>
                  <a:cubicBezTo>
                    <a:pt x="16131" y="19888"/>
                    <a:pt x="16676" y="20020"/>
                    <a:pt x="17658" y="19822"/>
                  </a:cubicBezTo>
                  <a:cubicBezTo>
                    <a:pt x="18640" y="19624"/>
                    <a:pt x="20058" y="19098"/>
                    <a:pt x="21476" y="18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11702213" y="2348289"/>
              <a:ext cx="150138" cy="47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47" fill="norm" stroke="1" extrusionOk="0">
                  <a:moveTo>
                    <a:pt x="17207" y="16171"/>
                  </a:moveTo>
                  <a:cubicBezTo>
                    <a:pt x="16475" y="15594"/>
                    <a:pt x="15742" y="15016"/>
                    <a:pt x="14461" y="14727"/>
                  </a:cubicBezTo>
                  <a:cubicBezTo>
                    <a:pt x="13180" y="14438"/>
                    <a:pt x="11349" y="14438"/>
                    <a:pt x="8970" y="15132"/>
                  </a:cubicBezTo>
                  <a:cubicBezTo>
                    <a:pt x="6590" y="15825"/>
                    <a:pt x="3661" y="17211"/>
                    <a:pt x="2014" y="18193"/>
                  </a:cubicBezTo>
                  <a:cubicBezTo>
                    <a:pt x="366" y="19174"/>
                    <a:pt x="0" y="19752"/>
                    <a:pt x="0" y="20329"/>
                  </a:cubicBezTo>
                  <a:cubicBezTo>
                    <a:pt x="0" y="20907"/>
                    <a:pt x="366" y="21484"/>
                    <a:pt x="1464" y="21542"/>
                  </a:cubicBezTo>
                  <a:cubicBezTo>
                    <a:pt x="2563" y="21600"/>
                    <a:pt x="4393" y="21138"/>
                    <a:pt x="6773" y="19694"/>
                  </a:cubicBezTo>
                  <a:cubicBezTo>
                    <a:pt x="9153" y="18250"/>
                    <a:pt x="12081" y="15825"/>
                    <a:pt x="14644" y="12648"/>
                  </a:cubicBezTo>
                  <a:cubicBezTo>
                    <a:pt x="17207" y="9472"/>
                    <a:pt x="19403" y="5544"/>
                    <a:pt x="20502" y="3176"/>
                  </a:cubicBezTo>
                  <a:cubicBezTo>
                    <a:pt x="21600" y="809"/>
                    <a:pt x="21600" y="0"/>
                    <a:pt x="21417" y="0"/>
                  </a:cubicBezTo>
                  <a:cubicBezTo>
                    <a:pt x="21234" y="0"/>
                    <a:pt x="20868" y="809"/>
                    <a:pt x="19953" y="2599"/>
                  </a:cubicBezTo>
                  <a:cubicBezTo>
                    <a:pt x="19037" y="4389"/>
                    <a:pt x="17573" y="7161"/>
                    <a:pt x="17207" y="10107"/>
                  </a:cubicBezTo>
                  <a:cubicBezTo>
                    <a:pt x="16841" y="13052"/>
                    <a:pt x="17573" y="16171"/>
                    <a:pt x="18305" y="1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11875994" y="2683074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11898995" y="2519117"/>
              <a:ext cx="46002" cy="4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8" fill="norm" stroke="1" extrusionOk="0">
                  <a:moveTo>
                    <a:pt x="0" y="14208"/>
                  </a:moveTo>
                  <a:cubicBezTo>
                    <a:pt x="0" y="7728"/>
                    <a:pt x="0" y="1248"/>
                    <a:pt x="1800" y="168"/>
                  </a:cubicBezTo>
                  <a:cubicBezTo>
                    <a:pt x="3600" y="-912"/>
                    <a:pt x="7200" y="3408"/>
                    <a:pt x="10800" y="7728"/>
                  </a:cubicBezTo>
                  <a:cubicBezTo>
                    <a:pt x="14400" y="12048"/>
                    <a:pt x="18000" y="16368"/>
                    <a:pt x="21600" y="20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11963849" y="2568596"/>
              <a:ext cx="73150" cy="215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983" fill="norm" stroke="1" extrusionOk="0">
                  <a:moveTo>
                    <a:pt x="21319" y="4418"/>
                  </a:moveTo>
                  <a:cubicBezTo>
                    <a:pt x="20574" y="3177"/>
                    <a:pt x="19829" y="1935"/>
                    <a:pt x="17595" y="1067"/>
                  </a:cubicBezTo>
                  <a:cubicBezTo>
                    <a:pt x="15360" y="198"/>
                    <a:pt x="11636" y="-299"/>
                    <a:pt x="8285" y="198"/>
                  </a:cubicBezTo>
                  <a:cubicBezTo>
                    <a:pt x="4933" y="694"/>
                    <a:pt x="1954" y="2184"/>
                    <a:pt x="1209" y="4170"/>
                  </a:cubicBezTo>
                  <a:cubicBezTo>
                    <a:pt x="464" y="6156"/>
                    <a:pt x="1954" y="8639"/>
                    <a:pt x="3816" y="10625"/>
                  </a:cubicBezTo>
                  <a:cubicBezTo>
                    <a:pt x="5678" y="12611"/>
                    <a:pt x="7912" y="14101"/>
                    <a:pt x="9402" y="15839"/>
                  </a:cubicBezTo>
                  <a:cubicBezTo>
                    <a:pt x="10891" y="17577"/>
                    <a:pt x="11636" y="19563"/>
                    <a:pt x="10147" y="20432"/>
                  </a:cubicBezTo>
                  <a:cubicBezTo>
                    <a:pt x="8657" y="21301"/>
                    <a:pt x="4933" y="21053"/>
                    <a:pt x="2698" y="20308"/>
                  </a:cubicBezTo>
                  <a:cubicBezTo>
                    <a:pt x="464" y="19563"/>
                    <a:pt x="-281" y="18322"/>
                    <a:pt x="91" y="16956"/>
                  </a:cubicBezTo>
                  <a:cubicBezTo>
                    <a:pt x="464" y="15591"/>
                    <a:pt x="1954" y="14101"/>
                    <a:pt x="3443" y="12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12036998" y="2611467"/>
              <a:ext cx="115004" cy="15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5767"/>
                  </a:moveTo>
                  <a:cubicBezTo>
                    <a:pt x="4800" y="6127"/>
                    <a:pt x="9600" y="6487"/>
                    <a:pt x="13200" y="5587"/>
                  </a:cubicBezTo>
                  <a:cubicBezTo>
                    <a:pt x="16800" y="4687"/>
                    <a:pt x="19200" y="2527"/>
                    <a:pt x="19200" y="1267"/>
                  </a:cubicBezTo>
                  <a:cubicBezTo>
                    <a:pt x="19200" y="7"/>
                    <a:pt x="16800" y="-353"/>
                    <a:pt x="14640" y="367"/>
                  </a:cubicBezTo>
                  <a:cubicBezTo>
                    <a:pt x="12480" y="1087"/>
                    <a:pt x="10560" y="2887"/>
                    <a:pt x="9120" y="6307"/>
                  </a:cubicBezTo>
                  <a:cubicBezTo>
                    <a:pt x="7680" y="9727"/>
                    <a:pt x="6720" y="14767"/>
                    <a:pt x="7440" y="17647"/>
                  </a:cubicBezTo>
                  <a:cubicBezTo>
                    <a:pt x="8160" y="20527"/>
                    <a:pt x="10560" y="21247"/>
                    <a:pt x="13200" y="21247"/>
                  </a:cubicBezTo>
                  <a:cubicBezTo>
                    <a:pt x="15840" y="21247"/>
                    <a:pt x="18720" y="20527"/>
                    <a:pt x="21600" y="19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12183807" y="2609235"/>
              <a:ext cx="175199" cy="14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913" fill="norm" stroke="1" extrusionOk="0">
                  <a:moveTo>
                    <a:pt x="12070" y="7409"/>
                  </a:moveTo>
                  <a:cubicBezTo>
                    <a:pt x="11757" y="5547"/>
                    <a:pt x="11444" y="3685"/>
                    <a:pt x="10661" y="2195"/>
                  </a:cubicBezTo>
                  <a:cubicBezTo>
                    <a:pt x="9878" y="705"/>
                    <a:pt x="8626" y="-412"/>
                    <a:pt x="7218" y="147"/>
                  </a:cubicBezTo>
                  <a:cubicBezTo>
                    <a:pt x="5809" y="705"/>
                    <a:pt x="4244" y="2940"/>
                    <a:pt x="2835" y="6105"/>
                  </a:cubicBezTo>
                  <a:cubicBezTo>
                    <a:pt x="1426" y="9271"/>
                    <a:pt x="174" y="13367"/>
                    <a:pt x="18" y="16160"/>
                  </a:cubicBezTo>
                  <a:cubicBezTo>
                    <a:pt x="-139" y="18954"/>
                    <a:pt x="800" y="20443"/>
                    <a:pt x="2052" y="20816"/>
                  </a:cubicBezTo>
                  <a:cubicBezTo>
                    <a:pt x="3304" y="21188"/>
                    <a:pt x="4870" y="20443"/>
                    <a:pt x="6278" y="19512"/>
                  </a:cubicBezTo>
                  <a:cubicBezTo>
                    <a:pt x="7687" y="18581"/>
                    <a:pt x="8939" y="17464"/>
                    <a:pt x="10661" y="15602"/>
                  </a:cubicBezTo>
                  <a:cubicBezTo>
                    <a:pt x="12383" y="13740"/>
                    <a:pt x="14574" y="11133"/>
                    <a:pt x="15513" y="10760"/>
                  </a:cubicBezTo>
                  <a:cubicBezTo>
                    <a:pt x="16452" y="10388"/>
                    <a:pt x="16139" y="12250"/>
                    <a:pt x="16922" y="13367"/>
                  </a:cubicBezTo>
                  <a:cubicBezTo>
                    <a:pt x="17704" y="14485"/>
                    <a:pt x="19583" y="14857"/>
                    <a:pt x="21461" y="15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12397340" y="2603367"/>
              <a:ext cx="99669" cy="184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0" fill="norm" stroke="1" extrusionOk="0">
                  <a:moveTo>
                    <a:pt x="21600" y="2974"/>
                  </a:moveTo>
                  <a:cubicBezTo>
                    <a:pt x="19385" y="1806"/>
                    <a:pt x="17169" y="639"/>
                    <a:pt x="13846" y="201"/>
                  </a:cubicBezTo>
                  <a:cubicBezTo>
                    <a:pt x="10523" y="-237"/>
                    <a:pt x="6092" y="55"/>
                    <a:pt x="3600" y="931"/>
                  </a:cubicBezTo>
                  <a:cubicBezTo>
                    <a:pt x="1108" y="1806"/>
                    <a:pt x="554" y="3266"/>
                    <a:pt x="1385" y="5747"/>
                  </a:cubicBezTo>
                  <a:cubicBezTo>
                    <a:pt x="2215" y="8228"/>
                    <a:pt x="4431" y="11731"/>
                    <a:pt x="5815" y="14212"/>
                  </a:cubicBezTo>
                  <a:cubicBezTo>
                    <a:pt x="7200" y="16693"/>
                    <a:pt x="7754" y="18152"/>
                    <a:pt x="6646" y="19320"/>
                  </a:cubicBezTo>
                  <a:cubicBezTo>
                    <a:pt x="5538" y="20487"/>
                    <a:pt x="2769" y="21363"/>
                    <a:pt x="1385" y="20925"/>
                  </a:cubicBezTo>
                  <a:cubicBezTo>
                    <a:pt x="0" y="20487"/>
                    <a:pt x="0" y="18736"/>
                    <a:pt x="0" y="16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12461646" y="2600836"/>
              <a:ext cx="188701" cy="18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64" fill="norm" stroke="1" extrusionOk="0">
                  <a:moveTo>
                    <a:pt x="2257" y="9268"/>
                  </a:moveTo>
                  <a:cubicBezTo>
                    <a:pt x="3697" y="9844"/>
                    <a:pt x="5137" y="10420"/>
                    <a:pt x="7441" y="9556"/>
                  </a:cubicBezTo>
                  <a:cubicBezTo>
                    <a:pt x="9745" y="8692"/>
                    <a:pt x="12913" y="6388"/>
                    <a:pt x="14641" y="4516"/>
                  </a:cubicBezTo>
                  <a:cubicBezTo>
                    <a:pt x="16369" y="2644"/>
                    <a:pt x="16657" y="1204"/>
                    <a:pt x="16081" y="484"/>
                  </a:cubicBezTo>
                  <a:cubicBezTo>
                    <a:pt x="15505" y="-236"/>
                    <a:pt x="14065" y="-236"/>
                    <a:pt x="11905" y="1060"/>
                  </a:cubicBezTo>
                  <a:cubicBezTo>
                    <a:pt x="9745" y="2356"/>
                    <a:pt x="6865" y="4948"/>
                    <a:pt x="4705" y="7684"/>
                  </a:cubicBezTo>
                  <a:cubicBezTo>
                    <a:pt x="2545" y="10420"/>
                    <a:pt x="1105" y="13300"/>
                    <a:pt x="385" y="15604"/>
                  </a:cubicBezTo>
                  <a:cubicBezTo>
                    <a:pt x="-335" y="17908"/>
                    <a:pt x="-335" y="19636"/>
                    <a:pt x="2977" y="20500"/>
                  </a:cubicBezTo>
                  <a:cubicBezTo>
                    <a:pt x="6289" y="21364"/>
                    <a:pt x="12913" y="21364"/>
                    <a:pt x="16513" y="21364"/>
                  </a:cubicBezTo>
                  <a:cubicBezTo>
                    <a:pt x="20113" y="21364"/>
                    <a:pt x="20689" y="21364"/>
                    <a:pt x="21265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582740" y="3626095"/>
              <a:ext cx="11820133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0" y="21600"/>
                  </a:moveTo>
                  <a:cubicBezTo>
                    <a:pt x="126" y="21176"/>
                    <a:pt x="252" y="20753"/>
                    <a:pt x="390" y="20400"/>
                  </a:cubicBezTo>
                  <a:cubicBezTo>
                    <a:pt x="528" y="20047"/>
                    <a:pt x="677" y="19765"/>
                    <a:pt x="831" y="19412"/>
                  </a:cubicBezTo>
                  <a:cubicBezTo>
                    <a:pt x="985" y="19059"/>
                    <a:pt x="1144" y="18635"/>
                    <a:pt x="1316" y="18212"/>
                  </a:cubicBezTo>
                  <a:cubicBezTo>
                    <a:pt x="1489" y="17788"/>
                    <a:pt x="1676" y="17365"/>
                    <a:pt x="1853" y="17012"/>
                  </a:cubicBezTo>
                  <a:cubicBezTo>
                    <a:pt x="2031" y="16659"/>
                    <a:pt x="2199" y="16376"/>
                    <a:pt x="2381" y="16165"/>
                  </a:cubicBezTo>
                  <a:cubicBezTo>
                    <a:pt x="2563" y="15953"/>
                    <a:pt x="2759" y="15812"/>
                    <a:pt x="2939" y="15671"/>
                  </a:cubicBezTo>
                  <a:cubicBezTo>
                    <a:pt x="3118" y="15529"/>
                    <a:pt x="3282" y="15388"/>
                    <a:pt x="3450" y="15247"/>
                  </a:cubicBezTo>
                  <a:cubicBezTo>
                    <a:pt x="3618" y="15106"/>
                    <a:pt x="3791" y="14965"/>
                    <a:pt x="3973" y="14824"/>
                  </a:cubicBezTo>
                  <a:cubicBezTo>
                    <a:pt x="4155" y="14682"/>
                    <a:pt x="4346" y="14541"/>
                    <a:pt x="4512" y="14400"/>
                  </a:cubicBezTo>
                  <a:cubicBezTo>
                    <a:pt x="4678" y="14259"/>
                    <a:pt x="4818" y="14118"/>
                    <a:pt x="4960" y="13976"/>
                  </a:cubicBezTo>
                  <a:cubicBezTo>
                    <a:pt x="5102" y="13835"/>
                    <a:pt x="5247" y="13694"/>
                    <a:pt x="5392" y="13553"/>
                  </a:cubicBezTo>
                  <a:cubicBezTo>
                    <a:pt x="5537" y="13412"/>
                    <a:pt x="5681" y="13271"/>
                    <a:pt x="5828" y="13059"/>
                  </a:cubicBezTo>
                  <a:cubicBezTo>
                    <a:pt x="5975" y="12847"/>
                    <a:pt x="6125" y="12565"/>
                    <a:pt x="6276" y="12353"/>
                  </a:cubicBezTo>
                  <a:cubicBezTo>
                    <a:pt x="6428" y="12141"/>
                    <a:pt x="6582" y="12000"/>
                    <a:pt x="6736" y="11718"/>
                  </a:cubicBezTo>
                  <a:cubicBezTo>
                    <a:pt x="6890" y="11435"/>
                    <a:pt x="7044" y="11012"/>
                    <a:pt x="7201" y="10659"/>
                  </a:cubicBezTo>
                  <a:cubicBezTo>
                    <a:pt x="7357" y="10306"/>
                    <a:pt x="7516" y="10024"/>
                    <a:pt x="7677" y="9812"/>
                  </a:cubicBezTo>
                  <a:cubicBezTo>
                    <a:pt x="7838" y="9600"/>
                    <a:pt x="8001" y="9459"/>
                    <a:pt x="8167" y="9176"/>
                  </a:cubicBezTo>
                  <a:cubicBezTo>
                    <a:pt x="8333" y="8894"/>
                    <a:pt x="8501" y="8471"/>
                    <a:pt x="8667" y="8047"/>
                  </a:cubicBezTo>
                  <a:cubicBezTo>
                    <a:pt x="8832" y="7624"/>
                    <a:pt x="8996" y="7200"/>
                    <a:pt x="9164" y="6847"/>
                  </a:cubicBezTo>
                  <a:cubicBezTo>
                    <a:pt x="9332" y="6494"/>
                    <a:pt x="9505" y="6212"/>
                    <a:pt x="9668" y="6000"/>
                  </a:cubicBezTo>
                  <a:cubicBezTo>
                    <a:pt x="9831" y="5788"/>
                    <a:pt x="9985" y="5647"/>
                    <a:pt x="10156" y="5506"/>
                  </a:cubicBezTo>
                  <a:cubicBezTo>
                    <a:pt x="10326" y="5365"/>
                    <a:pt x="10513" y="5224"/>
                    <a:pt x="10693" y="5153"/>
                  </a:cubicBezTo>
                  <a:cubicBezTo>
                    <a:pt x="10872" y="5082"/>
                    <a:pt x="11045" y="5082"/>
                    <a:pt x="11220" y="5082"/>
                  </a:cubicBezTo>
                  <a:cubicBezTo>
                    <a:pt x="11395" y="5082"/>
                    <a:pt x="11573" y="5082"/>
                    <a:pt x="11750" y="5082"/>
                  </a:cubicBezTo>
                  <a:cubicBezTo>
                    <a:pt x="11927" y="5082"/>
                    <a:pt x="12105" y="5082"/>
                    <a:pt x="12285" y="5082"/>
                  </a:cubicBezTo>
                  <a:cubicBezTo>
                    <a:pt x="12464" y="5082"/>
                    <a:pt x="12646" y="5082"/>
                    <a:pt x="12826" y="5082"/>
                  </a:cubicBezTo>
                  <a:cubicBezTo>
                    <a:pt x="13006" y="5082"/>
                    <a:pt x="13183" y="5082"/>
                    <a:pt x="13365" y="5012"/>
                  </a:cubicBezTo>
                  <a:cubicBezTo>
                    <a:pt x="13547" y="4941"/>
                    <a:pt x="13734" y="4800"/>
                    <a:pt x="13918" y="4659"/>
                  </a:cubicBezTo>
                  <a:cubicBezTo>
                    <a:pt x="14103" y="4518"/>
                    <a:pt x="14285" y="4376"/>
                    <a:pt x="14472" y="4235"/>
                  </a:cubicBezTo>
                  <a:cubicBezTo>
                    <a:pt x="14658" y="4094"/>
                    <a:pt x="14850" y="3953"/>
                    <a:pt x="15036" y="3812"/>
                  </a:cubicBezTo>
                  <a:cubicBezTo>
                    <a:pt x="15223" y="3671"/>
                    <a:pt x="15405" y="3529"/>
                    <a:pt x="15590" y="3318"/>
                  </a:cubicBezTo>
                  <a:cubicBezTo>
                    <a:pt x="15774" y="3106"/>
                    <a:pt x="15961" y="2824"/>
                    <a:pt x="16140" y="2541"/>
                  </a:cubicBezTo>
                  <a:cubicBezTo>
                    <a:pt x="16320" y="2259"/>
                    <a:pt x="16493" y="1976"/>
                    <a:pt x="16663" y="1765"/>
                  </a:cubicBezTo>
                  <a:cubicBezTo>
                    <a:pt x="16834" y="1553"/>
                    <a:pt x="17002" y="1412"/>
                    <a:pt x="17160" y="1271"/>
                  </a:cubicBezTo>
                  <a:cubicBezTo>
                    <a:pt x="17319" y="1129"/>
                    <a:pt x="17469" y="988"/>
                    <a:pt x="17618" y="918"/>
                  </a:cubicBezTo>
                  <a:cubicBezTo>
                    <a:pt x="17767" y="847"/>
                    <a:pt x="17917" y="847"/>
                    <a:pt x="18061" y="776"/>
                  </a:cubicBezTo>
                  <a:cubicBezTo>
                    <a:pt x="18206" y="706"/>
                    <a:pt x="18346" y="565"/>
                    <a:pt x="18517" y="424"/>
                  </a:cubicBezTo>
                  <a:cubicBezTo>
                    <a:pt x="18687" y="282"/>
                    <a:pt x="18888" y="141"/>
                    <a:pt x="19079" y="71"/>
                  </a:cubicBezTo>
                  <a:cubicBezTo>
                    <a:pt x="19271" y="0"/>
                    <a:pt x="19453" y="0"/>
                    <a:pt x="19630" y="0"/>
                  </a:cubicBezTo>
                  <a:cubicBezTo>
                    <a:pt x="19807" y="0"/>
                    <a:pt x="19980" y="0"/>
                    <a:pt x="20144" y="0"/>
                  </a:cubicBezTo>
                  <a:cubicBezTo>
                    <a:pt x="20307" y="0"/>
                    <a:pt x="20461" y="0"/>
                    <a:pt x="20624" y="71"/>
                  </a:cubicBezTo>
                  <a:cubicBezTo>
                    <a:pt x="20788" y="141"/>
                    <a:pt x="20960" y="282"/>
                    <a:pt x="21105" y="353"/>
                  </a:cubicBezTo>
                  <a:cubicBezTo>
                    <a:pt x="21250" y="424"/>
                    <a:pt x="21367" y="424"/>
                    <a:pt x="21448" y="353"/>
                  </a:cubicBezTo>
                  <a:cubicBezTo>
                    <a:pt x="21530" y="282"/>
                    <a:pt x="21577" y="141"/>
                    <a:pt x="21588" y="282"/>
                  </a:cubicBezTo>
                  <a:cubicBezTo>
                    <a:pt x="21600" y="424"/>
                    <a:pt x="21577" y="847"/>
                    <a:pt x="21553" y="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568819" y="3477948"/>
              <a:ext cx="922421" cy="76513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47435" y="3556143"/>
              <a:ext cx="935477" cy="44319"/>
            </a:xfrm>
            <a:prstGeom prst="rect">
              <a:avLst/>
            </a:prstGeom>
            <a:effectLst/>
          </p:spPr>
        </p:pic>
        <p:pic>
          <p:nvPicPr>
            <p:cNvPr id="259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723201" y="942779"/>
              <a:ext cx="3112582" cy="112292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730868" y="1015111"/>
              <a:ext cx="3138138" cy="114073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77200" y="2174585"/>
              <a:ext cx="3023988" cy="137848"/>
            </a:xfrm>
            <a:prstGeom prst="rect">
              <a:avLst/>
            </a:prstGeom>
            <a:effectLst/>
          </p:spPr>
        </p:pic>
        <p:pic>
          <p:nvPicPr>
            <p:cNvPr id="260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953207" y="2234003"/>
              <a:ext cx="2708794" cy="147432"/>
            </a:xfrm>
            <a:prstGeom prst="rect">
              <a:avLst/>
            </a:prstGeom>
            <a:effectLst/>
          </p:spPr>
        </p:pic>
        <p:sp>
          <p:nvSpPr>
            <p:cNvPr id="2603" name="Line"/>
            <p:cNvSpPr/>
            <p:nvPr/>
          </p:nvSpPr>
          <p:spPr>
            <a:xfrm>
              <a:off x="895290" y="4177445"/>
              <a:ext cx="224346" cy="77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444" fill="norm" stroke="1" extrusionOk="0">
                  <a:moveTo>
                    <a:pt x="168" y="5736"/>
                  </a:moveTo>
                  <a:cubicBezTo>
                    <a:pt x="168" y="6583"/>
                    <a:pt x="168" y="7430"/>
                    <a:pt x="528" y="9053"/>
                  </a:cubicBezTo>
                  <a:cubicBezTo>
                    <a:pt x="888" y="10677"/>
                    <a:pt x="1608" y="13077"/>
                    <a:pt x="2088" y="15124"/>
                  </a:cubicBezTo>
                  <a:cubicBezTo>
                    <a:pt x="2568" y="17171"/>
                    <a:pt x="2808" y="18865"/>
                    <a:pt x="3048" y="19924"/>
                  </a:cubicBezTo>
                  <a:cubicBezTo>
                    <a:pt x="3288" y="20983"/>
                    <a:pt x="3528" y="21406"/>
                    <a:pt x="3648" y="21442"/>
                  </a:cubicBezTo>
                  <a:cubicBezTo>
                    <a:pt x="3768" y="21477"/>
                    <a:pt x="3768" y="21124"/>
                    <a:pt x="3528" y="19677"/>
                  </a:cubicBezTo>
                  <a:cubicBezTo>
                    <a:pt x="3288" y="18230"/>
                    <a:pt x="2808" y="15689"/>
                    <a:pt x="2568" y="13289"/>
                  </a:cubicBezTo>
                  <a:cubicBezTo>
                    <a:pt x="2328" y="10889"/>
                    <a:pt x="2328" y="8630"/>
                    <a:pt x="2568" y="6724"/>
                  </a:cubicBezTo>
                  <a:cubicBezTo>
                    <a:pt x="2808" y="4818"/>
                    <a:pt x="3288" y="3265"/>
                    <a:pt x="3888" y="2206"/>
                  </a:cubicBezTo>
                  <a:cubicBezTo>
                    <a:pt x="4488" y="1148"/>
                    <a:pt x="5208" y="583"/>
                    <a:pt x="6168" y="265"/>
                  </a:cubicBezTo>
                  <a:cubicBezTo>
                    <a:pt x="7128" y="-52"/>
                    <a:pt x="8328" y="-123"/>
                    <a:pt x="10248" y="265"/>
                  </a:cubicBezTo>
                  <a:cubicBezTo>
                    <a:pt x="12168" y="653"/>
                    <a:pt x="14808" y="1501"/>
                    <a:pt x="17088" y="2736"/>
                  </a:cubicBezTo>
                  <a:cubicBezTo>
                    <a:pt x="19368" y="3971"/>
                    <a:pt x="21288" y="5595"/>
                    <a:pt x="21048" y="7077"/>
                  </a:cubicBezTo>
                  <a:cubicBezTo>
                    <a:pt x="20808" y="8559"/>
                    <a:pt x="18408" y="9901"/>
                    <a:pt x="15048" y="10889"/>
                  </a:cubicBezTo>
                  <a:cubicBezTo>
                    <a:pt x="11688" y="11877"/>
                    <a:pt x="7368" y="12512"/>
                    <a:pt x="4368" y="12830"/>
                  </a:cubicBezTo>
                  <a:cubicBezTo>
                    <a:pt x="1368" y="13148"/>
                    <a:pt x="-312" y="13148"/>
                    <a:pt x="48" y="13112"/>
                  </a:cubicBezTo>
                  <a:cubicBezTo>
                    <a:pt x="408" y="13077"/>
                    <a:pt x="2808" y="13006"/>
                    <a:pt x="5208" y="12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1094486" y="4553783"/>
              <a:ext cx="247272" cy="34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98" fill="norm" stroke="1" extrusionOk="0">
                  <a:moveTo>
                    <a:pt x="828" y="10482"/>
                  </a:moveTo>
                  <a:cubicBezTo>
                    <a:pt x="608" y="9688"/>
                    <a:pt x="387" y="8894"/>
                    <a:pt x="167" y="7941"/>
                  </a:cubicBezTo>
                  <a:cubicBezTo>
                    <a:pt x="-54" y="6988"/>
                    <a:pt x="-274" y="5876"/>
                    <a:pt x="1048" y="5559"/>
                  </a:cubicBezTo>
                  <a:cubicBezTo>
                    <a:pt x="2371" y="5241"/>
                    <a:pt x="5236" y="5718"/>
                    <a:pt x="7330" y="7385"/>
                  </a:cubicBezTo>
                  <a:cubicBezTo>
                    <a:pt x="9424" y="9053"/>
                    <a:pt x="10746" y="11912"/>
                    <a:pt x="11077" y="14374"/>
                  </a:cubicBezTo>
                  <a:cubicBezTo>
                    <a:pt x="11408" y="16835"/>
                    <a:pt x="10746" y="18900"/>
                    <a:pt x="9865" y="20091"/>
                  </a:cubicBezTo>
                  <a:cubicBezTo>
                    <a:pt x="8983" y="21282"/>
                    <a:pt x="7881" y="21600"/>
                    <a:pt x="7220" y="21282"/>
                  </a:cubicBezTo>
                  <a:cubicBezTo>
                    <a:pt x="6559" y="20965"/>
                    <a:pt x="6338" y="20012"/>
                    <a:pt x="6889" y="17391"/>
                  </a:cubicBezTo>
                  <a:cubicBezTo>
                    <a:pt x="7440" y="14771"/>
                    <a:pt x="8763" y="10482"/>
                    <a:pt x="11297" y="7306"/>
                  </a:cubicBezTo>
                  <a:cubicBezTo>
                    <a:pt x="13832" y="4129"/>
                    <a:pt x="17579" y="2065"/>
                    <a:pt x="21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1514215" y="4207266"/>
              <a:ext cx="302887" cy="80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04" fill="norm" stroke="1" extrusionOk="0">
                  <a:moveTo>
                    <a:pt x="21512" y="1267"/>
                  </a:moveTo>
                  <a:cubicBezTo>
                    <a:pt x="21330" y="858"/>
                    <a:pt x="21149" y="449"/>
                    <a:pt x="20604" y="211"/>
                  </a:cubicBezTo>
                  <a:cubicBezTo>
                    <a:pt x="20060" y="-28"/>
                    <a:pt x="19152" y="-96"/>
                    <a:pt x="17882" y="177"/>
                  </a:cubicBezTo>
                  <a:cubicBezTo>
                    <a:pt x="16611" y="449"/>
                    <a:pt x="14978" y="1062"/>
                    <a:pt x="12618" y="2391"/>
                  </a:cubicBezTo>
                  <a:cubicBezTo>
                    <a:pt x="10258" y="3720"/>
                    <a:pt x="7173" y="5764"/>
                    <a:pt x="4631" y="7876"/>
                  </a:cubicBezTo>
                  <a:cubicBezTo>
                    <a:pt x="2090" y="9989"/>
                    <a:pt x="94" y="12169"/>
                    <a:pt x="3" y="14077"/>
                  </a:cubicBezTo>
                  <a:cubicBezTo>
                    <a:pt x="-88" y="15985"/>
                    <a:pt x="1727" y="17620"/>
                    <a:pt x="4268" y="18813"/>
                  </a:cubicBezTo>
                  <a:cubicBezTo>
                    <a:pt x="6809" y="20005"/>
                    <a:pt x="10077" y="20754"/>
                    <a:pt x="12436" y="21129"/>
                  </a:cubicBezTo>
                  <a:cubicBezTo>
                    <a:pt x="14796" y="21504"/>
                    <a:pt x="16248" y="21504"/>
                    <a:pt x="1770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2806123" y="4239442"/>
              <a:ext cx="61336" cy="88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745"/>
                    <a:pt x="9000" y="1490"/>
                    <a:pt x="11700" y="3010"/>
                  </a:cubicBezTo>
                  <a:cubicBezTo>
                    <a:pt x="14400" y="4531"/>
                    <a:pt x="15300" y="6828"/>
                    <a:pt x="16200" y="9124"/>
                  </a:cubicBezTo>
                  <a:cubicBezTo>
                    <a:pt x="17100" y="11421"/>
                    <a:pt x="18000" y="13717"/>
                    <a:pt x="18900" y="15797"/>
                  </a:cubicBezTo>
                  <a:cubicBezTo>
                    <a:pt x="19800" y="17876"/>
                    <a:pt x="20700" y="197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3020795" y="4684119"/>
              <a:ext cx="32200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5840"/>
                    <a:pt x="9943" y="10080"/>
                    <a:pt x="13543" y="6480"/>
                  </a:cubicBezTo>
                  <a:cubicBezTo>
                    <a:pt x="17143" y="2880"/>
                    <a:pt x="1937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3163291" y="4523116"/>
              <a:ext cx="41509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fill="norm" stroke="1" extrusionOk="0">
                  <a:moveTo>
                    <a:pt x="13013" y="0"/>
                  </a:moveTo>
                  <a:cubicBezTo>
                    <a:pt x="7931" y="470"/>
                    <a:pt x="2849" y="939"/>
                    <a:pt x="943" y="2348"/>
                  </a:cubicBezTo>
                  <a:cubicBezTo>
                    <a:pt x="-963" y="3757"/>
                    <a:pt x="308" y="6104"/>
                    <a:pt x="2213" y="9157"/>
                  </a:cubicBezTo>
                  <a:cubicBezTo>
                    <a:pt x="4119" y="12209"/>
                    <a:pt x="6661" y="15965"/>
                    <a:pt x="9837" y="18157"/>
                  </a:cubicBezTo>
                  <a:cubicBezTo>
                    <a:pt x="13013" y="20348"/>
                    <a:pt x="16825" y="20974"/>
                    <a:pt x="206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3319802" y="4218496"/>
              <a:ext cx="271869" cy="83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442" fill="norm" stroke="1" extrusionOk="0">
                  <a:moveTo>
                    <a:pt x="6539" y="342"/>
                  </a:moveTo>
                  <a:cubicBezTo>
                    <a:pt x="7332" y="145"/>
                    <a:pt x="8125" y="-53"/>
                    <a:pt x="9116" y="13"/>
                  </a:cubicBezTo>
                  <a:cubicBezTo>
                    <a:pt x="10106" y="79"/>
                    <a:pt x="11295" y="408"/>
                    <a:pt x="13277" y="1626"/>
                  </a:cubicBezTo>
                  <a:cubicBezTo>
                    <a:pt x="15259" y="2845"/>
                    <a:pt x="18033" y="4952"/>
                    <a:pt x="19618" y="7224"/>
                  </a:cubicBezTo>
                  <a:cubicBezTo>
                    <a:pt x="21204" y="9496"/>
                    <a:pt x="21600" y="11932"/>
                    <a:pt x="20312" y="14073"/>
                  </a:cubicBezTo>
                  <a:cubicBezTo>
                    <a:pt x="19024" y="16213"/>
                    <a:pt x="16051" y="18057"/>
                    <a:pt x="12881" y="19275"/>
                  </a:cubicBezTo>
                  <a:cubicBezTo>
                    <a:pt x="9710" y="20493"/>
                    <a:pt x="6341" y="21086"/>
                    <a:pt x="4161" y="21317"/>
                  </a:cubicBezTo>
                  <a:cubicBezTo>
                    <a:pt x="1982" y="21547"/>
                    <a:pt x="991" y="21415"/>
                    <a:pt x="0" y="21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2116108" y="4553783"/>
              <a:ext cx="53669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844"/>
                    <a:pt x="8229" y="9687"/>
                    <a:pt x="11829" y="13287"/>
                  </a:cubicBezTo>
                  <a:cubicBezTo>
                    <a:pt x="15429" y="16887"/>
                    <a:pt x="18514" y="192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2067222" y="4461786"/>
              <a:ext cx="369696" cy="57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78" fill="norm" stroke="1" extrusionOk="0">
                  <a:moveTo>
                    <a:pt x="1488" y="5995"/>
                  </a:moveTo>
                  <a:cubicBezTo>
                    <a:pt x="901" y="5138"/>
                    <a:pt x="313" y="4282"/>
                    <a:pt x="92" y="3616"/>
                  </a:cubicBezTo>
                  <a:cubicBezTo>
                    <a:pt x="-128" y="2950"/>
                    <a:pt x="19" y="2474"/>
                    <a:pt x="827" y="1951"/>
                  </a:cubicBezTo>
                  <a:cubicBezTo>
                    <a:pt x="1635" y="1427"/>
                    <a:pt x="3105" y="857"/>
                    <a:pt x="5162" y="476"/>
                  </a:cubicBezTo>
                  <a:cubicBezTo>
                    <a:pt x="7219" y="95"/>
                    <a:pt x="9864" y="-95"/>
                    <a:pt x="12215" y="48"/>
                  </a:cubicBezTo>
                  <a:cubicBezTo>
                    <a:pt x="14566" y="190"/>
                    <a:pt x="16623" y="666"/>
                    <a:pt x="18166" y="1998"/>
                  </a:cubicBezTo>
                  <a:cubicBezTo>
                    <a:pt x="19709" y="3331"/>
                    <a:pt x="20737" y="5519"/>
                    <a:pt x="21105" y="7850"/>
                  </a:cubicBezTo>
                  <a:cubicBezTo>
                    <a:pt x="21472" y="10182"/>
                    <a:pt x="21178" y="12656"/>
                    <a:pt x="20150" y="14654"/>
                  </a:cubicBezTo>
                  <a:cubicBezTo>
                    <a:pt x="19121" y="16652"/>
                    <a:pt x="17358" y="18175"/>
                    <a:pt x="15080" y="19269"/>
                  </a:cubicBezTo>
                  <a:cubicBezTo>
                    <a:pt x="12803" y="20363"/>
                    <a:pt x="10011" y="21029"/>
                    <a:pt x="7807" y="21267"/>
                  </a:cubicBezTo>
                  <a:cubicBezTo>
                    <a:pt x="5603" y="21505"/>
                    <a:pt x="3986" y="21315"/>
                    <a:pt x="2370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4132487" y="4750388"/>
              <a:ext cx="414010" cy="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200" y="12793"/>
                    <a:pt x="6400" y="5170"/>
                    <a:pt x="10000" y="1993"/>
                  </a:cubicBezTo>
                  <a:cubicBezTo>
                    <a:pt x="13600" y="-1183"/>
                    <a:pt x="176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4170492" y="4944791"/>
              <a:ext cx="391339" cy="4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381" fill="norm" stroke="1" extrusionOk="0">
                  <a:moveTo>
                    <a:pt x="1281" y="0"/>
                  </a:moveTo>
                  <a:cubicBezTo>
                    <a:pt x="579" y="6353"/>
                    <a:pt x="-122" y="12706"/>
                    <a:pt x="18" y="16518"/>
                  </a:cubicBezTo>
                  <a:cubicBezTo>
                    <a:pt x="159" y="20329"/>
                    <a:pt x="1140" y="21600"/>
                    <a:pt x="3595" y="19059"/>
                  </a:cubicBezTo>
                  <a:cubicBezTo>
                    <a:pt x="6049" y="16518"/>
                    <a:pt x="9977" y="10165"/>
                    <a:pt x="13203" y="6988"/>
                  </a:cubicBezTo>
                  <a:cubicBezTo>
                    <a:pt x="16429" y="3812"/>
                    <a:pt x="18953" y="3812"/>
                    <a:pt x="21478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1051115" y="5091072"/>
              <a:ext cx="2365385" cy="23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45" fill="norm" stroke="1" extrusionOk="0">
                  <a:moveTo>
                    <a:pt x="64" y="20848"/>
                  </a:moveTo>
                  <a:cubicBezTo>
                    <a:pt x="41" y="19455"/>
                    <a:pt x="17" y="18061"/>
                    <a:pt x="6" y="16319"/>
                  </a:cubicBezTo>
                  <a:cubicBezTo>
                    <a:pt x="-6" y="14577"/>
                    <a:pt x="-6" y="12487"/>
                    <a:pt x="87" y="11558"/>
                  </a:cubicBezTo>
                  <a:cubicBezTo>
                    <a:pt x="180" y="10629"/>
                    <a:pt x="367" y="10861"/>
                    <a:pt x="926" y="10861"/>
                  </a:cubicBezTo>
                  <a:cubicBezTo>
                    <a:pt x="1485" y="10861"/>
                    <a:pt x="2417" y="10629"/>
                    <a:pt x="3279" y="9932"/>
                  </a:cubicBezTo>
                  <a:cubicBezTo>
                    <a:pt x="4142" y="9235"/>
                    <a:pt x="4934" y="8074"/>
                    <a:pt x="5808" y="6913"/>
                  </a:cubicBezTo>
                  <a:cubicBezTo>
                    <a:pt x="6681" y="5751"/>
                    <a:pt x="7637" y="4590"/>
                    <a:pt x="8627" y="3545"/>
                  </a:cubicBezTo>
                  <a:cubicBezTo>
                    <a:pt x="9617" y="2500"/>
                    <a:pt x="10643" y="1571"/>
                    <a:pt x="11610" y="990"/>
                  </a:cubicBezTo>
                  <a:cubicBezTo>
                    <a:pt x="12577" y="410"/>
                    <a:pt x="13485" y="177"/>
                    <a:pt x="14406" y="61"/>
                  </a:cubicBezTo>
                  <a:cubicBezTo>
                    <a:pt x="15326" y="-55"/>
                    <a:pt x="16258" y="-55"/>
                    <a:pt x="17167" y="526"/>
                  </a:cubicBezTo>
                  <a:cubicBezTo>
                    <a:pt x="18076" y="1106"/>
                    <a:pt x="18961" y="2268"/>
                    <a:pt x="19637" y="3777"/>
                  </a:cubicBezTo>
                  <a:cubicBezTo>
                    <a:pt x="20312" y="5287"/>
                    <a:pt x="20778" y="7145"/>
                    <a:pt x="21070" y="8539"/>
                  </a:cubicBezTo>
                  <a:cubicBezTo>
                    <a:pt x="21361" y="9932"/>
                    <a:pt x="21477" y="10861"/>
                    <a:pt x="21536" y="11906"/>
                  </a:cubicBezTo>
                  <a:cubicBezTo>
                    <a:pt x="21594" y="12951"/>
                    <a:pt x="21594" y="14113"/>
                    <a:pt x="21326" y="15390"/>
                  </a:cubicBezTo>
                  <a:cubicBezTo>
                    <a:pt x="21058" y="16668"/>
                    <a:pt x="20522" y="18061"/>
                    <a:pt x="19940" y="19106"/>
                  </a:cubicBezTo>
                  <a:cubicBezTo>
                    <a:pt x="19357" y="20151"/>
                    <a:pt x="18728" y="20848"/>
                    <a:pt x="18099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1433759" y="5282132"/>
              <a:ext cx="2146716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9886"/>
                    <a:pt x="1440" y="18171"/>
                    <a:pt x="2224" y="16286"/>
                  </a:cubicBezTo>
                  <a:cubicBezTo>
                    <a:pt x="3009" y="14400"/>
                    <a:pt x="3857" y="12343"/>
                    <a:pt x="4770" y="10457"/>
                  </a:cubicBezTo>
                  <a:cubicBezTo>
                    <a:pt x="5683" y="8571"/>
                    <a:pt x="6660" y="6857"/>
                    <a:pt x="7689" y="5486"/>
                  </a:cubicBezTo>
                  <a:cubicBezTo>
                    <a:pt x="8717" y="4114"/>
                    <a:pt x="9797" y="3086"/>
                    <a:pt x="10877" y="2229"/>
                  </a:cubicBezTo>
                  <a:cubicBezTo>
                    <a:pt x="11957" y="1371"/>
                    <a:pt x="13037" y="686"/>
                    <a:pt x="14091" y="343"/>
                  </a:cubicBezTo>
                  <a:cubicBezTo>
                    <a:pt x="15146" y="0"/>
                    <a:pt x="16174" y="0"/>
                    <a:pt x="17229" y="0"/>
                  </a:cubicBezTo>
                  <a:cubicBezTo>
                    <a:pt x="18283" y="0"/>
                    <a:pt x="19363" y="0"/>
                    <a:pt x="20096" y="686"/>
                  </a:cubicBezTo>
                  <a:cubicBezTo>
                    <a:pt x="20829" y="1371"/>
                    <a:pt x="21214" y="2743"/>
                    <a:pt x="21600" y="4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7201062" y="0"/>
              <a:ext cx="4498639" cy="116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66" fill="norm" stroke="1" extrusionOk="0">
                  <a:moveTo>
                    <a:pt x="469" y="2985"/>
                  </a:moveTo>
                  <a:cubicBezTo>
                    <a:pt x="359" y="2842"/>
                    <a:pt x="248" y="2700"/>
                    <a:pt x="224" y="2605"/>
                  </a:cubicBezTo>
                  <a:cubicBezTo>
                    <a:pt x="199" y="2510"/>
                    <a:pt x="261" y="2463"/>
                    <a:pt x="475" y="2391"/>
                  </a:cubicBezTo>
                  <a:cubicBezTo>
                    <a:pt x="690" y="2320"/>
                    <a:pt x="1058" y="2225"/>
                    <a:pt x="1499" y="2012"/>
                  </a:cubicBezTo>
                  <a:cubicBezTo>
                    <a:pt x="1940" y="1798"/>
                    <a:pt x="2455" y="1466"/>
                    <a:pt x="2945" y="1252"/>
                  </a:cubicBezTo>
                  <a:cubicBezTo>
                    <a:pt x="3436" y="1038"/>
                    <a:pt x="3902" y="943"/>
                    <a:pt x="4367" y="825"/>
                  </a:cubicBezTo>
                  <a:cubicBezTo>
                    <a:pt x="4833" y="706"/>
                    <a:pt x="5299" y="564"/>
                    <a:pt x="5734" y="445"/>
                  </a:cubicBezTo>
                  <a:cubicBezTo>
                    <a:pt x="6169" y="326"/>
                    <a:pt x="6574" y="231"/>
                    <a:pt x="7003" y="160"/>
                  </a:cubicBezTo>
                  <a:cubicBezTo>
                    <a:pt x="7432" y="89"/>
                    <a:pt x="7886" y="41"/>
                    <a:pt x="8370" y="18"/>
                  </a:cubicBezTo>
                  <a:cubicBezTo>
                    <a:pt x="8854" y="-6"/>
                    <a:pt x="9369" y="-6"/>
                    <a:pt x="9853" y="18"/>
                  </a:cubicBezTo>
                  <a:cubicBezTo>
                    <a:pt x="10337" y="41"/>
                    <a:pt x="10791" y="89"/>
                    <a:pt x="11245" y="160"/>
                  </a:cubicBezTo>
                  <a:cubicBezTo>
                    <a:pt x="11698" y="231"/>
                    <a:pt x="12152" y="326"/>
                    <a:pt x="12611" y="469"/>
                  </a:cubicBezTo>
                  <a:cubicBezTo>
                    <a:pt x="13071" y="611"/>
                    <a:pt x="13537" y="801"/>
                    <a:pt x="13991" y="991"/>
                  </a:cubicBezTo>
                  <a:cubicBezTo>
                    <a:pt x="14444" y="1181"/>
                    <a:pt x="14885" y="1371"/>
                    <a:pt x="15345" y="1466"/>
                  </a:cubicBezTo>
                  <a:cubicBezTo>
                    <a:pt x="15805" y="1561"/>
                    <a:pt x="16283" y="1561"/>
                    <a:pt x="16755" y="1584"/>
                  </a:cubicBezTo>
                  <a:cubicBezTo>
                    <a:pt x="17227" y="1608"/>
                    <a:pt x="17693" y="1656"/>
                    <a:pt x="18183" y="1703"/>
                  </a:cubicBezTo>
                  <a:cubicBezTo>
                    <a:pt x="18673" y="1750"/>
                    <a:pt x="19188" y="1798"/>
                    <a:pt x="19642" y="1822"/>
                  </a:cubicBezTo>
                  <a:cubicBezTo>
                    <a:pt x="20095" y="1845"/>
                    <a:pt x="20488" y="1845"/>
                    <a:pt x="20714" y="1845"/>
                  </a:cubicBezTo>
                  <a:cubicBezTo>
                    <a:pt x="20941" y="1845"/>
                    <a:pt x="21003" y="1845"/>
                    <a:pt x="21058" y="1774"/>
                  </a:cubicBezTo>
                  <a:cubicBezTo>
                    <a:pt x="21113" y="1703"/>
                    <a:pt x="21162" y="1561"/>
                    <a:pt x="21186" y="1608"/>
                  </a:cubicBezTo>
                  <a:cubicBezTo>
                    <a:pt x="21211" y="1656"/>
                    <a:pt x="21211" y="1893"/>
                    <a:pt x="21248" y="2629"/>
                  </a:cubicBezTo>
                  <a:cubicBezTo>
                    <a:pt x="21285" y="3365"/>
                    <a:pt x="21358" y="4599"/>
                    <a:pt x="21413" y="5857"/>
                  </a:cubicBezTo>
                  <a:cubicBezTo>
                    <a:pt x="21468" y="7115"/>
                    <a:pt x="21505" y="8397"/>
                    <a:pt x="21536" y="9963"/>
                  </a:cubicBezTo>
                  <a:cubicBezTo>
                    <a:pt x="21566" y="11530"/>
                    <a:pt x="21591" y="13381"/>
                    <a:pt x="21573" y="15043"/>
                  </a:cubicBezTo>
                  <a:cubicBezTo>
                    <a:pt x="21554" y="16704"/>
                    <a:pt x="21493" y="18176"/>
                    <a:pt x="21450" y="19078"/>
                  </a:cubicBezTo>
                  <a:cubicBezTo>
                    <a:pt x="21407" y="19980"/>
                    <a:pt x="21383" y="20312"/>
                    <a:pt x="21285" y="20573"/>
                  </a:cubicBezTo>
                  <a:cubicBezTo>
                    <a:pt x="21186" y="20834"/>
                    <a:pt x="21015" y="21024"/>
                    <a:pt x="20702" y="21190"/>
                  </a:cubicBezTo>
                  <a:cubicBezTo>
                    <a:pt x="20390" y="21357"/>
                    <a:pt x="19936" y="21499"/>
                    <a:pt x="19452" y="21547"/>
                  </a:cubicBezTo>
                  <a:cubicBezTo>
                    <a:pt x="18968" y="21594"/>
                    <a:pt x="18453" y="21547"/>
                    <a:pt x="17969" y="21475"/>
                  </a:cubicBezTo>
                  <a:cubicBezTo>
                    <a:pt x="17484" y="21404"/>
                    <a:pt x="17031" y="21309"/>
                    <a:pt x="16583" y="21190"/>
                  </a:cubicBezTo>
                  <a:cubicBezTo>
                    <a:pt x="16136" y="21072"/>
                    <a:pt x="15695" y="20929"/>
                    <a:pt x="15247" y="20811"/>
                  </a:cubicBezTo>
                  <a:cubicBezTo>
                    <a:pt x="14800" y="20692"/>
                    <a:pt x="14346" y="20597"/>
                    <a:pt x="13886" y="20526"/>
                  </a:cubicBezTo>
                  <a:cubicBezTo>
                    <a:pt x="13427" y="20455"/>
                    <a:pt x="12961" y="20407"/>
                    <a:pt x="12489" y="20360"/>
                  </a:cubicBezTo>
                  <a:cubicBezTo>
                    <a:pt x="12017" y="20312"/>
                    <a:pt x="11539" y="20265"/>
                    <a:pt x="11055" y="20217"/>
                  </a:cubicBezTo>
                  <a:cubicBezTo>
                    <a:pt x="10570" y="20170"/>
                    <a:pt x="10080" y="20122"/>
                    <a:pt x="9590" y="20075"/>
                  </a:cubicBezTo>
                  <a:cubicBezTo>
                    <a:pt x="9099" y="20027"/>
                    <a:pt x="8609" y="19980"/>
                    <a:pt x="8131" y="19909"/>
                  </a:cubicBezTo>
                  <a:cubicBezTo>
                    <a:pt x="7653" y="19838"/>
                    <a:pt x="7187" y="19743"/>
                    <a:pt x="6727" y="19648"/>
                  </a:cubicBezTo>
                  <a:cubicBezTo>
                    <a:pt x="6268" y="19553"/>
                    <a:pt x="5814" y="19458"/>
                    <a:pt x="5336" y="19387"/>
                  </a:cubicBezTo>
                  <a:cubicBezTo>
                    <a:pt x="4858" y="19315"/>
                    <a:pt x="4355" y="19268"/>
                    <a:pt x="3865" y="19244"/>
                  </a:cubicBezTo>
                  <a:cubicBezTo>
                    <a:pt x="3374" y="19220"/>
                    <a:pt x="2896" y="19220"/>
                    <a:pt x="2406" y="19220"/>
                  </a:cubicBezTo>
                  <a:cubicBezTo>
                    <a:pt x="1916" y="19220"/>
                    <a:pt x="1413" y="19220"/>
                    <a:pt x="1094" y="19220"/>
                  </a:cubicBezTo>
                  <a:cubicBezTo>
                    <a:pt x="776" y="19220"/>
                    <a:pt x="641" y="19220"/>
                    <a:pt x="543" y="19244"/>
                  </a:cubicBezTo>
                  <a:cubicBezTo>
                    <a:pt x="445" y="19268"/>
                    <a:pt x="383" y="19315"/>
                    <a:pt x="297" y="19387"/>
                  </a:cubicBezTo>
                  <a:cubicBezTo>
                    <a:pt x="212" y="19458"/>
                    <a:pt x="101" y="19553"/>
                    <a:pt x="46" y="19481"/>
                  </a:cubicBezTo>
                  <a:cubicBezTo>
                    <a:pt x="-9" y="19410"/>
                    <a:pt x="-9" y="19173"/>
                    <a:pt x="16" y="18295"/>
                  </a:cubicBezTo>
                  <a:cubicBezTo>
                    <a:pt x="40" y="17416"/>
                    <a:pt x="89" y="15897"/>
                    <a:pt x="181" y="14354"/>
                  </a:cubicBezTo>
                  <a:cubicBezTo>
                    <a:pt x="273" y="12812"/>
                    <a:pt x="408" y="11245"/>
                    <a:pt x="592" y="9702"/>
                  </a:cubicBezTo>
                  <a:cubicBezTo>
                    <a:pt x="776" y="8159"/>
                    <a:pt x="1008" y="6640"/>
                    <a:pt x="1168" y="5501"/>
                  </a:cubicBezTo>
                  <a:cubicBezTo>
                    <a:pt x="1327" y="4361"/>
                    <a:pt x="1413" y="3602"/>
                    <a:pt x="1499" y="2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5833922" y="4152982"/>
              <a:ext cx="200171" cy="63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079" fill="norm" stroke="1" extrusionOk="0">
                  <a:moveTo>
                    <a:pt x="4063" y="7470"/>
                  </a:moveTo>
                  <a:cubicBezTo>
                    <a:pt x="4063" y="9681"/>
                    <a:pt x="4063" y="11892"/>
                    <a:pt x="4329" y="13677"/>
                  </a:cubicBezTo>
                  <a:cubicBezTo>
                    <a:pt x="4596" y="15463"/>
                    <a:pt x="5129" y="16824"/>
                    <a:pt x="5796" y="18100"/>
                  </a:cubicBezTo>
                  <a:cubicBezTo>
                    <a:pt x="6463" y="19375"/>
                    <a:pt x="7263" y="20566"/>
                    <a:pt x="7529" y="20948"/>
                  </a:cubicBezTo>
                  <a:cubicBezTo>
                    <a:pt x="7796" y="21331"/>
                    <a:pt x="7529" y="20906"/>
                    <a:pt x="6596" y="19290"/>
                  </a:cubicBezTo>
                  <a:cubicBezTo>
                    <a:pt x="5663" y="17674"/>
                    <a:pt x="4063" y="14868"/>
                    <a:pt x="2729" y="11977"/>
                  </a:cubicBezTo>
                  <a:cubicBezTo>
                    <a:pt x="1396" y="9085"/>
                    <a:pt x="329" y="6109"/>
                    <a:pt x="63" y="4196"/>
                  </a:cubicBezTo>
                  <a:cubicBezTo>
                    <a:pt x="-204" y="2282"/>
                    <a:pt x="329" y="1432"/>
                    <a:pt x="2596" y="794"/>
                  </a:cubicBezTo>
                  <a:cubicBezTo>
                    <a:pt x="4863" y="156"/>
                    <a:pt x="8863" y="-269"/>
                    <a:pt x="12329" y="199"/>
                  </a:cubicBezTo>
                  <a:cubicBezTo>
                    <a:pt x="15796" y="666"/>
                    <a:pt x="18729" y="2027"/>
                    <a:pt x="20063" y="3388"/>
                  </a:cubicBezTo>
                  <a:cubicBezTo>
                    <a:pt x="21396" y="4748"/>
                    <a:pt x="21129" y="6109"/>
                    <a:pt x="19129" y="7300"/>
                  </a:cubicBezTo>
                  <a:cubicBezTo>
                    <a:pt x="17129" y="8490"/>
                    <a:pt x="13396" y="9511"/>
                    <a:pt x="10729" y="10063"/>
                  </a:cubicBezTo>
                  <a:cubicBezTo>
                    <a:pt x="8063" y="10616"/>
                    <a:pt x="6463" y="10701"/>
                    <a:pt x="4863" y="10701"/>
                  </a:cubicBezTo>
                  <a:cubicBezTo>
                    <a:pt x="3263" y="10701"/>
                    <a:pt x="1663" y="10616"/>
                    <a:pt x="1529" y="10531"/>
                  </a:cubicBezTo>
                  <a:cubicBezTo>
                    <a:pt x="1396" y="10446"/>
                    <a:pt x="2729" y="10361"/>
                    <a:pt x="4329" y="10276"/>
                  </a:cubicBezTo>
                  <a:cubicBezTo>
                    <a:pt x="5929" y="10191"/>
                    <a:pt x="7796" y="10106"/>
                    <a:pt x="9663" y="10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6008000" y="4423447"/>
              <a:ext cx="232868" cy="29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98" fill="norm" stroke="1" extrusionOk="0">
                  <a:moveTo>
                    <a:pt x="1671" y="11172"/>
                  </a:moveTo>
                  <a:cubicBezTo>
                    <a:pt x="1202" y="10241"/>
                    <a:pt x="732" y="9310"/>
                    <a:pt x="380" y="8379"/>
                  </a:cubicBezTo>
                  <a:cubicBezTo>
                    <a:pt x="28" y="7448"/>
                    <a:pt x="-207" y="6517"/>
                    <a:pt x="263" y="5959"/>
                  </a:cubicBezTo>
                  <a:cubicBezTo>
                    <a:pt x="732" y="5400"/>
                    <a:pt x="1906" y="5214"/>
                    <a:pt x="3550" y="5679"/>
                  </a:cubicBezTo>
                  <a:cubicBezTo>
                    <a:pt x="5193" y="6145"/>
                    <a:pt x="7306" y="7262"/>
                    <a:pt x="9067" y="9497"/>
                  </a:cubicBezTo>
                  <a:cubicBezTo>
                    <a:pt x="10828" y="11731"/>
                    <a:pt x="12236" y="15083"/>
                    <a:pt x="12706" y="17224"/>
                  </a:cubicBezTo>
                  <a:cubicBezTo>
                    <a:pt x="13176" y="19366"/>
                    <a:pt x="12706" y="20297"/>
                    <a:pt x="11884" y="20855"/>
                  </a:cubicBezTo>
                  <a:cubicBezTo>
                    <a:pt x="11063" y="21414"/>
                    <a:pt x="9889" y="21600"/>
                    <a:pt x="9184" y="21134"/>
                  </a:cubicBezTo>
                  <a:cubicBezTo>
                    <a:pt x="8480" y="20669"/>
                    <a:pt x="8245" y="19552"/>
                    <a:pt x="9184" y="16759"/>
                  </a:cubicBezTo>
                  <a:cubicBezTo>
                    <a:pt x="10123" y="13966"/>
                    <a:pt x="12236" y="9497"/>
                    <a:pt x="14467" y="6424"/>
                  </a:cubicBezTo>
                  <a:cubicBezTo>
                    <a:pt x="16697" y="3352"/>
                    <a:pt x="19045" y="1676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6467977" y="4145484"/>
              <a:ext cx="248236" cy="615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90" fill="norm" stroke="1" extrusionOk="0">
                  <a:moveTo>
                    <a:pt x="21193" y="1140"/>
                  </a:moveTo>
                  <a:cubicBezTo>
                    <a:pt x="20538" y="783"/>
                    <a:pt x="19884" y="426"/>
                    <a:pt x="18902" y="202"/>
                  </a:cubicBezTo>
                  <a:cubicBezTo>
                    <a:pt x="17920" y="-21"/>
                    <a:pt x="16611" y="-110"/>
                    <a:pt x="15084" y="202"/>
                  </a:cubicBezTo>
                  <a:cubicBezTo>
                    <a:pt x="13557" y="515"/>
                    <a:pt x="11811" y="1229"/>
                    <a:pt x="9411" y="2791"/>
                  </a:cubicBezTo>
                  <a:cubicBezTo>
                    <a:pt x="7011" y="4353"/>
                    <a:pt x="3957" y="6763"/>
                    <a:pt x="2102" y="9217"/>
                  </a:cubicBezTo>
                  <a:cubicBezTo>
                    <a:pt x="248" y="11672"/>
                    <a:pt x="-407" y="14171"/>
                    <a:pt x="248" y="16224"/>
                  </a:cubicBezTo>
                  <a:cubicBezTo>
                    <a:pt x="902" y="18277"/>
                    <a:pt x="2866" y="19883"/>
                    <a:pt x="6138" y="20687"/>
                  </a:cubicBezTo>
                  <a:cubicBezTo>
                    <a:pt x="9411" y="21490"/>
                    <a:pt x="13993" y="21490"/>
                    <a:pt x="18575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6777547" y="4477115"/>
              <a:ext cx="283673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1" y="18277"/>
                    <a:pt x="3503" y="14954"/>
                    <a:pt x="7103" y="11354"/>
                  </a:cubicBezTo>
                  <a:cubicBezTo>
                    <a:pt x="10703" y="7754"/>
                    <a:pt x="16151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6884882" y="4392779"/>
              <a:ext cx="46002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9600" y="600"/>
                    <a:pt x="4800" y="1200"/>
                    <a:pt x="2400" y="4200"/>
                  </a:cubicBezTo>
                  <a:cubicBezTo>
                    <a:pt x="0" y="7200"/>
                    <a:pt x="0" y="12600"/>
                    <a:pt x="0" y="15800"/>
                  </a:cubicBezTo>
                  <a:cubicBezTo>
                    <a:pt x="0" y="19000"/>
                    <a:pt x="0" y="20000"/>
                    <a:pt x="3600" y="20600"/>
                  </a:cubicBezTo>
                  <a:cubicBezTo>
                    <a:pt x="7200" y="21200"/>
                    <a:pt x="14400" y="21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7176222" y="4162774"/>
              <a:ext cx="53669" cy="641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0"/>
                  </a:moveTo>
                  <a:cubicBezTo>
                    <a:pt x="4114" y="2314"/>
                    <a:pt x="8229" y="4629"/>
                    <a:pt x="10286" y="7414"/>
                  </a:cubicBezTo>
                  <a:cubicBezTo>
                    <a:pt x="12343" y="10200"/>
                    <a:pt x="12343" y="13457"/>
                    <a:pt x="11829" y="15686"/>
                  </a:cubicBezTo>
                  <a:cubicBezTo>
                    <a:pt x="11314" y="17914"/>
                    <a:pt x="10286" y="19114"/>
                    <a:pt x="9771" y="19971"/>
                  </a:cubicBezTo>
                  <a:cubicBezTo>
                    <a:pt x="9257" y="20829"/>
                    <a:pt x="9257" y="21343"/>
                    <a:pt x="11314" y="21471"/>
                  </a:cubicBezTo>
                  <a:cubicBezTo>
                    <a:pt x="13371" y="21600"/>
                    <a:pt x="17486" y="21343"/>
                    <a:pt x="21600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7414746" y="4161312"/>
              <a:ext cx="191037" cy="50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269" fill="norm" stroke="1" extrusionOk="0">
                  <a:moveTo>
                    <a:pt x="7481" y="5570"/>
                  </a:moveTo>
                  <a:cubicBezTo>
                    <a:pt x="6920" y="8918"/>
                    <a:pt x="6358" y="12266"/>
                    <a:pt x="6078" y="14480"/>
                  </a:cubicBezTo>
                  <a:cubicBezTo>
                    <a:pt x="5797" y="16694"/>
                    <a:pt x="5797" y="17774"/>
                    <a:pt x="5657" y="18854"/>
                  </a:cubicBezTo>
                  <a:cubicBezTo>
                    <a:pt x="5517" y="19934"/>
                    <a:pt x="5236" y="21014"/>
                    <a:pt x="4816" y="21230"/>
                  </a:cubicBezTo>
                  <a:cubicBezTo>
                    <a:pt x="4395" y="21446"/>
                    <a:pt x="3834" y="20798"/>
                    <a:pt x="3413" y="18530"/>
                  </a:cubicBezTo>
                  <a:cubicBezTo>
                    <a:pt x="2992" y="16262"/>
                    <a:pt x="2712" y="12374"/>
                    <a:pt x="2712" y="9512"/>
                  </a:cubicBezTo>
                  <a:cubicBezTo>
                    <a:pt x="2712" y="6650"/>
                    <a:pt x="2992" y="4814"/>
                    <a:pt x="3413" y="3410"/>
                  </a:cubicBezTo>
                  <a:cubicBezTo>
                    <a:pt x="3834" y="2006"/>
                    <a:pt x="4395" y="1034"/>
                    <a:pt x="5377" y="494"/>
                  </a:cubicBezTo>
                  <a:cubicBezTo>
                    <a:pt x="6358" y="-46"/>
                    <a:pt x="7761" y="-154"/>
                    <a:pt x="9725" y="224"/>
                  </a:cubicBezTo>
                  <a:cubicBezTo>
                    <a:pt x="11688" y="602"/>
                    <a:pt x="14213" y="1466"/>
                    <a:pt x="16597" y="3626"/>
                  </a:cubicBezTo>
                  <a:cubicBezTo>
                    <a:pt x="18982" y="5786"/>
                    <a:pt x="21226" y="9242"/>
                    <a:pt x="20945" y="12212"/>
                  </a:cubicBezTo>
                  <a:cubicBezTo>
                    <a:pt x="20665" y="15182"/>
                    <a:pt x="17860" y="17666"/>
                    <a:pt x="14774" y="19124"/>
                  </a:cubicBezTo>
                  <a:cubicBezTo>
                    <a:pt x="11688" y="20582"/>
                    <a:pt x="8322" y="21014"/>
                    <a:pt x="5657" y="20690"/>
                  </a:cubicBezTo>
                  <a:cubicBezTo>
                    <a:pt x="2992" y="20366"/>
                    <a:pt x="1029" y="19286"/>
                    <a:pt x="327" y="18044"/>
                  </a:cubicBezTo>
                  <a:cubicBezTo>
                    <a:pt x="-374" y="16802"/>
                    <a:pt x="187" y="15398"/>
                    <a:pt x="748" y="13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7659233" y="4116773"/>
              <a:ext cx="117103" cy="5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600" fill="norm" stroke="1" extrusionOk="0">
                  <a:moveTo>
                    <a:pt x="0" y="0"/>
                  </a:moveTo>
                  <a:cubicBezTo>
                    <a:pt x="2250" y="0"/>
                    <a:pt x="4500" y="0"/>
                    <a:pt x="7650" y="811"/>
                  </a:cubicBezTo>
                  <a:cubicBezTo>
                    <a:pt x="10800" y="1623"/>
                    <a:pt x="14850" y="3245"/>
                    <a:pt x="17550" y="5527"/>
                  </a:cubicBezTo>
                  <a:cubicBezTo>
                    <a:pt x="20250" y="7808"/>
                    <a:pt x="21600" y="10749"/>
                    <a:pt x="19800" y="13335"/>
                  </a:cubicBezTo>
                  <a:cubicBezTo>
                    <a:pt x="18000" y="15921"/>
                    <a:pt x="13050" y="18152"/>
                    <a:pt x="9450" y="19470"/>
                  </a:cubicBezTo>
                  <a:cubicBezTo>
                    <a:pt x="5850" y="20789"/>
                    <a:pt x="3600" y="21194"/>
                    <a:pt x="1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7942906" y="4530782"/>
              <a:ext cx="30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8249579" y="4106366"/>
              <a:ext cx="205093" cy="60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436" fill="norm" stroke="1" extrusionOk="0">
                  <a:moveTo>
                    <a:pt x="9369" y="7688"/>
                  </a:moveTo>
                  <a:cubicBezTo>
                    <a:pt x="8067" y="10490"/>
                    <a:pt x="6766" y="13292"/>
                    <a:pt x="6116" y="15416"/>
                  </a:cubicBezTo>
                  <a:cubicBezTo>
                    <a:pt x="5465" y="17539"/>
                    <a:pt x="5465" y="18985"/>
                    <a:pt x="5465" y="19980"/>
                  </a:cubicBezTo>
                  <a:cubicBezTo>
                    <a:pt x="5465" y="20974"/>
                    <a:pt x="5465" y="21516"/>
                    <a:pt x="5075" y="21426"/>
                  </a:cubicBezTo>
                  <a:cubicBezTo>
                    <a:pt x="4684" y="21335"/>
                    <a:pt x="3904" y="20612"/>
                    <a:pt x="3383" y="18714"/>
                  </a:cubicBezTo>
                  <a:cubicBezTo>
                    <a:pt x="2863" y="16816"/>
                    <a:pt x="2602" y="13744"/>
                    <a:pt x="2863" y="10852"/>
                  </a:cubicBezTo>
                  <a:cubicBezTo>
                    <a:pt x="3123" y="7960"/>
                    <a:pt x="3904" y="5248"/>
                    <a:pt x="4424" y="3621"/>
                  </a:cubicBezTo>
                  <a:cubicBezTo>
                    <a:pt x="4945" y="1995"/>
                    <a:pt x="5205" y="1452"/>
                    <a:pt x="5855" y="1001"/>
                  </a:cubicBezTo>
                  <a:cubicBezTo>
                    <a:pt x="6506" y="549"/>
                    <a:pt x="7547" y="187"/>
                    <a:pt x="8718" y="52"/>
                  </a:cubicBezTo>
                  <a:cubicBezTo>
                    <a:pt x="9889" y="-84"/>
                    <a:pt x="11190" y="6"/>
                    <a:pt x="13533" y="820"/>
                  </a:cubicBezTo>
                  <a:cubicBezTo>
                    <a:pt x="15875" y="1633"/>
                    <a:pt x="19258" y="3170"/>
                    <a:pt x="20429" y="4435"/>
                  </a:cubicBezTo>
                  <a:cubicBezTo>
                    <a:pt x="21600" y="5700"/>
                    <a:pt x="20559" y="6694"/>
                    <a:pt x="16786" y="7598"/>
                  </a:cubicBezTo>
                  <a:cubicBezTo>
                    <a:pt x="13012" y="8502"/>
                    <a:pt x="6506" y="9315"/>
                    <a:pt x="0" y="10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8387582" y="4354445"/>
              <a:ext cx="207007" cy="29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9969"/>
                  </a:moveTo>
                  <a:cubicBezTo>
                    <a:pt x="0" y="8677"/>
                    <a:pt x="0" y="7385"/>
                    <a:pt x="667" y="6738"/>
                  </a:cubicBezTo>
                  <a:cubicBezTo>
                    <a:pt x="1333" y="6092"/>
                    <a:pt x="2667" y="6092"/>
                    <a:pt x="4400" y="7108"/>
                  </a:cubicBezTo>
                  <a:cubicBezTo>
                    <a:pt x="6133" y="8123"/>
                    <a:pt x="8267" y="10154"/>
                    <a:pt x="9333" y="12185"/>
                  </a:cubicBezTo>
                  <a:cubicBezTo>
                    <a:pt x="10400" y="14215"/>
                    <a:pt x="10400" y="16246"/>
                    <a:pt x="10133" y="17908"/>
                  </a:cubicBezTo>
                  <a:cubicBezTo>
                    <a:pt x="9867" y="19569"/>
                    <a:pt x="9333" y="20862"/>
                    <a:pt x="8400" y="21231"/>
                  </a:cubicBezTo>
                  <a:cubicBezTo>
                    <a:pt x="7467" y="21600"/>
                    <a:pt x="6133" y="21046"/>
                    <a:pt x="5333" y="18831"/>
                  </a:cubicBezTo>
                  <a:cubicBezTo>
                    <a:pt x="4533" y="16615"/>
                    <a:pt x="4267" y="12738"/>
                    <a:pt x="5600" y="9415"/>
                  </a:cubicBezTo>
                  <a:cubicBezTo>
                    <a:pt x="6933" y="6092"/>
                    <a:pt x="9867" y="3323"/>
                    <a:pt x="12800" y="1846"/>
                  </a:cubicBezTo>
                  <a:cubicBezTo>
                    <a:pt x="15733" y="369"/>
                    <a:pt x="18667" y="1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8743149" y="4149537"/>
              <a:ext cx="150446" cy="503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510" fill="norm" stroke="1" extrusionOk="0">
                  <a:moveTo>
                    <a:pt x="21193" y="1546"/>
                  </a:moveTo>
                  <a:cubicBezTo>
                    <a:pt x="19753" y="1001"/>
                    <a:pt x="18313" y="455"/>
                    <a:pt x="16693" y="183"/>
                  </a:cubicBezTo>
                  <a:cubicBezTo>
                    <a:pt x="15073" y="-90"/>
                    <a:pt x="13273" y="-90"/>
                    <a:pt x="11293" y="401"/>
                  </a:cubicBezTo>
                  <a:cubicBezTo>
                    <a:pt x="9313" y="892"/>
                    <a:pt x="7153" y="1874"/>
                    <a:pt x="4993" y="4219"/>
                  </a:cubicBezTo>
                  <a:cubicBezTo>
                    <a:pt x="2833" y="6565"/>
                    <a:pt x="673" y="10274"/>
                    <a:pt x="133" y="13274"/>
                  </a:cubicBezTo>
                  <a:cubicBezTo>
                    <a:pt x="-407" y="16274"/>
                    <a:pt x="673" y="18565"/>
                    <a:pt x="3913" y="19819"/>
                  </a:cubicBezTo>
                  <a:cubicBezTo>
                    <a:pt x="7153" y="21074"/>
                    <a:pt x="12553" y="21292"/>
                    <a:pt x="17953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8947236" y="4172271"/>
              <a:ext cx="192427" cy="46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365" fill="norm" stroke="1" extrusionOk="0">
                  <a:moveTo>
                    <a:pt x="4157" y="5551"/>
                  </a:moveTo>
                  <a:cubicBezTo>
                    <a:pt x="3326" y="9307"/>
                    <a:pt x="2495" y="13064"/>
                    <a:pt x="2080" y="15236"/>
                  </a:cubicBezTo>
                  <a:cubicBezTo>
                    <a:pt x="1664" y="17407"/>
                    <a:pt x="1664" y="17994"/>
                    <a:pt x="1941" y="18816"/>
                  </a:cubicBezTo>
                  <a:cubicBezTo>
                    <a:pt x="2218" y="19638"/>
                    <a:pt x="2772" y="20694"/>
                    <a:pt x="3049" y="20870"/>
                  </a:cubicBezTo>
                  <a:cubicBezTo>
                    <a:pt x="3326" y="21046"/>
                    <a:pt x="3326" y="20342"/>
                    <a:pt x="2634" y="17877"/>
                  </a:cubicBezTo>
                  <a:cubicBezTo>
                    <a:pt x="1941" y="15412"/>
                    <a:pt x="557" y="11186"/>
                    <a:pt x="141" y="8075"/>
                  </a:cubicBezTo>
                  <a:cubicBezTo>
                    <a:pt x="-274" y="4964"/>
                    <a:pt x="280" y="2968"/>
                    <a:pt x="1111" y="1794"/>
                  </a:cubicBezTo>
                  <a:cubicBezTo>
                    <a:pt x="1941" y="620"/>
                    <a:pt x="3049" y="268"/>
                    <a:pt x="4295" y="92"/>
                  </a:cubicBezTo>
                  <a:cubicBezTo>
                    <a:pt x="5541" y="-84"/>
                    <a:pt x="6926" y="-84"/>
                    <a:pt x="9695" y="796"/>
                  </a:cubicBezTo>
                  <a:cubicBezTo>
                    <a:pt x="12464" y="1677"/>
                    <a:pt x="16618" y="3438"/>
                    <a:pt x="18834" y="6079"/>
                  </a:cubicBezTo>
                  <a:cubicBezTo>
                    <a:pt x="21049" y="8720"/>
                    <a:pt x="21326" y="12242"/>
                    <a:pt x="20218" y="14883"/>
                  </a:cubicBezTo>
                  <a:cubicBezTo>
                    <a:pt x="19111" y="17525"/>
                    <a:pt x="16618" y="19286"/>
                    <a:pt x="14680" y="20283"/>
                  </a:cubicBezTo>
                  <a:cubicBezTo>
                    <a:pt x="12741" y="21281"/>
                    <a:pt x="11357" y="21516"/>
                    <a:pt x="9418" y="21281"/>
                  </a:cubicBezTo>
                  <a:cubicBezTo>
                    <a:pt x="7480" y="21046"/>
                    <a:pt x="4988" y="20342"/>
                    <a:pt x="4295" y="19286"/>
                  </a:cubicBezTo>
                  <a:cubicBezTo>
                    <a:pt x="3603" y="18229"/>
                    <a:pt x="4711" y="16820"/>
                    <a:pt x="5818" y="15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9108266" y="4139773"/>
              <a:ext cx="222924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1045" y="527"/>
                  </a:moveTo>
                  <a:cubicBezTo>
                    <a:pt x="12027" y="263"/>
                    <a:pt x="13009" y="0"/>
                    <a:pt x="14359" y="0"/>
                  </a:cubicBezTo>
                  <a:cubicBezTo>
                    <a:pt x="15709" y="0"/>
                    <a:pt x="17427" y="263"/>
                    <a:pt x="18777" y="1405"/>
                  </a:cubicBezTo>
                  <a:cubicBezTo>
                    <a:pt x="20127" y="2546"/>
                    <a:pt x="21109" y="4566"/>
                    <a:pt x="21355" y="6937"/>
                  </a:cubicBezTo>
                  <a:cubicBezTo>
                    <a:pt x="21600" y="9307"/>
                    <a:pt x="21109" y="12029"/>
                    <a:pt x="18532" y="14444"/>
                  </a:cubicBezTo>
                  <a:cubicBezTo>
                    <a:pt x="15955" y="16859"/>
                    <a:pt x="11291" y="18966"/>
                    <a:pt x="7855" y="20107"/>
                  </a:cubicBezTo>
                  <a:cubicBezTo>
                    <a:pt x="4418" y="21249"/>
                    <a:pt x="2209" y="21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5543185" y="5060114"/>
              <a:ext cx="4845444" cy="15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21555"/>
                  </a:moveTo>
                  <a:cubicBezTo>
                    <a:pt x="342" y="19755"/>
                    <a:pt x="684" y="17955"/>
                    <a:pt x="1071" y="16335"/>
                  </a:cubicBezTo>
                  <a:cubicBezTo>
                    <a:pt x="1458" y="14715"/>
                    <a:pt x="1891" y="13275"/>
                    <a:pt x="2353" y="11835"/>
                  </a:cubicBezTo>
                  <a:cubicBezTo>
                    <a:pt x="2814" y="10395"/>
                    <a:pt x="3304" y="8955"/>
                    <a:pt x="3759" y="7875"/>
                  </a:cubicBezTo>
                  <a:cubicBezTo>
                    <a:pt x="4215" y="6795"/>
                    <a:pt x="4637" y="6075"/>
                    <a:pt x="5087" y="5715"/>
                  </a:cubicBezTo>
                  <a:cubicBezTo>
                    <a:pt x="5537" y="5355"/>
                    <a:pt x="6015" y="5355"/>
                    <a:pt x="6505" y="5355"/>
                  </a:cubicBezTo>
                  <a:cubicBezTo>
                    <a:pt x="6995" y="5355"/>
                    <a:pt x="7496" y="5355"/>
                    <a:pt x="7918" y="5355"/>
                  </a:cubicBezTo>
                  <a:cubicBezTo>
                    <a:pt x="8339" y="5355"/>
                    <a:pt x="8681" y="5355"/>
                    <a:pt x="9040" y="5355"/>
                  </a:cubicBezTo>
                  <a:cubicBezTo>
                    <a:pt x="9399" y="5355"/>
                    <a:pt x="9775" y="5355"/>
                    <a:pt x="10173" y="5175"/>
                  </a:cubicBezTo>
                  <a:cubicBezTo>
                    <a:pt x="10572" y="4995"/>
                    <a:pt x="10994" y="4635"/>
                    <a:pt x="11409" y="4275"/>
                  </a:cubicBezTo>
                  <a:cubicBezTo>
                    <a:pt x="11825" y="3915"/>
                    <a:pt x="12235" y="3555"/>
                    <a:pt x="12640" y="3195"/>
                  </a:cubicBezTo>
                  <a:cubicBezTo>
                    <a:pt x="13044" y="2835"/>
                    <a:pt x="13443" y="2475"/>
                    <a:pt x="13865" y="2115"/>
                  </a:cubicBezTo>
                  <a:cubicBezTo>
                    <a:pt x="14286" y="1755"/>
                    <a:pt x="14730" y="1395"/>
                    <a:pt x="15146" y="1035"/>
                  </a:cubicBezTo>
                  <a:cubicBezTo>
                    <a:pt x="15562" y="675"/>
                    <a:pt x="15949" y="315"/>
                    <a:pt x="16342" y="135"/>
                  </a:cubicBezTo>
                  <a:cubicBezTo>
                    <a:pt x="16735" y="-45"/>
                    <a:pt x="17134" y="-45"/>
                    <a:pt x="17522" y="135"/>
                  </a:cubicBezTo>
                  <a:cubicBezTo>
                    <a:pt x="17909" y="315"/>
                    <a:pt x="18285" y="675"/>
                    <a:pt x="18706" y="1395"/>
                  </a:cubicBezTo>
                  <a:cubicBezTo>
                    <a:pt x="19128" y="2115"/>
                    <a:pt x="19595" y="3195"/>
                    <a:pt x="20045" y="4815"/>
                  </a:cubicBezTo>
                  <a:cubicBezTo>
                    <a:pt x="20495" y="6435"/>
                    <a:pt x="20928" y="8595"/>
                    <a:pt x="21184" y="10755"/>
                  </a:cubicBezTo>
                  <a:cubicBezTo>
                    <a:pt x="21441" y="12915"/>
                    <a:pt x="21520" y="15075"/>
                    <a:pt x="21600" y="17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3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2701" y="5593995"/>
              <a:ext cx="3981551" cy="2698573"/>
            </a:xfrm>
            <a:prstGeom prst="rect">
              <a:avLst/>
            </a:prstGeom>
            <a:effectLst/>
          </p:spPr>
        </p:pic>
        <p:pic>
          <p:nvPicPr>
            <p:cNvPr id="263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78038" y="6041124"/>
              <a:ext cx="229305" cy="879403"/>
            </a:xfrm>
            <a:prstGeom prst="rect">
              <a:avLst/>
            </a:prstGeom>
            <a:effectLst/>
          </p:spPr>
        </p:pic>
        <p:pic>
          <p:nvPicPr>
            <p:cNvPr id="263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62042" y="6304456"/>
              <a:ext cx="324408" cy="388298"/>
            </a:xfrm>
            <a:prstGeom prst="rect">
              <a:avLst/>
            </a:prstGeom>
            <a:effectLst/>
          </p:spPr>
        </p:pic>
        <p:pic>
          <p:nvPicPr>
            <p:cNvPr id="263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11842" y="6156079"/>
              <a:ext cx="235280" cy="492937"/>
            </a:xfrm>
            <a:prstGeom prst="rect">
              <a:avLst/>
            </a:prstGeom>
            <a:effectLst/>
          </p:spPr>
        </p:pic>
        <p:pic>
          <p:nvPicPr>
            <p:cNvPr id="264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309622" y="6122369"/>
              <a:ext cx="313175" cy="468170"/>
            </a:xfrm>
            <a:prstGeom prst="rect">
              <a:avLst/>
            </a:prstGeom>
            <a:effectLst/>
          </p:spPr>
        </p:pic>
        <p:pic>
          <p:nvPicPr>
            <p:cNvPr id="264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99909" y="6388791"/>
              <a:ext cx="384223" cy="117403"/>
            </a:xfrm>
            <a:prstGeom prst="rect">
              <a:avLst/>
            </a:prstGeom>
            <a:effectLst/>
          </p:spPr>
        </p:pic>
        <p:pic>
          <p:nvPicPr>
            <p:cNvPr id="264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697065" y="6427125"/>
              <a:ext cx="33068" cy="247739"/>
            </a:xfrm>
            <a:prstGeom prst="rect">
              <a:avLst/>
            </a:prstGeom>
            <a:effectLst/>
          </p:spPr>
        </p:pic>
        <p:pic>
          <p:nvPicPr>
            <p:cNvPr id="264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758400" y="6266122"/>
              <a:ext cx="62311" cy="106011"/>
            </a:xfrm>
            <a:prstGeom prst="rect">
              <a:avLst/>
            </a:prstGeom>
            <a:effectLst/>
          </p:spPr>
        </p:pic>
        <p:pic>
          <p:nvPicPr>
            <p:cNvPr id="264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138619" y="5875113"/>
              <a:ext cx="66858" cy="953088"/>
            </a:xfrm>
            <a:prstGeom prst="rect">
              <a:avLst/>
            </a:prstGeom>
            <a:effectLst/>
          </p:spPr>
        </p:pic>
        <p:pic>
          <p:nvPicPr>
            <p:cNvPr id="265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04161" y="6041685"/>
              <a:ext cx="276660" cy="539973"/>
            </a:xfrm>
            <a:prstGeom prst="rect">
              <a:avLst/>
            </a:prstGeom>
            <a:effectLst/>
          </p:spPr>
        </p:pic>
        <p:pic>
          <p:nvPicPr>
            <p:cNvPr id="265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440749" y="6358124"/>
              <a:ext cx="293740" cy="102069"/>
            </a:xfrm>
            <a:prstGeom prst="rect">
              <a:avLst/>
            </a:prstGeom>
            <a:effectLst/>
          </p:spPr>
        </p:pic>
        <p:pic>
          <p:nvPicPr>
            <p:cNvPr id="265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793423" y="5967115"/>
              <a:ext cx="233719" cy="738417"/>
            </a:xfrm>
            <a:prstGeom prst="rect">
              <a:avLst/>
            </a:prstGeom>
            <a:effectLst/>
          </p:spPr>
        </p:pic>
        <p:pic>
          <p:nvPicPr>
            <p:cNvPr id="265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909964" y="5166115"/>
              <a:ext cx="751754" cy="173171"/>
            </a:xfrm>
            <a:prstGeom prst="rect">
              <a:avLst/>
            </a:prstGeom>
            <a:effectLst/>
          </p:spPr>
        </p:pic>
        <p:sp>
          <p:nvSpPr>
            <p:cNvPr id="2658" name="Line"/>
            <p:cNvSpPr/>
            <p:nvPr/>
          </p:nvSpPr>
          <p:spPr>
            <a:xfrm>
              <a:off x="5639903" y="5352412"/>
              <a:ext cx="154710" cy="57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469" fill="norm" stroke="1" extrusionOk="0">
                  <a:moveTo>
                    <a:pt x="3481" y="10561"/>
                  </a:moveTo>
                  <a:cubicBezTo>
                    <a:pt x="3481" y="12568"/>
                    <a:pt x="3481" y="14575"/>
                    <a:pt x="3653" y="16248"/>
                  </a:cubicBezTo>
                  <a:cubicBezTo>
                    <a:pt x="3824" y="17920"/>
                    <a:pt x="4167" y="19258"/>
                    <a:pt x="4339" y="20166"/>
                  </a:cubicBezTo>
                  <a:cubicBezTo>
                    <a:pt x="4510" y="21074"/>
                    <a:pt x="4510" y="21552"/>
                    <a:pt x="4339" y="21456"/>
                  </a:cubicBezTo>
                  <a:cubicBezTo>
                    <a:pt x="4167" y="21361"/>
                    <a:pt x="3824" y="20692"/>
                    <a:pt x="3481" y="18589"/>
                  </a:cubicBezTo>
                  <a:cubicBezTo>
                    <a:pt x="3139" y="16487"/>
                    <a:pt x="2796" y="12950"/>
                    <a:pt x="3139" y="10083"/>
                  </a:cubicBezTo>
                  <a:cubicBezTo>
                    <a:pt x="3481" y="7216"/>
                    <a:pt x="4510" y="5017"/>
                    <a:pt x="5367" y="3632"/>
                  </a:cubicBezTo>
                  <a:cubicBezTo>
                    <a:pt x="6224" y="2246"/>
                    <a:pt x="6910" y="1672"/>
                    <a:pt x="7939" y="1194"/>
                  </a:cubicBezTo>
                  <a:cubicBezTo>
                    <a:pt x="8967" y="717"/>
                    <a:pt x="10339" y="334"/>
                    <a:pt x="11881" y="143"/>
                  </a:cubicBezTo>
                  <a:cubicBezTo>
                    <a:pt x="13424" y="-48"/>
                    <a:pt x="15139" y="-48"/>
                    <a:pt x="16510" y="143"/>
                  </a:cubicBezTo>
                  <a:cubicBezTo>
                    <a:pt x="17881" y="334"/>
                    <a:pt x="18910" y="717"/>
                    <a:pt x="19767" y="1768"/>
                  </a:cubicBezTo>
                  <a:cubicBezTo>
                    <a:pt x="20624" y="2819"/>
                    <a:pt x="21310" y="4540"/>
                    <a:pt x="20110" y="6117"/>
                  </a:cubicBezTo>
                  <a:cubicBezTo>
                    <a:pt x="18910" y="7694"/>
                    <a:pt x="15824" y="9127"/>
                    <a:pt x="12910" y="10179"/>
                  </a:cubicBezTo>
                  <a:cubicBezTo>
                    <a:pt x="9996" y="11230"/>
                    <a:pt x="7253" y="11899"/>
                    <a:pt x="5024" y="12281"/>
                  </a:cubicBezTo>
                  <a:cubicBezTo>
                    <a:pt x="2796" y="12663"/>
                    <a:pt x="1081" y="12759"/>
                    <a:pt x="396" y="12616"/>
                  </a:cubicBezTo>
                  <a:cubicBezTo>
                    <a:pt x="-290" y="12472"/>
                    <a:pt x="53" y="12090"/>
                    <a:pt x="396" y="11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5729745" y="5573472"/>
              <a:ext cx="212117" cy="29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2082" y="11270"/>
                  </a:moveTo>
                  <a:cubicBezTo>
                    <a:pt x="1041" y="10143"/>
                    <a:pt x="0" y="9016"/>
                    <a:pt x="0" y="8077"/>
                  </a:cubicBezTo>
                  <a:cubicBezTo>
                    <a:pt x="0" y="7137"/>
                    <a:pt x="1041" y="6386"/>
                    <a:pt x="2342" y="6010"/>
                  </a:cubicBezTo>
                  <a:cubicBezTo>
                    <a:pt x="3643" y="5635"/>
                    <a:pt x="5205" y="5635"/>
                    <a:pt x="7026" y="6950"/>
                  </a:cubicBezTo>
                  <a:cubicBezTo>
                    <a:pt x="8848" y="8264"/>
                    <a:pt x="10930" y="10894"/>
                    <a:pt x="11971" y="13054"/>
                  </a:cubicBezTo>
                  <a:cubicBezTo>
                    <a:pt x="13012" y="15214"/>
                    <a:pt x="13012" y="16904"/>
                    <a:pt x="12752" y="18313"/>
                  </a:cubicBezTo>
                  <a:cubicBezTo>
                    <a:pt x="12492" y="19722"/>
                    <a:pt x="11971" y="20849"/>
                    <a:pt x="11060" y="21224"/>
                  </a:cubicBezTo>
                  <a:cubicBezTo>
                    <a:pt x="10149" y="21600"/>
                    <a:pt x="8848" y="21224"/>
                    <a:pt x="7937" y="19440"/>
                  </a:cubicBezTo>
                  <a:cubicBezTo>
                    <a:pt x="7026" y="17656"/>
                    <a:pt x="6506" y="14463"/>
                    <a:pt x="7547" y="11270"/>
                  </a:cubicBezTo>
                  <a:cubicBezTo>
                    <a:pt x="8588" y="8077"/>
                    <a:pt x="11190" y="4883"/>
                    <a:pt x="13793" y="3005"/>
                  </a:cubicBezTo>
                  <a:cubicBezTo>
                    <a:pt x="16395" y="1127"/>
                    <a:pt x="18998" y="5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6004011" y="5350509"/>
              <a:ext cx="167856" cy="4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05" fill="norm" stroke="1" extrusionOk="0">
                  <a:moveTo>
                    <a:pt x="21175" y="4370"/>
                  </a:moveTo>
                  <a:cubicBezTo>
                    <a:pt x="21175" y="3479"/>
                    <a:pt x="21175" y="2589"/>
                    <a:pt x="20853" y="1865"/>
                  </a:cubicBezTo>
                  <a:cubicBezTo>
                    <a:pt x="20530" y="1141"/>
                    <a:pt x="19885" y="584"/>
                    <a:pt x="18757" y="250"/>
                  </a:cubicBezTo>
                  <a:cubicBezTo>
                    <a:pt x="17629" y="-84"/>
                    <a:pt x="16017" y="-195"/>
                    <a:pt x="13599" y="640"/>
                  </a:cubicBezTo>
                  <a:cubicBezTo>
                    <a:pt x="11181" y="1475"/>
                    <a:pt x="7957" y="3257"/>
                    <a:pt x="5378" y="6040"/>
                  </a:cubicBezTo>
                  <a:cubicBezTo>
                    <a:pt x="2799" y="8824"/>
                    <a:pt x="865" y="12609"/>
                    <a:pt x="220" y="15114"/>
                  </a:cubicBezTo>
                  <a:cubicBezTo>
                    <a:pt x="-425" y="17619"/>
                    <a:pt x="220" y="18844"/>
                    <a:pt x="3927" y="19679"/>
                  </a:cubicBezTo>
                  <a:cubicBezTo>
                    <a:pt x="7635" y="20514"/>
                    <a:pt x="14405" y="20960"/>
                    <a:pt x="21175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6210200" y="5596473"/>
              <a:ext cx="24534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6317475" y="5504471"/>
              <a:ext cx="3072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200"/>
                    <a:pt x="-1622" y="8400"/>
                    <a:pt x="870" y="12000"/>
                  </a:cubicBezTo>
                  <a:cubicBezTo>
                    <a:pt x="3363" y="15600"/>
                    <a:pt x="11670" y="1860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6536225" y="5228465"/>
              <a:ext cx="26650" cy="8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0477" y="0"/>
                  </a:moveTo>
                  <a:cubicBezTo>
                    <a:pt x="14586" y="733"/>
                    <a:pt x="8695" y="1467"/>
                    <a:pt x="5750" y="3100"/>
                  </a:cubicBezTo>
                  <a:cubicBezTo>
                    <a:pt x="2804" y="4733"/>
                    <a:pt x="2804" y="7267"/>
                    <a:pt x="1823" y="9767"/>
                  </a:cubicBezTo>
                  <a:cubicBezTo>
                    <a:pt x="841" y="12267"/>
                    <a:pt x="-1123" y="14733"/>
                    <a:pt x="841" y="16700"/>
                  </a:cubicBezTo>
                  <a:cubicBezTo>
                    <a:pt x="2804" y="18667"/>
                    <a:pt x="8695" y="20133"/>
                    <a:pt x="145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6723879" y="5481470"/>
              <a:ext cx="15334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50"/>
                    <a:pt x="0" y="11700"/>
                    <a:pt x="0" y="15000"/>
                  </a:cubicBezTo>
                  <a:cubicBezTo>
                    <a:pt x="0" y="18300"/>
                    <a:pt x="0" y="19050"/>
                    <a:pt x="0" y="19875"/>
                  </a:cubicBezTo>
                  <a:cubicBezTo>
                    <a:pt x="0" y="20700"/>
                    <a:pt x="0" y="21600"/>
                    <a:pt x="3600" y="21600"/>
                  </a:cubicBezTo>
                  <a:cubicBezTo>
                    <a:pt x="7200" y="21600"/>
                    <a:pt x="14400" y="20700"/>
                    <a:pt x="2160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6716151" y="5430237"/>
              <a:ext cx="160306" cy="449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364" fill="norm" stroke="1" extrusionOk="0">
                  <a:moveTo>
                    <a:pt x="989" y="4617"/>
                  </a:moveTo>
                  <a:cubicBezTo>
                    <a:pt x="662" y="3646"/>
                    <a:pt x="335" y="2675"/>
                    <a:pt x="171" y="1886"/>
                  </a:cubicBezTo>
                  <a:cubicBezTo>
                    <a:pt x="7" y="1097"/>
                    <a:pt x="7" y="491"/>
                    <a:pt x="825" y="187"/>
                  </a:cubicBezTo>
                  <a:cubicBezTo>
                    <a:pt x="1644" y="-116"/>
                    <a:pt x="3280" y="-116"/>
                    <a:pt x="6062" y="673"/>
                  </a:cubicBezTo>
                  <a:cubicBezTo>
                    <a:pt x="8844" y="1462"/>
                    <a:pt x="12771" y="3039"/>
                    <a:pt x="15880" y="5223"/>
                  </a:cubicBezTo>
                  <a:cubicBezTo>
                    <a:pt x="18989" y="7408"/>
                    <a:pt x="21280" y="10199"/>
                    <a:pt x="20298" y="12686"/>
                  </a:cubicBezTo>
                  <a:cubicBezTo>
                    <a:pt x="19316" y="15174"/>
                    <a:pt x="15062" y="17358"/>
                    <a:pt x="11789" y="18693"/>
                  </a:cubicBezTo>
                  <a:cubicBezTo>
                    <a:pt x="8516" y="20028"/>
                    <a:pt x="6225" y="20513"/>
                    <a:pt x="4262" y="20877"/>
                  </a:cubicBezTo>
                  <a:cubicBezTo>
                    <a:pt x="2298" y="21241"/>
                    <a:pt x="662" y="21484"/>
                    <a:pt x="171" y="21302"/>
                  </a:cubicBezTo>
                  <a:cubicBezTo>
                    <a:pt x="-320" y="21120"/>
                    <a:pt x="335" y="20513"/>
                    <a:pt x="989" y="19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6900216" y="5389468"/>
              <a:ext cx="94963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0" y="0"/>
                  </a:moveTo>
                  <a:cubicBezTo>
                    <a:pt x="6092" y="1241"/>
                    <a:pt x="12185" y="2483"/>
                    <a:pt x="16062" y="4593"/>
                  </a:cubicBezTo>
                  <a:cubicBezTo>
                    <a:pt x="19938" y="6703"/>
                    <a:pt x="21600" y="9683"/>
                    <a:pt x="19938" y="12662"/>
                  </a:cubicBezTo>
                  <a:cubicBezTo>
                    <a:pt x="18277" y="15641"/>
                    <a:pt x="13292" y="18621"/>
                    <a:pt x="8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7076553" y="5780477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7229890" y="5307568"/>
              <a:ext cx="205922" cy="54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381" fill="norm" stroke="1" extrusionOk="0">
                  <a:moveTo>
                    <a:pt x="9369" y="10058"/>
                  </a:moveTo>
                  <a:cubicBezTo>
                    <a:pt x="9369" y="13542"/>
                    <a:pt x="9369" y="17026"/>
                    <a:pt x="9369" y="19017"/>
                  </a:cubicBezTo>
                  <a:cubicBezTo>
                    <a:pt x="9369" y="21007"/>
                    <a:pt x="9369" y="21505"/>
                    <a:pt x="9239" y="21356"/>
                  </a:cubicBezTo>
                  <a:cubicBezTo>
                    <a:pt x="9108" y="21206"/>
                    <a:pt x="8848" y="20410"/>
                    <a:pt x="8718" y="17971"/>
                  </a:cubicBezTo>
                  <a:cubicBezTo>
                    <a:pt x="8588" y="15533"/>
                    <a:pt x="8588" y="11452"/>
                    <a:pt x="8588" y="8465"/>
                  </a:cubicBezTo>
                  <a:cubicBezTo>
                    <a:pt x="8588" y="5479"/>
                    <a:pt x="8588" y="3588"/>
                    <a:pt x="8588" y="2344"/>
                  </a:cubicBezTo>
                  <a:cubicBezTo>
                    <a:pt x="8588" y="1099"/>
                    <a:pt x="8588" y="502"/>
                    <a:pt x="9239" y="204"/>
                  </a:cubicBezTo>
                  <a:cubicBezTo>
                    <a:pt x="9889" y="-95"/>
                    <a:pt x="11190" y="-95"/>
                    <a:pt x="13272" y="403"/>
                  </a:cubicBezTo>
                  <a:cubicBezTo>
                    <a:pt x="15354" y="900"/>
                    <a:pt x="18217" y="1896"/>
                    <a:pt x="19778" y="3040"/>
                  </a:cubicBezTo>
                  <a:cubicBezTo>
                    <a:pt x="21340" y="4185"/>
                    <a:pt x="21600" y="5479"/>
                    <a:pt x="19128" y="6823"/>
                  </a:cubicBezTo>
                  <a:cubicBezTo>
                    <a:pt x="16655" y="8167"/>
                    <a:pt x="11451" y="9560"/>
                    <a:pt x="7807" y="10357"/>
                  </a:cubicBezTo>
                  <a:cubicBezTo>
                    <a:pt x="4164" y="11153"/>
                    <a:pt x="2082" y="11352"/>
                    <a:pt x="0" y="1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7398561" y="5489137"/>
              <a:ext cx="245339" cy="32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9619"/>
                  </a:moveTo>
                  <a:cubicBezTo>
                    <a:pt x="1125" y="9281"/>
                    <a:pt x="2250" y="8944"/>
                    <a:pt x="4162" y="10378"/>
                  </a:cubicBezTo>
                  <a:cubicBezTo>
                    <a:pt x="6075" y="11812"/>
                    <a:pt x="8775" y="15019"/>
                    <a:pt x="10013" y="17128"/>
                  </a:cubicBezTo>
                  <a:cubicBezTo>
                    <a:pt x="11250" y="19237"/>
                    <a:pt x="11025" y="20250"/>
                    <a:pt x="10350" y="20841"/>
                  </a:cubicBezTo>
                  <a:cubicBezTo>
                    <a:pt x="9675" y="21431"/>
                    <a:pt x="8550" y="21600"/>
                    <a:pt x="7650" y="21263"/>
                  </a:cubicBezTo>
                  <a:cubicBezTo>
                    <a:pt x="6750" y="20925"/>
                    <a:pt x="6075" y="20081"/>
                    <a:pt x="5962" y="18056"/>
                  </a:cubicBezTo>
                  <a:cubicBezTo>
                    <a:pt x="5850" y="16031"/>
                    <a:pt x="6300" y="12825"/>
                    <a:pt x="9000" y="9619"/>
                  </a:cubicBezTo>
                  <a:cubicBezTo>
                    <a:pt x="11700" y="6412"/>
                    <a:pt x="16650" y="32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7689900" y="5342094"/>
              <a:ext cx="129693" cy="42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11" fill="norm" stroke="1" extrusionOk="0">
                  <a:moveTo>
                    <a:pt x="20329" y="4338"/>
                  </a:moveTo>
                  <a:cubicBezTo>
                    <a:pt x="20753" y="3691"/>
                    <a:pt x="21176" y="3045"/>
                    <a:pt x="21388" y="2268"/>
                  </a:cubicBezTo>
                  <a:cubicBezTo>
                    <a:pt x="21600" y="1492"/>
                    <a:pt x="21600" y="587"/>
                    <a:pt x="20329" y="199"/>
                  </a:cubicBezTo>
                  <a:cubicBezTo>
                    <a:pt x="19059" y="-189"/>
                    <a:pt x="16518" y="-60"/>
                    <a:pt x="13341" y="1040"/>
                  </a:cubicBezTo>
                  <a:cubicBezTo>
                    <a:pt x="10165" y="2139"/>
                    <a:pt x="6353" y="4209"/>
                    <a:pt x="3812" y="6925"/>
                  </a:cubicBezTo>
                  <a:cubicBezTo>
                    <a:pt x="1271" y="9641"/>
                    <a:pt x="0" y="13004"/>
                    <a:pt x="0" y="15461"/>
                  </a:cubicBezTo>
                  <a:cubicBezTo>
                    <a:pt x="0" y="17919"/>
                    <a:pt x="1271" y="19471"/>
                    <a:pt x="4024" y="20312"/>
                  </a:cubicBezTo>
                  <a:cubicBezTo>
                    <a:pt x="6777" y="21152"/>
                    <a:pt x="11012" y="21282"/>
                    <a:pt x="15247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7858571" y="5390673"/>
              <a:ext cx="162339" cy="42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74" fill="norm" stroke="1" extrusionOk="0">
                  <a:moveTo>
                    <a:pt x="12150" y="3025"/>
                  </a:moveTo>
                  <a:cubicBezTo>
                    <a:pt x="9450" y="6110"/>
                    <a:pt x="6750" y="9196"/>
                    <a:pt x="5569" y="11832"/>
                  </a:cubicBezTo>
                  <a:cubicBezTo>
                    <a:pt x="4387" y="14468"/>
                    <a:pt x="4725" y="16653"/>
                    <a:pt x="5062" y="18325"/>
                  </a:cubicBezTo>
                  <a:cubicBezTo>
                    <a:pt x="5400" y="19996"/>
                    <a:pt x="5737" y="21153"/>
                    <a:pt x="6075" y="21346"/>
                  </a:cubicBezTo>
                  <a:cubicBezTo>
                    <a:pt x="6413" y="21539"/>
                    <a:pt x="6750" y="20768"/>
                    <a:pt x="6919" y="17746"/>
                  </a:cubicBezTo>
                  <a:cubicBezTo>
                    <a:pt x="7088" y="14725"/>
                    <a:pt x="7088" y="9453"/>
                    <a:pt x="7256" y="6432"/>
                  </a:cubicBezTo>
                  <a:cubicBezTo>
                    <a:pt x="7425" y="3410"/>
                    <a:pt x="7763" y="2639"/>
                    <a:pt x="8269" y="1803"/>
                  </a:cubicBezTo>
                  <a:cubicBezTo>
                    <a:pt x="8775" y="968"/>
                    <a:pt x="9450" y="68"/>
                    <a:pt x="10631" y="3"/>
                  </a:cubicBezTo>
                  <a:cubicBezTo>
                    <a:pt x="11813" y="-61"/>
                    <a:pt x="13500" y="710"/>
                    <a:pt x="15863" y="2768"/>
                  </a:cubicBezTo>
                  <a:cubicBezTo>
                    <a:pt x="18225" y="4825"/>
                    <a:pt x="21263" y="8168"/>
                    <a:pt x="21431" y="11189"/>
                  </a:cubicBezTo>
                  <a:cubicBezTo>
                    <a:pt x="21600" y="14210"/>
                    <a:pt x="18900" y="16910"/>
                    <a:pt x="15694" y="18582"/>
                  </a:cubicBezTo>
                  <a:cubicBezTo>
                    <a:pt x="12487" y="20253"/>
                    <a:pt x="8775" y="20896"/>
                    <a:pt x="6075" y="21089"/>
                  </a:cubicBezTo>
                  <a:cubicBezTo>
                    <a:pt x="3375" y="21282"/>
                    <a:pt x="1687" y="21025"/>
                    <a:pt x="844" y="20575"/>
                  </a:cubicBezTo>
                  <a:cubicBezTo>
                    <a:pt x="0" y="20125"/>
                    <a:pt x="0" y="19482"/>
                    <a:pt x="0" y="18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8011908" y="5320467"/>
              <a:ext cx="132164" cy="51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75" fill="norm" stroke="1" extrusionOk="0">
                  <a:moveTo>
                    <a:pt x="13449" y="0"/>
                  </a:moveTo>
                  <a:cubicBezTo>
                    <a:pt x="16302" y="3724"/>
                    <a:pt x="19155" y="7448"/>
                    <a:pt x="20377" y="10747"/>
                  </a:cubicBezTo>
                  <a:cubicBezTo>
                    <a:pt x="21600" y="14045"/>
                    <a:pt x="21192" y="16918"/>
                    <a:pt x="19358" y="18727"/>
                  </a:cubicBezTo>
                  <a:cubicBezTo>
                    <a:pt x="17524" y="20536"/>
                    <a:pt x="14264" y="21281"/>
                    <a:pt x="10800" y="21440"/>
                  </a:cubicBezTo>
                  <a:cubicBezTo>
                    <a:pt x="7336" y="21600"/>
                    <a:pt x="3668" y="21174"/>
                    <a:pt x="0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8425917" y="5588806"/>
              <a:ext cx="45234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63" y="18277"/>
                    <a:pt x="5125" y="14954"/>
                    <a:pt x="8725" y="11354"/>
                  </a:cubicBezTo>
                  <a:cubicBezTo>
                    <a:pt x="12325" y="7754"/>
                    <a:pt x="16963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8595727" y="5489137"/>
              <a:ext cx="90863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5132" y="0"/>
                  </a:moveTo>
                  <a:cubicBezTo>
                    <a:pt x="2732" y="576"/>
                    <a:pt x="332" y="1152"/>
                    <a:pt x="32" y="2520"/>
                  </a:cubicBezTo>
                  <a:cubicBezTo>
                    <a:pt x="-268" y="3888"/>
                    <a:pt x="1532" y="6048"/>
                    <a:pt x="4532" y="9072"/>
                  </a:cubicBezTo>
                  <a:cubicBezTo>
                    <a:pt x="7532" y="12096"/>
                    <a:pt x="11732" y="15984"/>
                    <a:pt x="14732" y="18216"/>
                  </a:cubicBezTo>
                  <a:cubicBezTo>
                    <a:pt x="17732" y="20448"/>
                    <a:pt x="19532" y="21024"/>
                    <a:pt x="21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9054598" y="5201525"/>
              <a:ext cx="167961" cy="67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562" fill="norm" stroke="1" extrusionOk="0">
                  <a:moveTo>
                    <a:pt x="9529" y="8471"/>
                  </a:moveTo>
                  <a:cubicBezTo>
                    <a:pt x="9212" y="11335"/>
                    <a:pt x="8894" y="14198"/>
                    <a:pt x="8894" y="16244"/>
                  </a:cubicBezTo>
                  <a:cubicBezTo>
                    <a:pt x="8894" y="18289"/>
                    <a:pt x="9212" y="19517"/>
                    <a:pt x="8894" y="20335"/>
                  </a:cubicBezTo>
                  <a:cubicBezTo>
                    <a:pt x="8576" y="21153"/>
                    <a:pt x="7624" y="21562"/>
                    <a:pt x="6829" y="21562"/>
                  </a:cubicBezTo>
                  <a:cubicBezTo>
                    <a:pt x="6035" y="21562"/>
                    <a:pt x="5400" y="21153"/>
                    <a:pt x="4924" y="19394"/>
                  </a:cubicBezTo>
                  <a:cubicBezTo>
                    <a:pt x="4447" y="17635"/>
                    <a:pt x="4129" y="14526"/>
                    <a:pt x="4606" y="11621"/>
                  </a:cubicBezTo>
                  <a:cubicBezTo>
                    <a:pt x="5082" y="8717"/>
                    <a:pt x="6353" y="6017"/>
                    <a:pt x="7465" y="4257"/>
                  </a:cubicBezTo>
                  <a:cubicBezTo>
                    <a:pt x="8576" y="2498"/>
                    <a:pt x="9529" y="1680"/>
                    <a:pt x="10641" y="1067"/>
                  </a:cubicBezTo>
                  <a:cubicBezTo>
                    <a:pt x="11753" y="453"/>
                    <a:pt x="13024" y="44"/>
                    <a:pt x="14135" y="3"/>
                  </a:cubicBezTo>
                  <a:cubicBezTo>
                    <a:pt x="15247" y="-38"/>
                    <a:pt x="16200" y="289"/>
                    <a:pt x="17788" y="1148"/>
                  </a:cubicBezTo>
                  <a:cubicBezTo>
                    <a:pt x="19376" y="2007"/>
                    <a:pt x="21600" y="3398"/>
                    <a:pt x="20647" y="4789"/>
                  </a:cubicBezTo>
                  <a:cubicBezTo>
                    <a:pt x="19694" y="6180"/>
                    <a:pt x="15565" y="7571"/>
                    <a:pt x="11594" y="8348"/>
                  </a:cubicBezTo>
                  <a:cubicBezTo>
                    <a:pt x="7624" y="9126"/>
                    <a:pt x="3812" y="9289"/>
                    <a:pt x="0" y="9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9207935" y="5481470"/>
              <a:ext cx="176338" cy="28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7005"/>
                  </a:moveTo>
                  <a:cubicBezTo>
                    <a:pt x="3443" y="8368"/>
                    <a:pt x="6887" y="9730"/>
                    <a:pt x="8765" y="11481"/>
                  </a:cubicBezTo>
                  <a:cubicBezTo>
                    <a:pt x="10643" y="13232"/>
                    <a:pt x="10957" y="15373"/>
                    <a:pt x="10957" y="16930"/>
                  </a:cubicBezTo>
                  <a:cubicBezTo>
                    <a:pt x="10957" y="18486"/>
                    <a:pt x="10643" y="19459"/>
                    <a:pt x="9548" y="20238"/>
                  </a:cubicBezTo>
                  <a:cubicBezTo>
                    <a:pt x="8452" y="21016"/>
                    <a:pt x="6574" y="21600"/>
                    <a:pt x="5165" y="21308"/>
                  </a:cubicBezTo>
                  <a:cubicBezTo>
                    <a:pt x="3756" y="21016"/>
                    <a:pt x="2817" y="19849"/>
                    <a:pt x="3913" y="16638"/>
                  </a:cubicBezTo>
                  <a:cubicBezTo>
                    <a:pt x="5009" y="13427"/>
                    <a:pt x="8139" y="8173"/>
                    <a:pt x="11426" y="5059"/>
                  </a:cubicBezTo>
                  <a:cubicBezTo>
                    <a:pt x="14713" y="1946"/>
                    <a:pt x="18157" y="9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9546479" y="5265814"/>
              <a:ext cx="175135" cy="50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26" fill="norm" stroke="1" extrusionOk="0">
                  <a:moveTo>
                    <a:pt x="21453" y="1662"/>
                  </a:moveTo>
                  <a:cubicBezTo>
                    <a:pt x="20514" y="1122"/>
                    <a:pt x="19575" y="582"/>
                    <a:pt x="18323" y="258"/>
                  </a:cubicBezTo>
                  <a:cubicBezTo>
                    <a:pt x="17070" y="-66"/>
                    <a:pt x="15505" y="-174"/>
                    <a:pt x="13157" y="474"/>
                  </a:cubicBezTo>
                  <a:cubicBezTo>
                    <a:pt x="10810" y="1122"/>
                    <a:pt x="7679" y="2526"/>
                    <a:pt x="5018" y="5010"/>
                  </a:cubicBezTo>
                  <a:cubicBezTo>
                    <a:pt x="2357" y="7494"/>
                    <a:pt x="166" y="11058"/>
                    <a:pt x="10" y="13758"/>
                  </a:cubicBezTo>
                  <a:cubicBezTo>
                    <a:pt x="-147" y="16458"/>
                    <a:pt x="1731" y="18294"/>
                    <a:pt x="5175" y="19428"/>
                  </a:cubicBezTo>
                  <a:cubicBezTo>
                    <a:pt x="8618" y="20562"/>
                    <a:pt x="13627" y="20994"/>
                    <a:pt x="18636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9713946" y="5542805"/>
              <a:ext cx="29134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7100"/>
                    <a:pt x="6442" y="12600"/>
                    <a:pt x="10042" y="9000"/>
                  </a:cubicBezTo>
                  <a:cubicBezTo>
                    <a:pt x="13642" y="5400"/>
                    <a:pt x="1762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9882616" y="5473804"/>
              <a:ext cx="4600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10"/>
                    <a:pt x="0" y="10219"/>
                    <a:pt x="3600" y="13819"/>
                  </a:cubicBezTo>
                  <a:cubicBezTo>
                    <a:pt x="7200" y="17419"/>
                    <a:pt x="14400" y="195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10128565" y="5236131"/>
              <a:ext cx="37725" cy="80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4056" y="1920"/>
                    <a:pt x="6856" y="3840"/>
                    <a:pt x="3256" y="6274"/>
                  </a:cubicBezTo>
                  <a:cubicBezTo>
                    <a:pt x="-344" y="8709"/>
                    <a:pt x="-344" y="11657"/>
                    <a:pt x="376" y="14297"/>
                  </a:cubicBezTo>
                  <a:cubicBezTo>
                    <a:pt x="1096" y="16937"/>
                    <a:pt x="2536" y="19269"/>
                    <a:pt x="39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10319627" y="5473804"/>
              <a:ext cx="7667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6146"/>
                    <a:pt x="21600" y="12293"/>
                    <a:pt x="18000" y="15893"/>
                  </a:cubicBezTo>
                  <a:cubicBezTo>
                    <a:pt x="14400" y="19493"/>
                    <a:pt x="7200" y="205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10296626" y="5442918"/>
              <a:ext cx="241839" cy="3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44" fill="norm" stroke="1" extrusionOk="0">
                  <a:moveTo>
                    <a:pt x="0" y="14811"/>
                  </a:moveTo>
                  <a:cubicBezTo>
                    <a:pt x="2274" y="14471"/>
                    <a:pt x="4547" y="14131"/>
                    <a:pt x="7844" y="12515"/>
                  </a:cubicBezTo>
                  <a:cubicBezTo>
                    <a:pt x="11141" y="10899"/>
                    <a:pt x="15461" y="8008"/>
                    <a:pt x="17848" y="6137"/>
                  </a:cubicBezTo>
                  <a:cubicBezTo>
                    <a:pt x="20236" y="4266"/>
                    <a:pt x="20691" y="3416"/>
                    <a:pt x="21032" y="2310"/>
                  </a:cubicBezTo>
                  <a:cubicBezTo>
                    <a:pt x="21373" y="1205"/>
                    <a:pt x="21600" y="-156"/>
                    <a:pt x="21486" y="14"/>
                  </a:cubicBezTo>
                  <a:cubicBezTo>
                    <a:pt x="21373" y="184"/>
                    <a:pt x="20918" y="1885"/>
                    <a:pt x="20463" y="4776"/>
                  </a:cubicBezTo>
                  <a:cubicBezTo>
                    <a:pt x="20008" y="7668"/>
                    <a:pt x="19554" y="11750"/>
                    <a:pt x="19667" y="14726"/>
                  </a:cubicBezTo>
                  <a:cubicBezTo>
                    <a:pt x="19781" y="17702"/>
                    <a:pt x="20463" y="19573"/>
                    <a:pt x="21145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10572632" y="5366468"/>
              <a:ext cx="93284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6" h="21600" fill="norm" stroke="1" extrusionOk="0">
                  <a:moveTo>
                    <a:pt x="0" y="0"/>
                  </a:moveTo>
                  <a:cubicBezTo>
                    <a:pt x="7754" y="2911"/>
                    <a:pt x="15508" y="5821"/>
                    <a:pt x="18554" y="8885"/>
                  </a:cubicBezTo>
                  <a:cubicBezTo>
                    <a:pt x="21600" y="11949"/>
                    <a:pt x="19938" y="15166"/>
                    <a:pt x="17723" y="17311"/>
                  </a:cubicBezTo>
                  <a:cubicBezTo>
                    <a:pt x="15508" y="19455"/>
                    <a:pt x="12739" y="20528"/>
                    <a:pt x="99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10748969" y="5642474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11021937" y="5207524"/>
              <a:ext cx="119983" cy="56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4" h="21441" fill="norm" stroke="1" extrusionOk="0">
                  <a:moveTo>
                    <a:pt x="4316" y="11306"/>
                  </a:moveTo>
                  <a:cubicBezTo>
                    <a:pt x="5163" y="13836"/>
                    <a:pt x="6010" y="16365"/>
                    <a:pt x="6433" y="17873"/>
                  </a:cubicBezTo>
                  <a:cubicBezTo>
                    <a:pt x="6857" y="19381"/>
                    <a:pt x="6857" y="19868"/>
                    <a:pt x="6857" y="20354"/>
                  </a:cubicBezTo>
                  <a:cubicBezTo>
                    <a:pt x="6857" y="20841"/>
                    <a:pt x="6857" y="21327"/>
                    <a:pt x="5798" y="21425"/>
                  </a:cubicBezTo>
                  <a:cubicBezTo>
                    <a:pt x="4739" y="21522"/>
                    <a:pt x="2622" y="21230"/>
                    <a:pt x="1351" y="19576"/>
                  </a:cubicBezTo>
                  <a:cubicBezTo>
                    <a:pt x="81" y="17922"/>
                    <a:pt x="-343" y="14906"/>
                    <a:pt x="292" y="11744"/>
                  </a:cubicBezTo>
                  <a:cubicBezTo>
                    <a:pt x="928" y="8581"/>
                    <a:pt x="2622" y="5273"/>
                    <a:pt x="3892" y="3376"/>
                  </a:cubicBezTo>
                  <a:cubicBezTo>
                    <a:pt x="5163" y="1479"/>
                    <a:pt x="6010" y="992"/>
                    <a:pt x="7281" y="603"/>
                  </a:cubicBezTo>
                  <a:cubicBezTo>
                    <a:pt x="8551" y="214"/>
                    <a:pt x="10245" y="-78"/>
                    <a:pt x="11939" y="19"/>
                  </a:cubicBezTo>
                  <a:cubicBezTo>
                    <a:pt x="13633" y="117"/>
                    <a:pt x="15328" y="603"/>
                    <a:pt x="17233" y="1771"/>
                  </a:cubicBezTo>
                  <a:cubicBezTo>
                    <a:pt x="19139" y="2938"/>
                    <a:pt x="21257" y="4787"/>
                    <a:pt x="18716" y="6246"/>
                  </a:cubicBezTo>
                  <a:cubicBezTo>
                    <a:pt x="16175" y="7706"/>
                    <a:pt x="8975" y="8776"/>
                    <a:pt x="1775" y="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11124644" y="5397135"/>
              <a:ext cx="230006" cy="29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8379"/>
                  </a:moveTo>
                  <a:cubicBezTo>
                    <a:pt x="240" y="7448"/>
                    <a:pt x="480" y="6517"/>
                    <a:pt x="1200" y="5959"/>
                  </a:cubicBezTo>
                  <a:cubicBezTo>
                    <a:pt x="1920" y="5400"/>
                    <a:pt x="3120" y="5214"/>
                    <a:pt x="4680" y="5959"/>
                  </a:cubicBezTo>
                  <a:cubicBezTo>
                    <a:pt x="6240" y="6703"/>
                    <a:pt x="8160" y="8379"/>
                    <a:pt x="9720" y="10707"/>
                  </a:cubicBezTo>
                  <a:cubicBezTo>
                    <a:pt x="11280" y="13034"/>
                    <a:pt x="12480" y="16014"/>
                    <a:pt x="12840" y="17969"/>
                  </a:cubicBezTo>
                  <a:cubicBezTo>
                    <a:pt x="13200" y="19924"/>
                    <a:pt x="12720" y="20855"/>
                    <a:pt x="11880" y="21228"/>
                  </a:cubicBezTo>
                  <a:cubicBezTo>
                    <a:pt x="11040" y="21600"/>
                    <a:pt x="9840" y="21414"/>
                    <a:pt x="9000" y="20390"/>
                  </a:cubicBezTo>
                  <a:cubicBezTo>
                    <a:pt x="8160" y="19366"/>
                    <a:pt x="7680" y="17503"/>
                    <a:pt x="8280" y="14710"/>
                  </a:cubicBezTo>
                  <a:cubicBezTo>
                    <a:pt x="8880" y="11917"/>
                    <a:pt x="10560" y="8193"/>
                    <a:pt x="12960" y="5586"/>
                  </a:cubicBezTo>
                  <a:cubicBezTo>
                    <a:pt x="15360" y="2979"/>
                    <a:pt x="18480" y="14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11437520" y="5285275"/>
              <a:ext cx="139469" cy="39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30" fill="norm" stroke="1" extrusionOk="0">
                  <a:moveTo>
                    <a:pt x="21432" y="2322"/>
                  </a:moveTo>
                  <a:cubicBezTo>
                    <a:pt x="21432" y="1492"/>
                    <a:pt x="21432" y="661"/>
                    <a:pt x="20254" y="245"/>
                  </a:cubicBezTo>
                  <a:cubicBezTo>
                    <a:pt x="19076" y="-170"/>
                    <a:pt x="16719" y="-170"/>
                    <a:pt x="13381" y="1145"/>
                  </a:cubicBezTo>
                  <a:cubicBezTo>
                    <a:pt x="10043" y="2461"/>
                    <a:pt x="5723" y="5092"/>
                    <a:pt x="3170" y="7999"/>
                  </a:cubicBezTo>
                  <a:cubicBezTo>
                    <a:pt x="617" y="10907"/>
                    <a:pt x="-168" y="14092"/>
                    <a:pt x="28" y="16376"/>
                  </a:cubicBezTo>
                  <a:cubicBezTo>
                    <a:pt x="225" y="18661"/>
                    <a:pt x="1403" y="20045"/>
                    <a:pt x="4348" y="20738"/>
                  </a:cubicBezTo>
                  <a:cubicBezTo>
                    <a:pt x="7294" y="21430"/>
                    <a:pt x="12007" y="21430"/>
                    <a:pt x="16719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11637643" y="5305133"/>
              <a:ext cx="238352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fill="norm" stroke="1" extrusionOk="0">
                  <a:moveTo>
                    <a:pt x="5576" y="0"/>
                  </a:moveTo>
                  <a:cubicBezTo>
                    <a:pt x="4657" y="3830"/>
                    <a:pt x="3737" y="7660"/>
                    <a:pt x="3163" y="10877"/>
                  </a:cubicBezTo>
                  <a:cubicBezTo>
                    <a:pt x="2588" y="14094"/>
                    <a:pt x="2359" y="16698"/>
                    <a:pt x="2244" y="18460"/>
                  </a:cubicBezTo>
                  <a:cubicBezTo>
                    <a:pt x="2129" y="20221"/>
                    <a:pt x="2129" y="21140"/>
                    <a:pt x="1899" y="21217"/>
                  </a:cubicBezTo>
                  <a:cubicBezTo>
                    <a:pt x="1669" y="21294"/>
                    <a:pt x="1210" y="20528"/>
                    <a:pt x="750" y="19609"/>
                  </a:cubicBezTo>
                  <a:cubicBezTo>
                    <a:pt x="291" y="18689"/>
                    <a:pt x="-169" y="17617"/>
                    <a:pt x="61" y="16851"/>
                  </a:cubicBezTo>
                  <a:cubicBezTo>
                    <a:pt x="291" y="16085"/>
                    <a:pt x="1210" y="15626"/>
                    <a:pt x="3278" y="14706"/>
                  </a:cubicBezTo>
                  <a:cubicBezTo>
                    <a:pt x="5346" y="13787"/>
                    <a:pt x="8563" y="12409"/>
                    <a:pt x="11205" y="10953"/>
                  </a:cubicBezTo>
                  <a:cubicBezTo>
                    <a:pt x="13848" y="9498"/>
                    <a:pt x="15916" y="7966"/>
                    <a:pt x="17410" y="6817"/>
                  </a:cubicBezTo>
                  <a:cubicBezTo>
                    <a:pt x="18903" y="5668"/>
                    <a:pt x="19823" y="4902"/>
                    <a:pt x="19823" y="5209"/>
                  </a:cubicBezTo>
                  <a:cubicBezTo>
                    <a:pt x="19823" y="5515"/>
                    <a:pt x="18903" y="6894"/>
                    <a:pt x="18329" y="9115"/>
                  </a:cubicBezTo>
                  <a:cubicBezTo>
                    <a:pt x="17754" y="11336"/>
                    <a:pt x="17525" y="14400"/>
                    <a:pt x="18099" y="16621"/>
                  </a:cubicBezTo>
                  <a:cubicBezTo>
                    <a:pt x="18674" y="18843"/>
                    <a:pt x="20052" y="20221"/>
                    <a:pt x="214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11875994" y="5266799"/>
              <a:ext cx="164492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4727" y="0"/>
                  </a:moveTo>
                  <a:cubicBezTo>
                    <a:pt x="17345" y="1620"/>
                    <a:pt x="19964" y="3240"/>
                    <a:pt x="20782" y="5445"/>
                  </a:cubicBezTo>
                  <a:cubicBezTo>
                    <a:pt x="21600" y="7650"/>
                    <a:pt x="20618" y="10440"/>
                    <a:pt x="18164" y="13050"/>
                  </a:cubicBezTo>
                  <a:cubicBezTo>
                    <a:pt x="15709" y="15660"/>
                    <a:pt x="11782" y="18090"/>
                    <a:pt x="8509" y="19485"/>
                  </a:cubicBezTo>
                  <a:cubicBezTo>
                    <a:pt x="5236" y="20880"/>
                    <a:pt x="2618" y="212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9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038160" y="3814722"/>
              <a:ext cx="1633027" cy="1075241"/>
            </a:xfrm>
            <a:prstGeom prst="rect">
              <a:avLst/>
            </a:prstGeom>
            <a:effectLst/>
          </p:spPr>
        </p:pic>
        <p:pic>
          <p:nvPicPr>
            <p:cNvPr id="269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575265" y="3778125"/>
              <a:ext cx="92806" cy="374350"/>
            </a:xfrm>
            <a:prstGeom prst="rect">
              <a:avLst/>
            </a:prstGeom>
            <a:effectLst/>
          </p:spPr>
        </p:pic>
        <p:pic>
          <p:nvPicPr>
            <p:cNvPr id="269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322260" y="4242076"/>
              <a:ext cx="723083" cy="48402"/>
            </a:xfrm>
            <a:prstGeom prst="rect">
              <a:avLst/>
            </a:prstGeom>
            <a:effectLst/>
          </p:spPr>
        </p:pic>
        <p:pic>
          <p:nvPicPr>
            <p:cNvPr id="269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544598" y="4410747"/>
              <a:ext cx="71402" cy="286073"/>
            </a:xfrm>
            <a:prstGeom prst="rect">
              <a:avLst/>
            </a:prstGeom>
            <a:effectLst/>
          </p:spPr>
        </p:pic>
        <p:pic>
          <p:nvPicPr>
            <p:cNvPr id="269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670994" y="4496223"/>
              <a:ext cx="170384" cy="178660"/>
            </a:xfrm>
            <a:prstGeom prst="rect">
              <a:avLst/>
            </a:prstGeom>
            <a:effectLst/>
          </p:spPr>
        </p:pic>
        <p:pic>
          <p:nvPicPr>
            <p:cNvPr id="270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835270" y="4537141"/>
              <a:ext cx="187695" cy="139338"/>
            </a:xfrm>
            <a:prstGeom prst="rect">
              <a:avLst/>
            </a:prstGeom>
            <a:effectLst/>
          </p:spPr>
        </p:pic>
        <p:pic>
          <p:nvPicPr>
            <p:cNvPr id="270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1092624" y="4525749"/>
              <a:ext cx="214197" cy="181681"/>
            </a:xfrm>
            <a:prstGeom prst="rect">
              <a:avLst/>
            </a:prstGeom>
            <a:effectLst/>
          </p:spPr>
        </p:pic>
        <p:pic>
          <p:nvPicPr>
            <p:cNvPr id="2704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78776" y="5145292"/>
              <a:ext cx="1133751" cy="867863"/>
            </a:xfrm>
            <a:prstGeom prst="rect">
              <a:avLst/>
            </a:prstGeom>
            <a:effectLst/>
          </p:spPr>
        </p:pic>
        <p:pic>
          <p:nvPicPr>
            <p:cNvPr id="270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723201" y="6129323"/>
              <a:ext cx="56068" cy="254202"/>
            </a:xfrm>
            <a:prstGeom prst="rect">
              <a:avLst/>
            </a:prstGeom>
            <a:effectLst/>
          </p:spPr>
        </p:pic>
        <p:pic>
          <p:nvPicPr>
            <p:cNvPr id="270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517402" y="6417985"/>
              <a:ext cx="558820" cy="72876"/>
            </a:xfrm>
            <a:prstGeom prst="rect">
              <a:avLst/>
            </a:prstGeom>
            <a:effectLst/>
          </p:spPr>
        </p:pic>
        <p:pic>
          <p:nvPicPr>
            <p:cNvPr id="271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06832" y="6603462"/>
              <a:ext cx="57435" cy="240073"/>
            </a:xfrm>
            <a:prstGeom prst="rect">
              <a:avLst/>
            </a:prstGeom>
            <a:effectLst/>
          </p:spPr>
        </p:pic>
        <p:pic>
          <p:nvPicPr>
            <p:cNvPr id="271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689794" y="6629019"/>
              <a:ext cx="189145" cy="170604"/>
            </a:xfrm>
            <a:prstGeom prst="rect">
              <a:avLst/>
            </a:prstGeom>
            <a:effectLst/>
          </p:spPr>
        </p:pic>
        <p:pic>
          <p:nvPicPr>
            <p:cNvPr id="271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863272" y="6631985"/>
              <a:ext cx="169003" cy="172102"/>
            </a:xfrm>
            <a:prstGeom prst="rect">
              <a:avLst/>
            </a:prstGeom>
            <a:effectLst/>
          </p:spPr>
        </p:pic>
        <p:pic>
          <p:nvPicPr>
            <p:cNvPr id="271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039382" y="6620457"/>
              <a:ext cx="191028" cy="215411"/>
            </a:xfrm>
            <a:prstGeom prst="rect">
              <a:avLst/>
            </a:prstGeom>
            <a:effectLst/>
          </p:spPr>
        </p:pic>
        <p:pic>
          <p:nvPicPr>
            <p:cNvPr id="271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835619" y="5022110"/>
              <a:ext cx="1489292" cy="987815"/>
            </a:xfrm>
            <a:prstGeom prst="rect">
              <a:avLst/>
            </a:prstGeom>
            <a:effectLst/>
          </p:spPr>
        </p:pic>
        <p:pic>
          <p:nvPicPr>
            <p:cNvPr id="272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538777" y="6100300"/>
              <a:ext cx="142914" cy="352226"/>
            </a:xfrm>
            <a:prstGeom prst="rect">
              <a:avLst/>
            </a:prstGeom>
            <a:effectLst/>
          </p:spPr>
        </p:pic>
        <p:pic>
          <p:nvPicPr>
            <p:cNvPr id="2722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1732958" y="6160261"/>
              <a:ext cx="132737" cy="269265"/>
            </a:xfrm>
            <a:prstGeom prst="rect">
              <a:avLst/>
            </a:prstGeom>
            <a:effectLst/>
          </p:spPr>
        </p:pic>
        <p:pic>
          <p:nvPicPr>
            <p:cNvPr id="272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898151" y="6152539"/>
              <a:ext cx="135129" cy="361322"/>
            </a:xfrm>
            <a:prstGeom prst="rect">
              <a:avLst/>
            </a:prstGeom>
            <a:effectLst/>
          </p:spPr>
        </p:pic>
        <p:pic>
          <p:nvPicPr>
            <p:cNvPr id="272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1426285" y="6521683"/>
              <a:ext cx="853420" cy="53513"/>
            </a:xfrm>
            <a:prstGeom prst="rect">
              <a:avLst/>
            </a:prstGeom>
            <a:effectLst/>
          </p:spPr>
        </p:pic>
        <p:pic>
          <p:nvPicPr>
            <p:cNvPr id="272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1725291" y="6695464"/>
              <a:ext cx="56069" cy="247740"/>
            </a:xfrm>
            <a:prstGeom prst="rect">
              <a:avLst/>
            </a:prstGeom>
            <a:effectLst/>
          </p:spPr>
        </p:pic>
        <p:pic>
          <p:nvPicPr>
            <p:cNvPr id="273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1841395" y="6717156"/>
              <a:ext cx="126241" cy="175051"/>
            </a:xfrm>
            <a:prstGeom prst="rect">
              <a:avLst/>
            </a:prstGeom>
            <a:effectLst/>
          </p:spPr>
        </p:pic>
        <p:pic>
          <p:nvPicPr>
            <p:cNvPr id="273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2008300" y="6726657"/>
              <a:ext cx="132422" cy="153558"/>
            </a:xfrm>
            <a:prstGeom prst="rect">
              <a:avLst/>
            </a:prstGeom>
            <a:effectLst/>
          </p:spPr>
        </p:pic>
        <p:pic>
          <p:nvPicPr>
            <p:cNvPr id="2734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2180191" y="6743658"/>
              <a:ext cx="135768" cy="174488"/>
            </a:xfrm>
            <a:prstGeom prst="rect">
              <a:avLst/>
            </a:prstGeom>
            <a:effectLst/>
          </p:spPr>
        </p:pic>
        <p:pic>
          <p:nvPicPr>
            <p:cNvPr id="273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391869" y="3862248"/>
              <a:ext cx="2606268" cy="1071392"/>
            </a:xfrm>
            <a:prstGeom prst="rect">
              <a:avLst/>
            </a:prstGeom>
            <a:effectLst/>
          </p:spPr>
        </p:pic>
        <p:pic>
          <p:nvPicPr>
            <p:cNvPr id="273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717142" y="4150074"/>
              <a:ext cx="168245" cy="238139"/>
            </a:xfrm>
            <a:prstGeom prst="rect">
              <a:avLst/>
            </a:prstGeom>
            <a:effectLst/>
          </p:spPr>
        </p:pic>
        <p:pic>
          <p:nvPicPr>
            <p:cNvPr id="2740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935105" y="428807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742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033741" y="4112881"/>
              <a:ext cx="169471" cy="323266"/>
            </a:xfrm>
            <a:prstGeom prst="rect">
              <a:avLst/>
            </a:prstGeom>
            <a:effectLst/>
          </p:spPr>
        </p:pic>
        <p:pic>
          <p:nvPicPr>
            <p:cNvPr id="2744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216119" y="4149409"/>
              <a:ext cx="148096" cy="401741"/>
            </a:xfrm>
            <a:prstGeom prst="rect">
              <a:avLst/>
            </a:prstGeom>
            <a:effectLst/>
          </p:spPr>
        </p:pic>
        <p:pic>
          <p:nvPicPr>
            <p:cNvPr id="274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299187" y="5117197"/>
              <a:ext cx="2080203" cy="1168123"/>
            </a:xfrm>
            <a:prstGeom prst="rect">
              <a:avLst/>
            </a:prstGeom>
            <a:effectLst/>
          </p:spPr>
        </p:pic>
        <p:pic>
          <p:nvPicPr>
            <p:cNvPr id="274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572525" y="6307981"/>
              <a:ext cx="304843" cy="358732"/>
            </a:xfrm>
            <a:prstGeom prst="rect">
              <a:avLst/>
            </a:prstGeom>
            <a:effectLst/>
          </p:spPr>
        </p:pic>
        <p:pic>
          <p:nvPicPr>
            <p:cNvPr id="2750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939461" y="651912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75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042417" y="6323092"/>
              <a:ext cx="180484" cy="420774"/>
            </a:xfrm>
            <a:prstGeom prst="rect">
              <a:avLst/>
            </a:prstGeom>
            <a:effectLst/>
          </p:spPr>
        </p:pic>
        <p:pic>
          <p:nvPicPr>
            <p:cNvPr id="275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263585" y="6362319"/>
              <a:ext cx="219988" cy="473549"/>
            </a:xfrm>
            <a:prstGeom prst="rect">
              <a:avLst/>
            </a:prstGeom>
            <a:effectLst/>
          </p:spPr>
        </p:pic>
        <p:pic>
          <p:nvPicPr>
            <p:cNvPr id="275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852945" y="4938293"/>
              <a:ext cx="1840968" cy="1264689"/>
            </a:xfrm>
            <a:prstGeom prst="rect">
              <a:avLst/>
            </a:prstGeom>
            <a:effectLst/>
          </p:spPr>
        </p:pic>
        <p:pic>
          <p:nvPicPr>
            <p:cNvPr id="275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222457" y="1234275"/>
              <a:ext cx="4673750" cy="1144448"/>
            </a:xfrm>
            <a:prstGeom prst="rect">
              <a:avLst/>
            </a:prstGeom>
            <a:effectLst/>
          </p:spPr>
        </p:pic>
        <p:pic>
          <p:nvPicPr>
            <p:cNvPr id="276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373122" y="6375391"/>
              <a:ext cx="206453" cy="357895"/>
            </a:xfrm>
            <a:prstGeom prst="rect">
              <a:avLst/>
            </a:prstGeom>
            <a:effectLst/>
          </p:spPr>
        </p:pic>
        <p:pic>
          <p:nvPicPr>
            <p:cNvPr id="2762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678246" y="6565128"/>
              <a:ext cx="48401" cy="63735"/>
            </a:xfrm>
            <a:prstGeom prst="rect">
              <a:avLst/>
            </a:prstGeom>
            <a:effectLst/>
          </p:spPr>
        </p:pic>
        <p:pic>
          <p:nvPicPr>
            <p:cNvPr id="276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833236" y="6402048"/>
              <a:ext cx="186382" cy="268100"/>
            </a:xfrm>
            <a:prstGeom prst="rect">
              <a:avLst/>
            </a:prstGeom>
            <a:effectLst/>
          </p:spPr>
        </p:pic>
        <p:pic>
          <p:nvPicPr>
            <p:cNvPr id="276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121446" y="6396458"/>
              <a:ext cx="42210" cy="447077"/>
            </a:xfrm>
            <a:prstGeom prst="rect">
              <a:avLst/>
            </a:prstGeom>
            <a:effectLst/>
          </p:spPr>
        </p:pic>
        <p:pic>
          <p:nvPicPr>
            <p:cNvPr id="276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222591" y="4594751"/>
              <a:ext cx="1321097" cy="94402"/>
            </a:xfrm>
            <a:prstGeom prst="rect">
              <a:avLst/>
            </a:prstGeom>
            <a:effectLst/>
          </p:spPr>
        </p:pic>
        <p:pic>
          <p:nvPicPr>
            <p:cNvPr id="277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366352" y="6710798"/>
              <a:ext cx="1519033" cy="209406"/>
            </a:xfrm>
            <a:prstGeom prst="rect">
              <a:avLst/>
            </a:prstGeom>
            <a:effectLst/>
          </p:spPr>
        </p:pic>
        <p:pic>
          <p:nvPicPr>
            <p:cNvPr id="277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479264" y="6718465"/>
              <a:ext cx="1059023" cy="63735"/>
            </a:xfrm>
            <a:prstGeom prst="rect">
              <a:avLst/>
            </a:prstGeom>
            <a:effectLst/>
          </p:spPr>
        </p:pic>
        <p:pic>
          <p:nvPicPr>
            <p:cNvPr id="277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472461" y="7653820"/>
              <a:ext cx="347408" cy="40734"/>
            </a:xfrm>
            <a:prstGeom prst="rect">
              <a:avLst/>
            </a:prstGeom>
            <a:effectLst/>
          </p:spPr>
        </p:pic>
        <p:pic>
          <p:nvPicPr>
            <p:cNvPr id="277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518462" y="7853157"/>
              <a:ext cx="355076" cy="79721"/>
            </a:xfrm>
            <a:prstGeom prst="rect">
              <a:avLst/>
            </a:prstGeom>
            <a:effectLst/>
          </p:spPr>
        </p:pic>
        <p:pic>
          <p:nvPicPr>
            <p:cNvPr id="277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828637" y="7367803"/>
              <a:ext cx="208469" cy="336306"/>
            </a:xfrm>
            <a:prstGeom prst="rect">
              <a:avLst/>
            </a:prstGeom>
            <a:effectLst/>
          </p:spPr>
        </p:pic>
        <p:pic>
          <p:nvPicPr>
            <p:cNvPr id="2780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123465" y="7561818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782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261037" y="7302644"/>
              <a:ext cx="184202" cy="368910"/>
            </a:xfrm>
            <a:prstGeom prst="rect">
              <a:avLst/>
            </a:prstGeom>
            <a:effectLst/>
          </p:spPr>
        </p:pic>
        <p:pic>
          <p:nvPicPr>
            <p:cNvPr id="2784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596701" y="7345830"/>
              <a:ext cx="169268" cy="371725"/>
            </a:xfrm>
            <a:prstGeom prst="rect">
              <a:avLst/>
            </a:prstGeom>
            <a:effectLst/>
          </p:spPr>
        </p:pic>
        <p:pic>
          <p:nvPicPr>
            <p:cNvPr id="2786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446150" y="7906825"/>
              <a:ext cx="2601459" cy="90350"/>
            </a:xfrm>
            <a:prstGeom prst="rect">
              <a:avLst/>
            </a:prstGeom>
            <a:effectLst/>
          </p:spPr>
        </p:pic>
        <p:pic>
          <p:nvPicPr>
            <p:cNvPr id="2788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678478" y="8185729"/>
              <a:ext cx="179277" cy="260500"/>
            </a:xfrm>
            <a:prstGeom prst="rect">
              <a:avLst/>
            </a:prstGeom>
            <a:effectLst/>
          </p:spPr>
        </p:pic>
        <p:pic>
          <p:nvPicPr>
            <p:cNvPr id="2790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931794" y="8267167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052605" y="8108040"/>
              <a:ext cx="116628" cy="291863"/>
            </a:xfrm>
            <a:prstGeom prst="rect">
              <a:avLst/>
            </a:prstGeom>
            <a:effectLst/>
          </p:spPr>
        </p:pic>
        <p:pic>
          <p:nvPicPr>
            <p:cNvPr id="279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331945" y="8090172"/>
              <a:ext cx="119537" cy="386400"/>
            </a:xfrm>
            <a:prstGeom prst="rect">
              <a:avLst/>
            </a:prstGeom>
            <a:effectLst/>
          </p:spPr>
        </p:pic>
        <p:pic>
          <p:nvPicPr>
            <p:cNvPr id="279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588509" y="8282501"/>
              <a:ext cx="370409" cy="71401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741846" y="8167498"/>
              <a:ext cx="40735" cy="347408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157280" y="8138002"/>
              <a:ext cx="215647" cy="376904"/>
            </a:xfrm>
            <a:prstGeom prst="rect">
              <a:avLst/>
            </a:prstGeom>
            <a:effectLst/>
          </p:spPr>
        </p:pic>
        <p:pic>
          <p:nvPicPr>
            <p:cNvPr id="2802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523863" y="8320835"/>
              <a:ext cx="25401" cy="109736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643928" y="8119866"/>
              <a:ext cx="120666" cy="410373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870089" y="8107306"/>
              <a:ext cx="123852" cy="438267"/>
            </a:xfrm>
            <a:prstGeom prst="rect">
              <a:avLst/>
            </a:prstGeom>
            <a:effectLst/>
          </p:spPr>
        </p:pic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747673" y="7776324"/>
              <a:ext cx="365627" cy="163595"/>
            </a:xfrm>
            <a:prstGeom prst="rect">
              <a:avLst/>
            </a:prstGeom>
            <a:effectLst/>
          </p:spPr>
        </p:pic>
        <p:pic>
          <p:nvPicPr>
            <p:cNvPr id="281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829782" y="8144498"/>
              <a:ext cx="314185" cy="107460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800915" y="7339479"/>
              <a:ext cx="71402" cy="393410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570909" y="7899158"/>
              <a:ext cx="700084" cy="33068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708913" y="8121497"/>
              <a:ext cx="48402" cy="339741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915917" y="8098497"/>
              <a:ext cx="33068" cy="362741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190123" y="7145465"/>
              <a:ext cx="1501080" cy="1767508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706820" y="73871"/>
              <a:ext cx="5657847" cy="2374009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285902" y="8905391"/>
              <a:ext cx="839420" cy="115526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482397" y="2024994"/>
              <a:ext cx="1334993" cy="1630466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383451" y="3499167"/>
              <a:ext cx="1360796" cy="146783"/>
            </a:xfrm>
            <a:prstGeom prst="rect">
              <a:avLst/>
            </a:prstGeom>
            <a:effectLst/>
          </p:spPr>
        </p:pic>
        <p:pic>
          <p:nvPicPr>
            <p:cNvPr id="2830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381872" y="8688843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371572" y="8872767"/>
              <a:ext cx="707749" cy="178818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264933" y="7177198"/>
              <a:ext cx="1491159" cy="16571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2" name="Drawing"/>
          <p:cNvGrpSpPr/>
          <p:nvPr/>
        </p:nvGrpSpPr>
        <p:grpSpPr>
          <a:xfrm>
            <a:off x="421676" y="874019"/>
            <a:ext cx="12914848" cy="8597373"/>
            <a:chOff x="0" y="0"/>
            <a:chExt cx="12914847" cy="8597372"/>
          </a:xfrm>
        </p:grpSpPr>
        <p:sp>
          <p:nvSpPr>
            <p:cNvPr id="2838" name="Line"/>
            <p:cNvSpPr/>
            <p:nvPr/>
          </p:nvSpPr>
          <p:spPr>
            <a:xfrm>
              <a:off x="770240" y="181798"/>
              <a:ext cx="395120" cy="67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92" fill="norm" stroke="1" extrusionOk="0">
                  <a:moveTo>
                    <a:pt x="15176" y="2982"/>
                  </a:moveTo>
                  <a:cubicBezTo>
                    <a:pt x="15592" y="2578"/>
                    <a:pt x="16007" y="2173"/>
                    <a:pt x="16422" y="1688"/>
                  </a:cubicBezTo>
                  <a:cubicBezTo>
                    <a:pt x="16838" y="1202"/>
                    <a:pt x="17253" y="636"/>
                    <a:pt x="16976" y="312"/>
                  </a:cubicBezTo>
                  <a:cubicBezTo>
                    <a:pt x="16699" y="-11"/>
                    <a:pt x="15730" y="-92"/>
                    <a:pt x="14207" y="110"/>
                  </a:cubicBezTo>
                  <a:cubicBezTo>
                    <a:pt x="12684" y="312"/>
                    <a:pt x="10607" y="798"/>
                    <a:pt x="8530" y="1930"/>
                  </a:cubicBezTo>
                  <a:cubicBezTo>
                    <a:pt x="6453" y="3063"/>
                    <a:pt x="4376" y="4843"/>
                    <a:pt x="2853" y="6865"/>
                  </a:cubicBezTo>
                  <a:cubicBezTo>
                    <a:pt x="1330" y="8888"/>
                    <a:pt x="361" y="11153"/>
                    <a:pt x="84" y="13378"/>
                  </a:cubicBezTo>
                  <a:cubicBezTo>
                    <a:pt x="-193" y="15602"/>
                    <a:pt x="222" y="17787"/>
                    <a:pt x="1192" y="19162"/>
                  </a:cubicBezTo>
                  <a:cubicBezTo>
                    <a:pt x="2161" y="20537"/>
                    <a:pt x="3684" y="21104"/>
                    <a:pt x="6038" y="21306"/>
                  </a:cubicBezTo>
                  <a:cubicBezTo>
                    <a:pt x="8392" y="21508"/>
                    <a:pt x="11576" y="21346"/>
                    <a:pt x="14276" y="20901"/>
                  </a:cubicBezTo>
                  <a:cubicBezTo>
                    <a:pt x="16976" y="20456"/>
                    <a:pt x="19192" y="19728"/>
                    <a:pt x="21407" y="19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1162771" y="558498"/>
              <a:ext cx="205867" cy="23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0833" fill="norm" stroke="1" extrusionOk="0">
                  <a:moveTo>
                    <a:pt x="14146" y="4829"/>
                  </a:moveTo>
                  <a:cubicBezTo>
                    <a:pt x="13889" y="3254"/>
                    <a:pt x="13632" y="1679"/>
                    <a:pt x="12861" y="779"/>
                  </a:cubicBezTo>
                  <a:cubicBezTo>
                    <a:pt x="12089" y="-121"/>
                    <a:pt x="10803" y="-346"/>
                    <a:pt x="8875" y="666"/>
                  </a:cubicBezTo>
                  <a:cubicBezTo>
                    <a:pt x="6946" y="1679"/>
                    <a:pt x="4375" y="3929"/>
                    <a:pt x="2446" y="7191"/>
                  </a:cubicBezTo>
                  <a:cubicBezTo>
                    <a:pt x="518" y="10454"/>
                    <a:pt x="-768" y="14729"/>
                    <a:pt x="518" y="17429"/>
                  </a:cubicBezTo>
                  <a:cubicBezTo>
                    <a:pt x="1803" y="20129"/>
                    <a:pt x="5661" y="21254"/>
                    <a:pt x="9132" y="20692"/>
                  </a:cubicBezTo>
                  <a:cubicBezTo>
                    <a:pt x="12603" y="20129"/>
                    <a:pt x="15689" y="17879"/>
                    <a:pt x="17746" y="15404"/>
                  </a:cubicBezTo>
                  <a:cubicBezTo>
                    <a:pt x="19803" y="12929"/>
                    <a:pt x="20832" y="10229"/>
                    <a:pt x="20703" y="7979"/>
                  </a:cubicBezTo>
                  <a:cubicBezTo>
                    <a:pt x="20575" y="5729"/>
                    <a:pt x="19289" y="3929"/>
                    <a:pt x="17361" y="3367"/>
                  </a:cubicBezTo>
                  <a:cubicBezTo>
                    <a:pt x="15432" y="2804"/>
                    <a:pt x="12861" y="3479"/>
                    <a:pt x="10289" y="4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1449032" y="536157"/>
              <a:ext cx="161005" cy="2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1277"/>
                  </a:moveTo>
                  <a:cubicBezTo>
                    <a:pt x="343" y="7037"/>
                    <a:pt x="686" y="12797"/>
                    <a:pt x="857" y="16294"/>
                  </a:cubicBezTo>
                  <a:cubicBezTo>
                    <a:pt x="1029" y="19791"/>
                    <a:pt x="1029" y="21025"/>
                    <a:pt x="857" y="21128"/>
                  </a:cubicBezTo>
                  <a:cubicBezTo>
                    <a:pt x="686" y="21231"/>
                    <a:pt x="343" y="20202"/>
                    <a:pt x="1029" y="17014"/>
                  </a:cubicBezTo>
                  <a:cubicBezTo>
                    <a:pt x="1714" y="13825"/>
                    <a:pt x="3429" y="8477"/>
                    <a:pt x="4800" y="5288"/>
                  </a:cubicBezTo>
                  <a:cubicBezTo>
                    <a:pt x="6171" y="2100"/>
                    <a:pt x="7200" y="1071"/>
                    <a:pt x="8571" y="454"/>
                  </a:cubicBezTo>
                  <a:cubicBezTo>
                    <a:pt x="9943" y="-163"/>
                    <a:pt x="11657" y="-369"/>
                    <a:pt x="13543" y="1277"/>
                  </a:cubicBezTo>
                  <a:cubicBezTo>
                    <a:pt x="15429" y="2922"/>
                    <a:pt x="17486" y="6420"/>
                    <a:pt x="18857" y="9300"/>
                  </a:cubicBezTo>
                  <a:cubicBezTo>
                    <a:pt x="20229" y="12180"/>
                    <a:pt x="20914" y="14442"/>
                    <a:pt x="21600" y="16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1707866" y="156264"/>
              <a:ext cx="224178" cy="660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72" fill="norm" stroke="1" extrusionOk="0">
                  <a:moveTo>
                    <a:pt x="14736" y="14360"/>
                  </a:moveTo>
                  <a:cubicBezTo>
                    <a:pt x="14008" y="14028"/>
                    <a:pt x="13280" y="13696"/>
                    <a:pt x="11702" y="13654"/>
                  </a:cubicBezTo>
                  <a:cubicBezTo>
                    <a:pt x="10125" y="13613"/>
                    <a:pt x="7698" y="13862"/>
                    <a:pt x="5514" y="14651"/>
                  </a:cubicBezTo>
                  <a:cubicBezTo>
                    <a:pt x="3329" y="15440"/>
                    <a:pt x="1388" y="16770"/>
                    <a:pt x="538" y="17933"/>
                  </a:cubicBezTo>
                  <a:cubicBezTo>
                    <a:pt x="-311" y="19096"/>
                    <a:pt x="-68" y="20093"/>
                    <a:pt x="660" y="20674"/>
                  </a:cubicBezTo>
                  <a:cubicBezTo>
                    <a:pt x="1388" y="21256"/>
                    <a:pt x="2601" y="21422"/>
                    <a:pt x="3936" y="21463"/>
                  </a:cubicBezTo>
                  <a:cubicBezTo>
                    <a:pt x="5271" y="21505"/>
                    <a:pt x="6727" y="21422"/>
                    <a:pt x="8669" y="20508"/>
                  </a:cubicBezTo>
                  <a:cubicBezTo>
                    <a:pt x="10610" y="19594"/>
                    <a:pt x="13037" y="17850"/>
                    <a:pt x="14493" y="15316"/>
                  </a:cubicBezTo>
                  <a:cubicBezTo>
                    <a:pt x="15950" y="12782"/>
                    <a:pt x="16435" y="9459"/>
                    <a:pt x="16678" y="6967"/>
                  </a:cubicBezTo>
                  <a:cubicBezTo>
                    <a:pt x="16920" y="4474"/>
                    <a:pt x="16920" y="2813"/>
                    <a:pt x="16799" y="1733"/>
                  </a:cubicBezTo>
                  <a:cubicBezTo>
                    <a:pt x="16678" y="653"/>
                    <a:pt x="16435" y="154"/>
                    <a:pt x="15828" y="30"/>
                  </a:cubicBezTo>
                  <a:cubicBezTo>
                    <a:pt x="15222" y="-95"/>
                    <a:pt x="14251" y="154"/>
                    <a:pt x="13523" y="1193"/>
                  </a:cubicBezTo>
                  <a:cubicBezTo>
                    <a:pt x="12795" y="2231"/>
                    <a:pt x="12309" y="4059"/>
                    <a:pt x="12188" y="6510"/>
                  </a:cubicBezTo>
                  <a:cubicBezTo>
                    <a:pt x="12067" y="8960"/>
                    <a:pt x="12309" y="12034"/>
                    <a:pt x="12916" y="14070"/>
                  </a:cubicBezTo>
                  <a:cubicBezTo>
                    <a:pt x="13523" y="16105"/>
                    <a:pt x="14494" y="17102"/>
                    <a:pt x="15950" y="17600"/>
                  </a:cubicBezTo>
                  <a:cubicBezTo>
                    <a:pt x="17406" y="18099"/>
                    <a:pt x="19347" y="18099"/>
                    <a:pt x="21289" y="18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2031712" y="559679"/>
              <a:ext cx="15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2024045" y="368008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2210605" y="122669"/>
              <a:ext cx="112448" cy="64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8345" y="0"/>
                  </a:moveTo>
                  <a:cubicBezTo>
                    <a:pt x="8345" y="2551"/>
                    <a:pt x="8345" y="5102"/>
                    <a:pt x="7118" y="7909"/>
                  </a:cubicBezTo>
                  <a:cubicBezTo>
                    <a:pt x="5891" y="10715"/>
                    <a:pt x="3436" y="13776"/>
                    <a:pt x="1964" y="15817"/>
                  </a:cubicBezTo>
                  <a:cubicBezTo>
                    <a:pt x="491" y="17858"/>
                    <a:pt x="0" y="18879"/>
                    <a:pt x="0" y="19644"/>
                  </a:cubicBezTo>
                  <a:cubicBezTo>
                    <a:pt x="0" y="20409"/>
                    <a:pt x="491" y="20920"/>
                    <a:pt x="1964" y="21217"/>
                  </a:cubicBezTo>
                  <a:cubicBezTo>
                    <a:pt x="3436" y="21515"/>
                    <a:pt x="5891" y="21600"/>
                    <a:pt x="9327" y="21090"/>
                  </a:cubicBezTo>
                  <a:cubicBezTo>
                    <a:pt x="12764" y="20580"/>
                    <a:pt x="17182" y="19474"/>
                    <a:pt x="21600" y="18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2162048" y="444676"/>
              <a:ext cx="19167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7280"/>
                    <a:pt x="4608" y="12960"/>
                    <a:pt x="8208" y="9360"/>
                  </a:cubicBezTo>
                  <a:cubicBezTo>
                    <a:pt x="11808" y="5760"/>
                    <a:pt x="1670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2405911" y="460010"/>
              <a:ext cx="16811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645"/>
                    <a:pt x="1783" y="9290"/>
                    <a:pt x="240" y="12890"/>
                  </a:cubicBezTo>
                  <a:cubicBezTo>
                    <a:pt x="-1303" y="16490"/>
                    <a:pt x="4868" y="19045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2424775" y="399114"/>
              <a:ext cx="28614" cy="3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018" fill="norm" stroke="1" extrusionOk="0">
                  <a:moveTo>
                    <a:pt x="9353" y="20018"/>
                  </a:moveTo>
                  <a:cubicBezTo>
                    <a:pt x="3953" y="11918"/>
                    <a:pt x="-1447" y="3818"/>
                    <a:pt x="353" y="1118"/>
                  </a:cubicBezTo>
                  <a:cubicBezTo>
                    <a:pt x="2153" y="-1582"/>
                    <a:pt x="11153" y="1118"/>
                    <a:pt x="20153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2546063" y="421676"/>
              <a:ext cx="137331" cy="31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21495" y="1568"/>
                  </a:moveTo>
                  <a:cubicBezTo>
                    <a:pt x="18695" y="1394"/>
                    <a:pt x="15895" y="1219"/>
                    <a:pt x="13695" y="1394"/>
                  </a:cubicBezTo>
                  <a:cubicBezTo>
                    <a:pt x="11495" y="1568"/>
                    <a:pt x="9895" y="2090"/>
                    <a:pt x="7695" y="4442"/>
                  </a:cubicBezTo>
                  <a:cubicBezTo>
                    <a:pt x="5495" y="6794"/>
                    <a:pt x="2695" y="10974"/>
                    <a:pt x="1295" y="13500"/>
                  </a:cubicBezTo>
                  <a:cubicBezTo>
                    <a:pt x="-105" y="16026"/>
                    <a:pt x="-105" y="16897"/>
                    <a:pt x="95" y="17855"/>
                  </a:cubicBezTo>
                  <a:cubicBezTo>
                    <a:pt x="295" y="18813"/>
                    <a:pt x="695" y="19858"/>
                    <a:pt x="1895" y="20555"/>
                  </a:cubicBezTo>
                  <a:cubicBezTo>
                    <a:pt x="3095" y="21252"/>
                    <a:pt x="5095" y="21600"/>
                    <a:pt x="7095" y="21600"/>
                  </a:cubicBezTo>
                  <a:cubicBezTo>
                    <a:pt x="9095" y="21600"/>
                    <a:pt x="11095" y="21252"/>
                    <a:pt x="13895" y="19074"/>
                  </a:cubicBezTo>
                  <a:cubicBezTo>
                    <a:pt x="16695" y="16897"/>
                    <a:pt x="20295" y="12890"/>
                    <a:pt x="20495" y="9406"/>
                  </a:cubicBezTo>
                  <a:cubicBezTo>
                    <a:pt x="20695" y="5923"/>
                    <a:pt x="17495" y="2961"/>
                    <a:pt x="142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2761147" y="406342"/>
              <a:ext cx="136405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30" y="0"/>
                  </a:moveTo>
                  <a:cubicBezTo>
                    <a:pt x="1830" y="4140"/>
                    <a:pt x="2630" y="8280"/>
                    <a:pt x="2830" y="11430"/>
                  </a:cubicBezTo>
                  <a:cubicBezTo>
                    <a:pt x="3030" y="14580"/>
                    <a:pt x="2630" y="16740"/>
                    <a:pt x="2030" y="18360"/>
                  </a:cubicBezTo>
                  <a:cubicBezTo>
                    <a:pt x="1430" y="19980"/>
                    <a:pt x="630" y="21060"/>
                    <a:pt x="230" y="21150"/>
                  </a:cubicBezTo>
                  <a:cubicBezTo>
                    <a:pt x="-170" y="21240"/>
                    <a:pt x="-170" y="20340"/>
                    <a:pt x="1230" y="17460"/>
                  </a:cubicBezTo>
                  <a:cubicBezTo>
                    <a:pt x="2630" y="14580"/>
                    <a:pt x="5430" y="9720"/>
                    <a:pt x="7230" y="6840"/>
                  </a:cubicBezTo>
                  <a:cubicBezTo>
                    <a:pt x="9030" y="3960"/>
                    <a:pt x="9830" y="3060"/>
                    <a:pt x="11430" y="2250"/>
                  </a:cubicBezTo>
                  <a:cubicBezTo>
                    <a:pt x="13030" y="1440"/>
                    <a:pt x="15430" y="720"/>
                    <a:pt x="17230" y="900"/>
                  </a:cubicBezTo>
                  <a:cubicBezTo>
                    <a:pt x="19030" y="1080"/>
                    <a:pt x="20230" y="2160"/>
                    <a:pt x="20830" y="4860"/>
                  </a:cubicBezTo>
                  <a:cubicBezTo>
                    <a:pt x="21430" y="7560"/>
                    <a:pt x="21430" y="11880"/>
                    <a:pt x="21230" y="14940"/>
                  </a:cubicBezTo>
                  <a:cubicBezTo>
                    <a:pt x="21030" y="18000"/>
                    <a:pt x="20630" y="19800"/>
                    <a:pt x="202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3032591" y="79354"/>
              <a:ext cx="601492" cy="61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24" fill="norm" stroke="1" extrusionOk="0">
                  <a:moveTo>
                    <a:pt x="8087" y="12707"/>
                  </a:moveTo>
                  <a:cubicBezTo>
                    <a:pt x="8087" y="12263"/>
                    <a:pt x="8087" y="11818"/>
                    <a:pt x="7675" y="11596"/>
                  </a:cubicBezTo>
                  <a:cubicBezTo>
                    <a:pt x="7263" y="11374"/>
                    <a:pt x="6439" y="11374"/>
                    <a:pt x="5433" y="11818"/>
                  </a:cubicBezTo>
                  <a:cubicBezTo>
                    <a:pt x="4426" y="12263"/>
                    <a:pt x="3236" y="13151"/>
                    <a:pt x="2321" y="14263"/>
                  </a:cubicBezTo>
                  <a:cubicBezTo>
                    <a:pt x="1405" y="15374"/>
                    <a:pt x="765" y="16707"/>
                    <a:pt x="399" y="17774"/>
                  </a:cubicBezTo>
                  <a:cubicBezTo>
                    <a:pt x="33" y="18840"/>
                    <a:pt x="-59" y="19640"/>
                    <a:pt x="33" y="20218"/>
                  </a:cubicBezTo>
                  <a:cubicBezTo>
                    <a:pt x="124" y="20796"/>
                    <a:pt x="399" y="21151"/>
                    <a:pt x="902" y="21329"/>
                  </a:cubicBezTo>
                  <a:cubicBezTo>
                    <a:pt x="1405" y="21507"/>
                    <a:pt x="2138" y="21507"/>
                    <a:pt x="3144" y="20707"/>
                  </a:cubicBezTo>
                  <a:cubicBezTo>
                    <a:pt x="4151" y="19907"/>
                    <a:pt x="5433" y="18307"/>
                    <a:pt x="6119" y="17285"/>
                  </a:cubicBezTo>
                  <a:cubicBezTo>
                    <a:pt x="6805" y="16263"/>
                    <a:pt x="6897" y="15818"/>
                    <a:pt x="7034" y="15374"/>
                  </a:cubicBezTo>
                  <a:cubicBezTo>
                    <a:pt x="7172" y="14929"/>
                    <a:pt x="7355" y="14485"/>
                    <a:pt x="7355" y="14618"/>
                  </a:cubicBezTo>
                  <a:cubicBezTo>
                    <a:pt x="7355" y="14751"/>
                    <a:pt x="7172" y="15463"/>
                    <a:pt x="7172" y="16307"/>
                  </a:cubicBezTo>
                  <a:cubicBezTo>
                    <a:pt x="7172" y="17151"/>
                    <a:pt x="7355" y="18129"/>
                    <a:pt x="7629" y="18796"/>
                  </a:cubicBezTo>
                  <a:cubicBezTo>
                    <a:pt x="7904" y="19463"/>
                    <a:pt x="8270" y="19818"/>
                    <a:pt x="8910" y="19863"/>
                  </a:cubicBezTo>
                  <a:cubicBezTo>
                    <a:pt x="9551" y="19907"/>
                    <a:pt x="10466" y="19640"/>
                    <a:pt x="11702" y="18707"/>
                  </a:cubicBezTo>
                  <a:cubicBezTo>
                    <a:pt x="12938" y="17774"/>
                    <a:pt x="14494" y="16174"/>
                    <a:pt x="15866" y="14440"/>
                  </a:cubicBezTo>
                  <a:cubicBezTo>
                    <a:pt x="17239" y="12707"/>
                    <a:pt x="18429" y="10840"/>
                    <a:pt x="19344" y="8885"/>
                  </a:cubicBezTo>
                  <a:cubicBezTo>
                    <a:pt x="20260" y="6929"/>
                    <a:pt x="20900" y="4885"/>
                    <a:pt x="21221" y="3596"/>
                  </a:cubicBezTo>
                  <a:cubicBezTo>
                    <a:pt x="21541" y="2307"/>
                    <a:pt x="21541" y="1774"/>
                    <a:pt x="21358" y="1285"/>
                  </a:cubicBezTo>
                  <a:cubicBezTo>
                    <a:pt x="21175" y="796"/>
                    <a:pt x="20809" y="351"/>
                    <a:pt x="20397" y="129"/>
                  </a:cubicBezTo>
                  <a:cubicBezTo>
                    <a:pt x="19985" y="-93"/>
                    <a:pt x="19527" y="-93"/>
                    <a:pt x="18933" y="663"/>
                  </a:cubicBezTo>
                  <a:cubicBezTo>
                    <a:pt x="18338" y="1418"/>
                    <a:pt x="17605" y="2929"/>
                    <a:pt x="17010" y="5285"/>
                  </a:cubicBezTo>
                  <a:cubicBezTo>
                    <a:pt x="16416" y="7640"/>
                    <a:pt x="15958" y="10840"/>
                    <a:pt x="15958" y="13196"/>
                  </a:cubicBezTo>
                  <a:cubicBezTo>
                    <a:pt x="15958" y="15551"/>
                    <a:pt x="16416" y="17063"/>
                    <a:pt x="17422" y="17996"/>
                  </a:cubicBezTo>
                  <a:cubicBezTo>
                    <a:pt x="18429" y="18929"/>
                    <a:pt x="19985" y="19285"/>
                    <a:pt x="21541" y="19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4621626" y="0"/>
              <a:ext cx="16812" cy="64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20299" y="0"/>
                  </a:moveTo>
                  <a:cubicBezTo>
                    <a:pt x="17213" y="3429"/>
                    <a:pt x="14128" y="6857"/>
                    <a:pt x="9499" y="10071"/>
                  </a:cubicBezTo>
                  <a:cubicBezTo>
                    <a:pt x="4871" y="13286"/>
                    <a:pt x="-1301" y="16286"/>
                    <a:pt x="242" y="18171"/>
                  </a:cubicBezTo>
                  <a:cubicBezTo>
                    <a:pt x="1785" y="20057"/>
                    <a:pt x="11042" y="20829"/>
                    <a:pt x="202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4147760" y="713016"/>
              <a:ext cx="94302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71" y="19385"/>
                    <a:pt x="2341" y="17169"/>
                    <a:pt x="3893" y="14954"/>
                  </a:cubicBezTo>
                  <a:cubicBezTo>
                    <a:pt x="5444" y="12738"/>
                    <a:pt x="7376" y="10523"/>
                    <a:pt x="9454" y="8862"/>
                  </a:cubicBezTo>
                  <a:cubicBezTo>
                    <a:pt x="11532" y="7200"/>
                    <a:pt x="13756" y="6092"/>
                    <a:pt x="15805" y="4708"/>
                  </a:cubicBezTo>
                  <a:cubicBezTo>
                    <a:pt x="17854" y="3323"/>
                    <a:pt x="19727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253005" y="1073357"/>
              <a:ext cx="5203230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" y="20753"/>
                    <a:pt x="700" y="19906"/>
                    <a:pt x="1087" y="19200"/>
                  </a:cubicBezTo>
                  <a:cubicBezTo>
                    <a:pt x="1475" y="18494"/>
                    <a:pt x="1899" y="17929"/>
                    <a:pt x="2292" y="17506"/>
                  </a:cubicBezTo>
                  <a:cubicBezTo>
                    <a:pt x="2684" y="17082"/>
                    <a:pt x="3045" y="16800"/>
                    <a:pt x="3390" y="16588"/>
                  </a:cubicBezTo>
                  <a:cubicBezTo>
                    <a:pt x="3734" y="16376"/>
                    <a:pt x="4063" y="16235"/>
                    <a:pt x="4424" y="16094"/>
                  </a:cubicBezTo>
                  <a:cubicBezTo>
                    <a:pt x="4785" y="15953"/>
                    <a:pt x="5177" y="15812"/>
                    <a:pt x="5591" y="15529"/>
                  </a:cubicBezTo>
                  <a:cubicBezTo>
                    <a:pt x="6005" y="15247"/>
                    <a:pt x="6440" y="14824"/>
                    <a:pt x="6822" y="14400"/>
                  </a:cubicBezTo>
                  <a:cubicBezTo>
                    <a:pt x="7204" y="13976"/>
                    <a:pt x="7532" y="13553"/>
                    <a:pt x="7877" y="13129"/>
                  </a:cubicBezTo>
                  <a:cubicBezTo>
                    <a:pt x="8222" y="12706"/>
                    <a:pt x="8583" y="12282"/>
                    <a:pt x="8954" y="11788"/>
                  </a:cubicBezTo>
                  <a:cubicBezTo>
                    <a:pt x="9325" y="11294"/>
                    <a:pt x="9707" y="10729"/>
                    <a:pt x="10100" y="10094"/>
                  </a:cubicBezTo>
                  <a:cubicBezTo>
                    <a:pt x="10492" y="9459"/>
                    <a:pt x="10895" y="8753"/>
                    <a:pt x="11315" y="8118"/>
                  </a:cubicBezTo>
                  <a:cubicBezTo>
                    <a:pt x="11734" y="7482"/>
                    <a:pt x="12169" y="6918"/>
                    <a:pt x="12598" y="6353"/>
                  </a:cubicBezTo>
                  <a:cubicBezTo>
                    <a:pt x="13028" y="5788"/>
                    <a:pt x="13452" y="5224"/>
                    <a:pt x="13882" y="4729"/>
                  </a:cubicBezTo>
                  <a:cubicBezTo>
                    <a:pt x="14312" y="4235"/>
                    <a:pt x="14747" y="3812"/>
                    <a:pt x="15166" y="3459"/>
                  </a:cubicBezTo>
                  <a:cubicBezTo>
                    <a:pt x="15585" y="3106"/>
                    <a:pt x="15988" y="2824"/>
                    <a:pt x="16375" y="2541"/>
                  </a:cubicBezTo>
                  <a:cubicBezTo>
                    <a:pt x="16762" y="2259"/>
                    <a:pt x="17134" y="1976"/>
                    <a:pt x="17489" y="1835"/>
                  </a:cubicBezTo>
                  <a:cubicBezTo>
                    <a:pt x="17844" y="1694"/>
                    <a:pt x="18184" y="1694"/>
                    <a:pt x="18555" y="1624"/>
                  </a:cubicBezTo>
                  <a:cubicBezTo>
                    <a:pt x="18927" y="1553"/>
                    <a:pt x="19330" y="1412"/>
                    <a:pt x="19743" y="1341"/>
                  </a:cubicBezTo>
                  <a:cubicBezTo>
                    <a:pt x="20157" y="1271"/>
                    <a:pt x="20582" y="1271"/>
                    <a:pt x="20868" y="1200"/>
                  </a:cubicBezTo>
                  <a:cubicBezTo>
                    <a:pt x="21154" y="1129"/>
                    <a:pt x="21303" y="988"/>
                    <a:pt x="21414" y="847"/>
                  </a:cubicBezTo>
                  <a:cubicBezTo>
                    <a:pt x="21526" y="706"/>
                    <a:pt x="21600" y="565"/>
                    <a:pt x="21600" y="424"/>
                  </a:cubicBezTo>
                  <a:cubicBezTo>
                    <a:pt x="21600" y="282"/>
                    <a:pt x="21526" y="141"/>
                    <a:pt x="214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1126703" y="1219027"/>
              <a:ext cx="4040747" cy="40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21" fill="norm" stroke="1" extrusionOk="0">
                  <a:moveTo>
                    <a:pt x="698" y="20527"/>
                  </a:moveTo>
                  <a:cubicBezTo>
                    <a:pt x="507" y="20661"/>
                    <a:pt x="316" y="20795"/>
                    <a:pt x="186" y="20929"/>
                  </a:cubicBezTo>
                  <a:cubicBezTo>
                    <a:pt x="56" y="21063"/>
                    <a:pt x="-12" y="21198"/>
                    <a:pt x="2" y="21332"/>
                  </a:cubicBezTo>
                  <a:cubicBezTo>
                    <a:pt x="15" y="21466"/>
                    <a:pt x="111" y="21600"/>
                    <a:pt x="357" y="21466"/>
                  </a:cubicBezTo>
                  <a:cubicBezTo>
                    <a:pt x="602" y="21332"/>
                    <a:pt x="998" y="20929"/>
                    <a:pt x="1469" y="20325"/>
                  </a:cubicBezTo>
                  <a:cubicBezTo>
                    <a:pt x="1940" y="19722"/>
                    <a:pt x="2487" y="18917"/>
                    <a:pt x="3053" y="18179"/>
                  </a:cubicBezTo>
                  <a:cubicBezTo>
                    <a:pt x="3620" y="17441"/>
                    <a:pt x="4207" y="16770"/>
                    <a:pt x="4774" y="16166"/>
                  </a:cubicBezTo>
                  <a:cubicBezTo>
                    <a:pt x="5340" y="15563"/>
                    <a:pt x="5886" y="15026"/>
                    <a:pt x="6453" y="14557"/>
                  </a:cubicBezTo>
                  <a:cubicBezTo>
                    <a:pt x="7020" y="14087"/>
                    <a:pt x="7607" y="13684"/>
                    <a:pt x="8119" y="13349"/>
                  </a:cubicBezTo>
                  <a:cubicBezTo>
                    <a:pt x="8631" y="13014"/>
                    <a:pt x="9068" y="12745"/>
                    <a:pt x="9491" y="12477"/>
                  </a:cubicBezTo>
                  <a:cubicBezTo>
                    <a:pt x="9914" y="12209"/>
                    <a:pt x="10324" y="11940"/>
                    <a:pt x="10740" y="11605"/>
                  </a:cubicBezTo>
                  <a:cubicBezTo>
                    <a:pt x="11157" y="11270"/>
                    <a:pt x="11580" y="10867"/>
                    <a:pt x="12003" y="10465"/>
                  </a:cubicBezTo>
                  <a:cubicBezTo>
                    <a:pt x="12426" y="10062"/>
                    <a:pt x="12850" y="9660"/>
                    <a:pt x="13273" y="9257"/>
                  </a:cubicBezTo>
                  <a:cubicBezTo>
                    <a:pt x="13696" y="8855"/>
                    <a:pt x="14119" y="8452"/>
                    <a:pt x="14625" y="7983"/>
                  </a:cubicBezTo>
                  <a:cubicBezTo>
                    <a:pt x="15130" y="7513"/>
                    <a:pt x="15717" y="6976"/>
                    <a:pt x="16277" y="6440"/>
                  </a:cubicBezTo>
                  <a:cubicBezTo>
                    <a:pt x="16837" y="5903"/>
                    <a:pt x="17369" y="5366"/>
                    <a:pt x="17867" y="4763"/>
                  </a:cubicBezTo>
                  <a:cubicBezTo>
                    <a:pt x="18366" y="4159"/>
                    <a:pt x="18830" y="3488"/>
                    <a:pt x="19362" y="2817"/>
                  </a:cubicBezTo>
                  <a:cubicBezTo>
                    <a:pt x="19895" y="2147"/>
                    <a:pt x="20496" y="1476"/>
                    <a:pt x="20878" y="1006"/>
                  </a:cubicBezTo>
                  <a:cubicBezTo>
                    <a:pt x="21260" y="537"/>
                    <a:pt x="21424" y="268"/>
                    <a:pt x="215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5719462" y="490677"/>
              <a:ext cx="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5727129" y="766684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2177992" y="1796107"/>
              <a:ext cx="313731" cy="64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31" fill="norm" stroke="1" extrusionOk="0">
                  <a:moveTo>
                    <a:pt x="19978" y="1731"/>
                  </a:moveTo>
                  <a:cubicBezTo>
                    <a:pt x="16992" y="1131"/>
                    <a:pt x="14007" y="531"/>
                    <a:pt x="12075" y="231"/>
                  </a:cubicBezTo>
                  <a:cubicBezTo>
                    <a:pt x="10143" y="-69"/>
                    <a:pt x="9265" y="-69"/>
                    <a:pt x="8124" y="188"/>
                  </a:cubicBezTo>
                  <a:cubicBezTo>
                    <a:pt x="6982" y="445"/>
                    <a:pt x="5578" y="960"/>
                    <a:pt x="4436" y="2117"/>
                  </a:cubicBezTo>
                  <a:cubicBezTo>
                    <a:pt x="3295" y="3274"/>
                    <a:pt x="2417" y="5074"/>
                    <a:pt x="1802" y="7174"/>
                  </a:cubicBezTo>
                  <a:cubicBezTo>
                    <a:pt x="1187" y="9274"/>
                    <a:pt x="836" y="11674"/>
                    <a:pt x="573" y="13817"/>
                  </a:cubicBezTo>
                  <a:cubicBezTo>
                    <a:pt x="309" y="15960"/>
                    <a:pt x="134" y="17845"/>
                    <a:pt x="46" y="19002"/>
                  </a:cubicBezTo>
                  <a:cubicBezTo>
                    <a:pt x="-42" y="20160"/>
                    <a:pt x="-42" y="20588"/>
                    <a:pt x="397" y="20931"/>
                  </a:cubicBezTo>
                  <a:cubicBezTo>
                    <a:pt x="836" y="21274"/>
                    <a:pt x="1714" y="21531"/>
                    <a:pt x="4085" y="21531"/>
                  </a:cubicBezTo>
                  <a:cubicBezTo>
                    <a:pt x="6456" y="21531"/>
                    <a:pt x="10319" y="21274"/>
                    <a:pt x="13480" y="20717"/>
                  </a:cubicBezTo>
                  <a:cubicBezTo>
                    <a:pt x="16641" y="20160"/>
                    <a:pt x="19099" y="19302"/>
                    <a:pt x="21558" y="18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2231050" y="2252574"/>
              <a:ext cx="13800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600" y="11040"/>
                    <a:pt x="3200" y="1783"/>
                    <a:pt x="6800" y="240"/>
                  </a:cubicBezTo>
                  <a:cubicBezTo>
                    <a:pt x="10400" y="-1303"/>
                    <a:pt x="160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2491722" y="2162048"/>
              <a:ext cx="253007" cy="23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712"/>
                  </a:moveTo>
                  <a:cubicBezTo>
                    <a:pt x="2400" y="6409"/>
                    <a:pt x="4800" y="12105"/>
                    <a:pt x="6436" y="15785"/>
                  </a:cubicBezTo>
                  <a:cubicBezTo>
                    <a:pt x="8073" y="19464"/>
                    <a:pt x="8945" y="21125"/>
                    <a:pt x="9709" y="21363"/>
                  </a:cubicBezTo>
                  <a:cubicBezTo>
                    <a:pt x="10473" y="21600"/>
                    <a:pt x="11127" y="20413"/>
                    <a:pt x="12655" y="17090"/>
                  </a:cubicBezTo>
                  <a:cubicBezTo>
                    <a:pt x="14182" y="13767"/>
                    <a:pt x="16582" y="8308"/>
                    <a:pt x="18218" y="5103"/>
                  </a:cubicBezTo>
                  <a:cubicBezTo>
                    <a:pt x="19855" y="1899"/>
                    <a:pt x="20727" y="9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2736381" y="2118148"/>
              <a:ext cx="315022" cy="240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44" fill="norm" stroke="1" extrusionOk="0">
                  <a:moveTo>
                    <a:pt x="569" y="9265"/>
                  </a:moveTo>
                  <a:cubicBezTo>
                    <a:pt x="220" y="10390"/>
                    <a:pt x="-128" y="11515"/>
                    <a:pt x="46" y="12415"/>
                  </a:cubicBezTo>
                  <a:cubicBezTo>
                    <a:pt x="220" y="13315"/>
                    <a:pt x="917" y="13990"/>
                    <a:pt x="1875" y="14102"/>
                  </a:cubicBezTo>
                  <a:cubicBezTo>
                    <a:pt x="2833" y="14215"/>
                    <a:pt x="4053" y="13765"/>
                    <a:pt x="5185" y="12415"/>
                  </a:cubicBezTo>
                  <a:cubicBezTo>
                    <a:pt x="6317" y="11065"/>
                    <a:pt x="7362" y="8815"/>
                    <a:pt x="7885" y="7128"/>
                  </a:cubicBezTo>
                  <a:cubicBezTo>
                    <a:pt x="8407" y="5440"/>
                    <a:pt x="8407" y="4315"/>
                    <a:pt x="7972" y="3640"/>
                  </a:cubicBezTo>
                  <a:cubicBezTo>
                    <a:pt x="7537" y="2965"/>
                    <a:pt x="6666" y="2740"/>
                    <a:pt x="5882" y="2965"/>
                  </a:cubicBezTo>
                  <a:cubicBezTo>
                    <a:pt x="5098" y="3190"/>
                    <a:pt x="4401" y="3865"/>
                    <a:pt x="3878" y="6340"/>
                  </a:cubicBezTo>
                  <a:cubicBezTo>
                    <a:pt x="3356" y="8815"/>
                    <a:pt x="3007" y="13090"/>
                    <a:pt x="3530" y="15903"/>
                  </a:cubicBezTo>
                  <a:cubicBezTo>
                    <a:pt x="4053" y="18715"/>
                    <a:pt x="5446" y="20065"/>
                    <a:pt x="6578" y="20740"/>
                  </a:cubicBezTo>
                  <a:cubicBezTo>
                    <a:pt x="7711" y="21415"/>
                    <a:pt x="8582" y="21415"/>
                    <a:pt x="9540" y="19390"/>
                  </a:cubicBezTo>
                  <a:cubicBezTo>
                    <a:pt x="10498" y="17365"/>
                    <a:pt x="11543" y="13315"/>
                    <a:pt x="12066" y="10615"/>
                  </a:cubicBezTo>
                  <a:cubicBezTo>
                    <a:pt x="12588" y="7915"/>
                    <a:pt x="12588" y="6565"/>
                    <a:pt x="12501" y="6453"/>
                  </a:cubicBezTo>
                  <a:cubicBezTo>
                    <a:pt x="12414" y="6340"/>
                    <a:pt x="12240" y="7465"/>
                    <a:pt x="12153" y="9040"/>
                  </a:cubicBezTo>
                  <a:cubicBezTo>
                    <a:pt x="12066" y="10615"/>
                    <a:pt x="12066" y="12640"/>
                    <a:pt x="12066" y="14215"/>
                  </a:cubicBezTo>
                  <a:cubicBezTo>
                    <a:pt x="12066" y="15790"/>
                    <a:pt x="12066" y="16915"/>
                    <a:pt x="12240" y="16802"/>
                  </a:cubicBezTo>
                  <a:cubicBezTo>
                    <a:pt x="12414" y="16690"/>
                    <a:pt x="12762" y="15340"/>
                    <a:pt x="13285" y="12752"/>
                  </a:cubicBezTo>
                  <a:cubicBezTo>
                    <a:pt x="13807" y="10165"/>
                    <a:pt x="14504" y="6340"/>
                    <a:pt x="15201" y="3865"/>
                  </a:cubicBezTo>
                  <a:cubicBezTo>
                    <a:pt x="15898" y="1390"/>
                    <a:pt x="16595" y="265"/>
                    <a:pt x="17291" y="40"/>
                  </a:cubicBezTo>
                  <a:cubicBezTo>
                    <a:pt x="17988" y="-185"/>
                    <a:pt x="18685" y="490"/>
                    <a:pt x="19382" y="3302"/>
                  </a:cubicBezTo>
                  <a:cubicBezTo>
                    <a:pt x="20078" y="6115"/>
                    <a:pt x="20775" y="11065"/>
                    <a:pt x="21472" y="16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3151071" y="1786373"/>
              <a:ext cx="69002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0" y="0"/>
                  </a:moveTo>
                  <a:cubicBezTo>
                    <a:pt x="8800" y="1115"/>
                    <a:pt x="5600" y="2231"/>
                    <a:pt x="3600" y="4665"/>
                  </a:cubicBezTo>
                  <a:cubicBezTo>
                    <a:pt x="1600" y="7099"/>
                    <a:pt x="800" y="10851"/>
                    <a:pt x="400" y="13538"/>
                  </a:cubicBezTo>
                  <a:cubicBezTo>
                    <a:pt x="0" y="16225"/>
                    <a:pt x="0" y="17848"/>
                    <a:pt x="0" y="18913"/>
                  </a:cubicBezTo>
                  <a:cubicBezTo>
                    <a:pt x="0" y="19977"/>
                    <a:pt x="0" y="20485"/>
                    <a:pt x="1600" y="20890"/>
                  </a:cubicBezTo>
                  <a:cubicBezTo>
                    <a:pt x="3200" y="21296"/>
                    <a:pt x="6400" y="21600"/>
                    <a:pt x="9600" y="21600"/>
                  </a:cubicBezTo>
                  <a:cubicBezTo>
                    <a:pt x="12800" y="21600"/>
                    <a:pt x="16000" y="21296"/>
                    <a:pt x="18000" y="20941"/>
                  </a:cubicBezTo>
                  <a:cubicBezTo>
                    <a:pt x="20000" y="20586"/>
                    <a:pt x="20800" y="20180"/>
                    <a:pt x="21600" y="19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3105070" y="2100714"/>
              <a:ext cx="18400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3270279" y="2054712"/>
              <a:ext cx="168706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7583" y="0"/>
                  </a:moveTo>
                  <a:cubicBezTo>
                    <a:pt x="14407" y="0"/>
                    <a:pt x="11230" y="0"/>
                    <a:pt x="8371" y="878"/>
                  </a:cubicBezTo>
                  <a:cubicBezTo>
                    <a:pt x="5513" y="1756"/>
                    <a:pt x="2971" y="3512"/>
                    <a:pt x="1542" y="4829"/>
                  </a:cubicBezTo>
                  <a:cubicBezTo>
                    <a:pt x="113" y="6146"/>
                    <a:pt x="-205" y="7024"/>
                    <a:pt x="113" y="7815"/>
                  </a:cubicBezTo>
                  <a:cubicBezTo>
                    <a:pt x="430" y="8605"/>
                    <a:pt x="1383" y="9307"/>
                    <a:pt x="3607" y="9922"/>
                  </a:cubicBezTo>
                  <a:cubicBezTo>
                    <a:pt x="5830" y="10537"/>
                    <a:pt x="9324" y="11063"/>
                    <a:pt x="12501" y="12029"/>
                  </a:cubicBezTo>
                  <a:cubicBezTo>
                    <a:pt x="15677" y="12995"/>
                    <a:pt x="18536" y="14400"/>
                    <a:pt x="19966" y="15541"/>
                  </a:cubicBezTo>
                  <a:cubicBezTo>
                    <a:pt x="21395" y="16683"/>
                    <a:pt x="21395" y="17561"/>
                    <a:pt x="19330" y="18527"/>
                  </a:cubicBezTo>
                  <a:cubicBezTo>
                    <a:pt x="17266" y="19493"/>
                    <a:pt x="13136" y="20546"/>
                    <a:pt x="90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4226984" y="1798764"/>
              <a:ext cx="273451" cy="6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5854" y="8385"/>
                  </a:moveTo>
                  <a:cubicBezTo>
                    <a:pt x="5249" y="9222"/>
                    <a:pt x="4643" y="10059"/>
                    <a:pt x="4340" y="11776"/>
                  </a:cubicBezTo>
                  <a:cubicBezTo>
                    <a:pt x="4037" y="13492"/>
                    <a:pt x="4037" y="16087"/>
                    <a:pt x="3836" y="17720"/>
                  </a:cubicBezTo>
                  <a:cubicBezTo>
                    <a:pt x="3634" y="19352"/>
                    <a:pt x="3230" y="20022"/>
                    <a:pt x="2624" y="20566"/>
                  </a:cubicBezTo>
                  <a:cubicBezTo>
                    <a:pt x="2019" y="21110"/>
                    <a:pt x="1211" y="21529"/>
                    <a:pt x="707" y="21487"/>
                  </a:cubicBezTo>
                  <a:cubicBezTo>
                    <a:pt x="202" y="21445"/>
                    <a:pt x="0" y="20943"/>
                    <a:pt x="0" y="19143"/>
                  </a:cubicBezTo>
                  <a:cubicBezTo>
                    <a:pt x="0" y="17343"/>
                    <a:pt x="202" y="14245"/>
                    <a:pt x="1009" y="11399"/>
                  </a:cubicBezTo>
                  <a:cubicBezTo>
                    <a:pt x="1817" y="8552"/>
                    <a:pt x="3230" y="5957"/>
                    <a:pt x="4542" y="4199"/>
                  </a:cubicBezTo>
                  <a:cubicBezTo>
                    <a:pt x="5854" y="2441"/>
                    <a:pt x="7065" y="1520"/>
                    <a:pt x="8277" y="892"/>
                  </a:cubicBezTo>
                  <a:cubicBezTo>
                    <a:pt x="9488" y="264"/>
                    <a:pt x="10699" y="-71"/>
                    <a:pt x="11607" y="13"/>
                  </a:cubicBezTo>
                  <a:cubicBezTo>
                    <a:pt x="12516" y="96"/>
                    <a:pt x="13121" y="599"/>
                    <a:pt x="13929" y="2231"/>
                  </a:cubicBezTo>
                  <a:cubicBezTo>
                    <a:pt x="14736" y="3864"/>
                    <a:pt x="15746" y="6627"/>
                    <a:pt x="16755" y="9222"/>
                  </a:cubicBezTo>
                  <a:cubicBezTo>
                    <a:pt x="17764" y="11817"/>
                    <a:pt x="18774" y="14245"/>
                    <a:pt x="19581" y="15669"/>
                  </a:cubicBezTo>
                  <a:cubicBezTo>
                    <a:pt x="20389" y="17092"/>
                    <a:pt x="20994" y="17510"/>
                    <a:pt x="21600" y="179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4308763" y="2146715"/>
              <a:ext cx="245340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" y="19029"/>
                    <a:pt x="900" y="16457"/>
                    <a:pt x="4500" y="12857"/>
                  </a:cubicBezTo>
                  <a:cubicBezTo>
                    <a:pt x="8100" y="9257"/>
                    <a:pt x="14850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5406339" y="1864143"/>
              <a:ext cx="290123" cy="52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55" fill="norm" stroke="1" extrusionOk="0">
                  <a:moveTo>
                    <a:pt x="21510" y="13729"/>
                  </a:moveTo>
                  <a:cubicBezTo>
                    <a:pt x="20563" y="13729"/>
                    <a:pt x="19615" y="13729"/>
                    <a:pt x="18384" y="13364"/>
                  </a:cubicBezTo>
                  <a:cubicBezTo>
                    <a:pt x="17152" y="12998"/>
                    <a:pt x="15636" y="12268"/>
                    <a:pt x="13931" y="11120"/>
                  </a:cubicBezTo>
                  <a:cubicBezTo>
                    <a:pt x="12226" y="9972"/>
                    <a:pt x="10331" y="8407"/>
                    <a:pt x="9194" y="6946"/>
                  </a:cubicBezTo>
                  <a:cubicBezTo>
                    <a:pt x="8057" y="5485"/>
                    <a:pt x="7678" y="4129"/>
                    <a:pt x="7489" y="3190"/>
                  </a:cubicBezTo>
                  <a:cubicBezTo>
                    <a:pt x="7299" y="2251"/>
                    <a:pt x="7299" y="1729"/>
                    <a:pt x="7868" y="1259"/>
                  </a:cubicBezTo>
                  <a:cubicBezTo>
                    <a:pt x="8436" y="790"/>
                    <a:pt x="9573" y="372"/>
                    <a:pt x="10615" y="164"/>
                  </a:cubicBezTo>
                  <a:cubicBezTo>
                    <a:pt x="11657" y="-45"/>
                    <a:pt x="12605" y="-45"/>
                    <a:pt x="13457" y="112"/>
                  </a:cubicBezTo>
                  <a:cubicBezTo>
                    <a:pt x="14310" y="268"/>
                    <a:pt x="15068" y="581"/>
                    <a:pt x="15447" y="998"/>
                  </a:cubicBezTo>
                  <a:cubicBezTo>
                    <a:pt x="15826" y="1416"/>
                    <a:pt x="15826" y="1938"/>
                    <a:pt x="14689" y="3398"/>
                  </a:cubicBezTo>
                  <a:cubicBezTo>
                    <a:pt x="13552" y="4859"/>
                    <a:pt x="11278" y="7259"/>
                    <a:pt x="8910" y="9555"/>
                  </a:cubicBezTo>
                  <a:cubicBezTo>
                    <a:pt x="6542" y="11851"/>
                    <a:pt x="4078" y="14042"/>
                    <a:pt x="2563" y="15555"/>
                  </a:cubicBezTo>
                  <a:cubicBezTo>
                    <a:pt x="1047" y="17068"/>
                    <a:pt x="478" y="17903"/>
                    <a:pt x="194" y="18633"/>
                  </a:cubicBezTo>
                  <a:cubicBezTo>
                    <a:pt x="-90" y="19364"/>
                    <a:pt x="-90" y="19990"/>
                    <a:pt x="384" y="20355"/>
                  </a:cubicBezTo>
                  <a:cubicBezTo>
                    <a:pt x="857" y="20720"/>
                    <a:pt x="1805" y="20825"/>
                    <a:pt x="3131" y="20720"/>
                  </a:cubicBezTo>
                  <a:cubicBezTo>
                    <a:pt x="4457" y="20616"/>
                    <a:pt x="6163" y="20303"/>
                    <a:pt x="7394" y="19990"/>
                  </a:cubicBezTo>
                  <a:cubicBezTo>
                    <a:pt x="8626" y="19677"/>
                    <a:pt x="9384" y="19364"/>
                    <a:pt x="10236" y="19572"/>
                  </a:cubicBezTo>
                  <a:cubicBezTo>
                    <a:pt x="11089" y="19781"/>
                    <a:pt x="12036" y="20512"/>
                    <a:pt x="13457" y="20929"/>
                  </a:cubicBezTo>
                  <a:cubicBezTo>
                    <a:pt x="14878" y="21346"/>
                    <a:pt x="16773" y="21451"/>
                    <a:pt x="18668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6409478" y="1670517"/>
              <a:ext cx="218570" cy="66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63" fill="norm" stroke="1" extrusionOk="0">
                  <a:moveTo>
                    <a:pt x="9795" y="11607"/>
                  </a:moveTo>
                  <a:cubicBezTo>
                    <a:pt x="8539" y="13579"/>
                    <a:pt x="7284" y="15550"/>
                    <a:pt x="6656" y="16782"/>
                  </a:cubicBezTo>
                  <a:cubicBezTo>
                    <a:pt x="6028" y="18014"/>
                    <a:pt x="6028" y="18506"/>
                    <a:pt x="5902" y="18958"/>
                  </a:cubicBezTo>
                  <a:cubicBezTo>
                    <a:pt x="5777" y="19410"/>
                    <a:pt x="5526" y="19820"/>
                    <a:pt x="5274" y="19779"/>
                  </a:cubicBezTo>
                  <a:cubicBezTo>
                    <a:pt x="5023" y="19738"/>
                    <a:pt x="4772" y="19246"/>
                    <a:pt x="4772" y="17480"/>
                  </a:cubicBezTo>
                  <a:cubicBezTo>
                    <a:pt x="4772" y="15714"/>
                    <a:pt x="5023" y="12675"/>
                    <a:pt x="5651" y="9965"/>
                  </a:cubicBezTo>
                  <a:cubicBezTo>
                    <a:pt x="6279" y="7255"/>
                    <a:pt x="7284" y="4873"/>
                    <a:pt x="8414" y="3271"/>
                  </a:cubicBezTo>
                  <a:cubicBezTo>
                    <a:pt x="9544" y="1670"/>
                    <a:pt x="10800" y="849"/>
                    <a:pt x="12433" y="397"/>
                  </a:cubicBezTo>
                  <a:cubicBezTo>
                    <a:pt x="14065" y="-55"/>
                    <a:pt x="16074" y="-137"/>
                    <a:pt x="17958" y="233"/>
                  </a:cubicBezTo>
                  <a:cubicBezTo>
                    <a:pt x="19842" y="602"/>
                    <a:pt x="21600" y="1423"/>
                    <a:pt x="21474" y="2655"/>
                  </a:cubicBezTo>
                  <a:cubicBezTo>
                    <a:pt x="21349" y="3887"/>
                    <a:pt x="19340" y="5530"/>
                    <a:pt x="16953" y="6844"/>
                  </a:cubicBezTo>
                  <a:cubicBezTo>
                    <a:pt x="14567" y="8158"/>
                    <a:pt x="11805" y="9144"/>
                    <a:pt x="10172" y="9842"/>
                  </a:cubicBezTo>
                  <a:cubicBezTo>
                    <a:pt x="8540" y="10540"/>
                    <a:pt x="8037" y="10950"/>
                    <a:pt x="8414" y="11320"/>
                  </a:cubicBezTo>
                  <a:cubicBezTo>
                    <a:pt x="8791" y="11690"/>
                    <a:pt x="10046" y="12018"/>
                    <a:pt x="12433" y="12716"/>
                  </a:cubicBezTo>
                  <a:cubicBezTo>
                    <a:pt x="14819" y="13414"/>
                    <a:pt x="18335" y="14482"/>
                    <a:pt x="19967" y="15755"/>
                  </a:cubicBezTo>
                  <a:cubicBezTo>
                    <a:pt x="21600" y="17028"/>
                    <a:pt x="21349" y="18506"/>
                    <a:pt x="19716" y="19615"/>
                  </a:cubicBezTo>
                  <a:cubicBezTo>
                    <a:pt x="18084" y="20724"/>
                    <a:pt x="15070" y="21463"/>
                    <a:pt x="11553" y="21463"/>
                  </a:cubicBezTo>
                  <a:cubicBezTo>
                    <a:pt x="8037" y="21463"/>
                    <a:pt x="4019" y="20724"/>
                    <a:pt x="0" y="19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7560644" y="1861676"/>
              <a:ext cx="788545" cy="44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73" fill="norm" stroke="1" extrusionOk="0">
                  <a:moveTo>
                    <a:pt x="5421" y="9376"/>
                  </a:moveTo>
                  <a:cubicBezTo>
                    <a:pt x="5352" y="8756"/>
                    <a:pt x="5282" y="8135"/>
                    <a:pt x="4757" y="7452"/>
                  </a:cubicBezTo>
                  <a:cubicBezTo>
                    <a:pt x="4233" y="6770"/>
                    <a:pt x="3254" y="6025"/>
                    <a:pt x="2451" y="6459"/>
                  </a:cubicBezTo>
                  <a:cubicBezTo>
                    <a:pt x="1647" y="6894"/>
                    <a:pt x="1018" y="8508"/>
                    <a:pt x="598" y="10804"/>
                  </a:cubicBezTo>
                  <a:cubicBezTo>
                    <a:pt x="179" y="13101"/>
                    <a:pt x="-31" y="16080"/>
                    <a:pt x="4" y="17756"/>
                  </a:cubicBezTo>
                  <a:cubicBezTo>
                    <a:pt x="39" y="19432"/>
                    <a:pt x="319" y="19804"/>
                    <a:pt x="668" y="19928"/>
                  </a:cubicBezTo>
                  <a:cubicBezTo>
                    <a:pt x="1018" y="20052"/>
                    <a:pt x="1437" y="19928"/>
                    <a:pt x="2066" y="18997"/>
                  </a:cubicBezTo>
                  <a:cubicBezTo>
                    <a:pt x="2695" y="18066"/>
                    <a:pt x="3534" y="16328"/>
                    <a:pt x="3988" y="15149"/>
                  </a:cubicBezTo>
                  <a:cubicBezTo>
                    <a:pt x="4443" y="13970"/>
                    <a:pt x="4513" y="13349"/>
                    <a:pt x="4548" y="12728"/>
                  </a:cubicBezTo>
                  <a:cubicBezTo>
                    <a:pt x="4583" y="12108"/>
                    <a:pt x="4583" y="11487"/>
                    <a:pt x="4513" y="11487"/>
                  </a:cubicBezTo>
                  <a:cubicBezTo>
                    <a:pt x="4443" y="11487"/>
                    <a:pt x="4303" y="12108"/>
                    <a:pt x="4338" y="13535"/>
                  </a:cubicBezTo>
                  <a:cubicBezTo>
                    <a:pt x="4373" y="14963"/>
                    <a:pt x="4583" y="17197"/>
                    <a:pt x="4827" y="18625"/>
                  </a:cubicBezTo>
                  <a:cubicBezTo>
                    <a:pt x="5072" y="20052"/>
                    <a:pt x="5352" y="20673"/>
                    <a:pt x="5701" y="21045"/>
                  </a:cubicBezTo>
                  <a:cubicBezTo>
                    <a:pt x="6051" y="21418"/>
                    <a:pt x="6470" y="21542"/>
                    <a:pt x="6889" y="21045"/>
                  </a:cubicBezTo>
                  <a:cubicBezTo>
                    <a:pt x="7309" y="20549"/>
                    <a:pt x="7728" y="19432"/>
                    <a:pt x="8078" y="16763"/>
                  </a:cubicBezTo>
                  <a:cubicBezTo>
                    <a:pt x="8427" y="14094"/>
                    <a:pt x="8707" y="9873"/>
                    <a:pt x="8742" y="7018"/>
                  </a:cubicBezTo>
                  <a:cubicBezTo>
                    <a:pt x="8777" y="4163"/>
                    <a:pt x="8567" y="2673"/>
                    <a:pt x="8252" y="1618"/>
                  </a:cubicBezTo>
                  <a:cubicBezTo>
                    <a:pt x="7938" y="563"/>
                    <a:pt x="7519" y="-58"/>
                    <a:pt x="7414" y="4"/>
                  </a:cubicBezTo>
                  <a:cubicBezTo>
                    <a:pt x="7309" y="66"/>
                    <a:pt x="7519" y="811"/>
                    <a:pt x="8252" y="1618"/>
                  </a:cubicBezTo>
                  <a:cubicBezTo>
                    <a:pt x="8986" y="2425"/>
                    <a:pt x="10245" y="3294"/>
                    <a:pt x="11049" y="3852"/>
                  </a:cubicBezTo>
                  <a:cubicBezTo>
                    <a:pt x="11852" y="4411"/>
                    <a:pt x="12202" y="4659"/>
                    <a:pt x="12447" y="5094"/>
                  </a:cubicBezTo>
                  <a:cubicBezTo>
                    <a:pt x="12691" y="5528"/>
                    <a:pt x="12831" y="6149"/>
                    <a:pt x="12586" y="7452"/>
                  </a:cubicBezTo>
                  <a:cubicBezTo>
                    <a:pt x="12342" y="8756"/>
                    <a:pt x="11713" y="10742"/>
                    <a:pt x="11293" y="12045"/>
                  </a:cubicBezTo>
                  <a:cubicBezTo>
                    <a:pt x="10874" y="13349"/>
                    <a:pt x="10664" y="13970"/>
                    <a:pt x="10559" y="14590"/>
                  </a:cubicBezTo>
                  <a:cubicBezTo>
                    <a:pt x="10454" y="15211"/>
                    <a:pt x="10454" y="15832"/>
                    <a:pt x="10629" y="16390"/>
                  </a:cubicBezTo>
                  <a:cubicBezTo>
                    <a:pt x="10804" y="16949"/>
                    <a:pt x="11153" y="17445"/>
                    <a:pt x="11748" y="17445"/>
                  </a:cubicBezTo>
                  <a:cubicBezTo>
                    <a:pt x="12342" y="17445"/>
                    <a:pt x="13181" y="16949"/>
                    <a:pt x="14229" y="15521"/>
                  </a:cubicBezTo>
                  <a:cubicBezTo>
                    <a:pt x="15278" y="14094"/>
                    <a:pt x="16536" y="11735"/>
                    <a:pt x="17270" y="10245"/>
                  </a:cubicBezTo>
                  <a:cubicBezTo>
                    <a:pt x="18004" y="8756"/>
                    <a:pt x="18214" y="8135"/>
                    <a:pt x="18319" y="7514"/>
                  </a:cubicBezTo>
                  <a:cubicBezTo>
                    <a:pt x="18423" y="6894"/>
                    <a:pt x="18423" y="6273"/>
                    <a:pt x="18249" y="5963"/>
                  </a:cubicBezTo>
                  <a:cubicBezTo>
                    <a:pt x="18074" y="5652"/>
                    <a:pt x="17724" y="5652"/>
                    <a:pt x="17305" y="6149"/>
                  </a:cubicBezTo>
                  <a:cubicBezTo>
                    <a:pt x="16885" y="6645"/>
                    <a:pt x="16396" y="7639"/>
                    <a:pt x="16117" y="9376"/>
                  </a:cubicBezTo>
                  <a:cubicBezTo>
                    <a:pt x="15837" y="11114"/>
                    <a:pt x="15767" y="13597"/>
                    <a:pt x="16047" y="15211"/>
                  </a:cubicBezTo>
                  <a:cubicBezTo>
                    <a:pt x="16326" y="16825"/>
                    <a:pt x="16955" y="17570"/>
                    <a:pt x="17934" y="17570"/>
                  </a:cubicBezTo>
                  <a:cubicBezTo>
                    <a:pt x="18913" y="17570"/>
                    <a:pt x="20241" y="16825"/>
                    <a:pt x="21569" y="16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8884236" y="1873264"/>
              <a:ext cx="185636" cy="30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215" fill="norm" stroke="1" extrusionOk="0">
                  <a:moveTo>
                    <a:pt x="16825" y="4039"/>
                  </a:moveTo>
                  <a:cubicBezTo>
                    <a:pt x="17116" y="3161"/>
                    <a:pt x="17408" y="2283"/>
                    <a:pt x="17116" y="1493"/>
                  </a:cubicBezTo>
                  <a:cubicBezTo>
                    <a:pt x="16825" y="702"/>
                    <a:pt x="15949" y="0"/>
                    <a:pt x="14198" y="0"/>
                  </a:cubicBezTo>
                  <a:cubicBezTo>
                    <a:pt x="12446" y="0"/>
                    <a:pt x="9819" y="702"/>
                    <a:pt x="7192" y="3337"/>
                  </a:cubicBezTo>
                  <a:cubicBezTo>
                    <a:pt x="4565" y="5971"/>
                    <a:pt x="1938" y="10537"/>
                    <a:pt x="771" y="13785"/>
                  </a:cubicBezTo>
                  <a:cubicBezTo>
                    <a:pt x="-397" y="17034"/>
                    <a:pt x="-105" y="18966"/>
                    <a:pt x="771" y="20107"/>
                  </a:cubicBezTo>
                  <a:cubicBezTo>
                    <a:pt x="1646" y="21249"/>
                    <a:pt x="3106" y="21600"/>
                    <a:pt x="6608" y="20722"/>
                  </a:cubicBezTo>
                  <a:cubicBezTo>
                    <a:pt x="10111" y="19844"/>
                    <a:pt x="15657" y="17737"/>
                    <a:pt x="21203" y="15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9062274" y="1939710"/>
              <a:ext cx="147557" cy="20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232" fill="norm" stroke="1" extrusionOk="0">
                  <a:moveTo>
                    <a:pt x="14030" y="0"/>
                  </a:moveTo>
                  <a:cubicBezTo>
                    <a:pt x="10790" y="1350"/>
                    <a:pt x="7550" y="2700"/>
                    <a:pt x="5030" y="5535"/>
                  </a:cubicBezTo>
                  <a:cubicBezTo>
                    <a:pt x="2510" y="8370"/>
                    <a:pt x="710" y="12690"/>
                    <a:pt x="170" y="15525"/>
                  </a:cubicBezTo>
                  <a:cubicBezTo>
                    <a:pt x="-370" y="18360"/>
                    <a:pt x="350" y="19710"/>
                    <a:pt x="2690" y="20520"/>
                  </a:cubicBezTo>
                  <a:cubicBezTo>
                    <a:pt x="5030" y="21330"/>
                    <a:pt x="8990" y="21600"/>
                    <a:pt x="12410" y="20520"/>
                  </a:cubicBezTo>
                  <a:cubicBezTo>
                    <a:pt x="15830" y="19440"/>
                    <a:pt x="18710" y="17010"/>
                    <a:pt x="19970" y="14175"/>
                  </a:cubicBezTo>
                  <a:cubicBezTo>
                    <a:pt x="21230" y="11340"/>
                    <a:pt x="20870" y="8100"/>
                    <a:pt x="19970" y="5940"/>
                  </a:cubicBezTo>
                  <a:cubicBezTo>
                    <a:pt x="19070" y="3780"/>
                    <a:pt x="17630" y="2700"/>
                    <a:pt x="15830" y="2565"/>
                  </a:cubicBezTo>
                  <a:cubicBezTo>
                    <a:pt x="14030" y="2430"/>
                    <a:pt x="11870" y="3240"/>
                    <a:pt x="9710" y="4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9247683" y="1898820"/>
              <a:ext cx="103306" cy="20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72" fill="norm" stroke="1" extrusionOk="0">
                  <a:moveTo>
                    <a:pt x="7598" y="7287"/>
                  </a:moveTo>
                  <a:cubicBezTo>
                    <a:pt x="6545" y="11190"/>
                    <a:pt x="5491" y="15094"/>
                    <a:pt x="4174" y="17696"/>
                  </a:cubicBezTo>
                  <a:cubicBezTo>
                    <a:pt x="2857" y="20299"/>
                    <a:pt x="1276" y="21600"/>
                    <a:pt x="486" y="21340"/>
                  </a:cubicBezTo>
                  <a:cubicBezTo>
                    <a:pt x="-304" y="21080"/>
                    <a:pt x="-304" y="19258"/>
                    <a:pt x="1803" y="15875"/>
                  </a:cubicBezTo>
                  <a:cubicBezTo>
                    <a:pt x="3911" y="12492"/>
                    <a:pt x="8125" y="7547"/>
                    <a:pt x="11550" y="4424"/>
                  </a:cubicBezTo>
                  <a:cubicBezTo>
                    <a:pt x="14974" y="1301"/>
                    <a:pt x="17608" y="0"/>
                    <a:pt x="19189" y="0"/>
                  </a:cubicBezTo>
                  <a:cubicBezTo>
                    <a:pt x="20769" y="0"/>
                    <a:pt x="21296" y="1301"/>
                    <a:pt x="21296" y="4814"/>
                  </a:cubicBezTo>
                  <a:cubicBezTo>
                    <a:pt x="21296" y="8328"/>
                    <a:pt x="20769" y="14053"/>
                    <a:pt x="20242" y="19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9422535" y="1561479"/>
              <a:ext cx="168244" cy="54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481" fill="norm" stroke="1" extrusionOk="0">
                  <a:moveTo>
                    <a:pt x="18377" y="15847"/>
                  </a:moveTo>
                  <a:cubicBezTo>
                    <a:pt x="18055" y="15342"/>
                    <a:pt x="17733" y="14837"/>
                    <a:pt x="17088" y="14383"/>
                  </a:cubicBezTo>
                  <a:cubicBezTo>
                    <a:pt x="16443" y="13929"/>
                    <a:pt x="15476" y="13525"/>
                    <a:pt x="13219" y="13576"/>
                  </a:cubicBezTo>
                  <a:cubicBezTo>
                    <a:pt x="10963" y="13626"/>
                    <a:pt x="7416" y="14131"/>
                    <a:pt x="4837" y="15241"/>
                  </a:cubicBezTo>
                  <a:cubicBezTo>
                    <a:pt x="2258" y="16351"/>
                    <a:pt x="646" y="18067"/>
                    <a:pt x="163" y="19228"/>
                  </a:cubicBezTo>
                  <a:cubicBezTo>
                    <a:pt x="-321" y="20389"/>
                    <a:pt x="324" y="20994"/>
                    <a:pt x="1452" y="21297"/>
                  </a:cubicBezTo>
                  <a:cubicBezTo>
                    <a:pt x="2580" y="21600"/>
                    <a:pt x="4192" y="21600"/>
                    <a:pt x="6610" y="20742"/>
                  </a:cubicBezTo>
                  <a:cubicBezTo>
                    <a:pt x="9028" y="19884"/>
                    <a:pt x="12252" y="18168"/>
                    <a:pt x="14670" y="15695"/>
                  </a:cubicBezTo>
                  <a:cubicBezTo>
                    <a:pt x="17088" y="13222"/>
                    <a:pt x="18700" y="9993"/>
                    <a:pt x="19667" y="7419"/>
                  </a:cubicBezTo>
                  <a:cubicBezTo>
                    <a:pt x="20634" y="4845"/>
                    <a:pt x="20957" y="2927"/>
                    <a:pt x="21118" y="1716"/>
                  </a:cubicBezTo>
                  <a:cubicBezTo>
                    <a:pt x="21279" y="505"/>
                    <a:pt x="21279" y="0"/>
                    <a:pt x="20957" y="0"/>
                  </a:cubicBezTo>
                  <a:cubicBezTo>
                    <a:pt x="20634" y="0"/>
                    <a:pt x="19989" y="505"/>
                    <a:pt x="18861" y="2574"/>
                  </a:cubicBezTo>
                  <a:cubicBezTo>
                    <a:pt x="17733" y="4643"/>
                    <a:pt x="16121" y="8277"/>
                    <a:pt x="15476" y="10598"/>
                  </a:cubicBezTo>
                  <a:cubicBezTo>
                    <a:pt x="14831" y="12920"/>
                    <a:pt x="15154" y="13929"/>
                    <a:pt x="15960" y="14585"/>
                  </a:cubicBezTo>
                  <a:cubicBezTo>
                    <a:pt x="16766" y="15241"/>
                    <a:pt x="18055" y="15544"/>
                    <a:pt x="19345" y="158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9637217" y="1863042"/>
              <a:ext cx="38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9667884" y="1679037"/>
              <a:ext cx="23001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9746298" y="1464366"/>
              <a:ext cx="82591" cy="50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96" fill="norm" stroke="1" extrusionOk="0">
                  <a:moveTo>
                    <a:pt x="21153" y="0"/>
                  </a:moveTo>
                  <a:cubicBezTo>
                    <a:pt x="17880" y="3240"/>
                    <a:pt x="14608" y="6480"/>
                    <a:pt x="11008" y="9828"/>
                  </a:cubicBezTo>
                  <a:cubicBezTo>
                    <a:pt x="7408" y="13176"/>
                    <a:pt x="3480" y="16632"/>
                    <a:pt x="1517" y="18630"/>
                  </a:cubicBezTo>
                  <a:cubicBezTo>
                    <a:pt x="-447" y="20628"/>
                    <a:pt x="-447" y="21168"/>
                    <a:pt x="1189" y="21384"/>
                  </a:cubicBezTo>
                  <a:cubicBezTo>
                    <a:pt x="2826" y="21600"/>
                    <a:pt x="6098" y="21492"/>
                    <a:pt x="8062" y="21168"/>
                  </a:cubicBezTo>
                  <a:cubicBezTo>
                    <a:pt x="10026" y="20844"/>
                    <a:pt x="10680" y="20304"/>
                    <a:pt x="11008" y="19710"/>
                  </a:cubicBezTo>
                  <a:cubicBezTo>
                    <a:pt x="11335" y="19116"/>
                    <a:pt x="11335" y="18468"/>
                    <a:pt x="11335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9717610" y="1779316"/>
              <a:ext cx="145460" cy="16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18" fill="norm" stroke="1" extrusionOk="0">
                  <a:moveTo>
                    <a:pt x="2809" y="6089"/>
                  </a:moveTo>
                  <a:cubicBezTo>
                    <a:pt x="1320" y="5061"/>
                    <a:pt x="-170" y="4032"/>
                    <a:pt x="16" y="3175"/>
                  </a:cubicBezTo>
                  <a:cubicBezTo>
                    <a:pt x="202" y="2318"/>
                    <a:pt x="2064" y="1632"/>
                    <a:pt x="4858" y="1118"/>
                  </a:cubicBezTo>
                  <a:cubicBezTo>
                    <a:pt x="7651" y="604"/>
                    <a:pt x="11375" y="261"/>
                    <a:pt x="14168" y="89"/>
                  </a:cubicBezTo>
                  <a:cubicBezTo>
                    <a:pt x="16961" y="-82"/>
                    <a:pt x="18823" y="-82"/>
                    <a:pt x="19940" y="775"/>
                  </a:cubicBezTo>
                  <a:cubicBezTo>
                    <a:pt x="21058" y="1632"/>
                    <a:pt x="21430" y="3347"/>
                    <a:pt x="21058" y="6947"/>
                  </a:cubicBezTo>
                  <a:cubicBezTo>
                    <a:pt x="20685" y="10547"/>
                    <a:pt x="19568" y="16032"/>
                    <a:pt x="18451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7" name="Line"/>
            <p:cNvSpPr/>
            <p:nvPr/>
          </p:nvSpPr>
          <p:spPr>
            <a:xfrm>
              <a:off x="9897890" y="1709705"/>
              <a:ext cx="1533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8" name="Line"/>
            <p:cNvSpPr/>
            <p:nvPr/>
          </p:nvSpPr>
          <p:spPr>
            <a:xfrm>
              <a:off x="9933880" y="1778706"/>
              <a:ext cx="94347" cy="17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083" fill="norm" stroke="1" extrusionOk="0">
                  <a:moveTo>
                    <a:pt x="20984" y="0"/>
                  </a:moveTo>
                  <a:cubicBezTo>
                    <a:pt x="17005" y="0"/>
                    <a:pt x="13026" y="0"/>
                    <a:pt x="9331" y="1234"/>
                  </a:cubicBezTo>
                  <a:cubicBezTo>
                    <a:pt x="5637" y="2469"/>
                    <a:pt x="2226" y="4937"/>
                    <a:pt x="805" y="8331"/>
                  </a:cubicBezTo>
                  <a:cubicBezTo>
                    <a:pt x="-616" y="11726"/>
                    <a:pt x="-48" y="16046"/>
                    <a:pt x="1658" y="18514"/>
                  </a:cubicBezTo>
                  <a:cubicBezTo>
                    <a:pt x="3363" y="20983"/>
                    <a:pt x="6205" y="21600"/>
                    <a:pt x="9900" y="20674"/>
                  </a:cubicBezTo>
                  <a:cubicBezTo>
                    <a:pt x="13595" y="19749"/>
                    <a:pt x="18142" y="17280"/>
                    <a:pt x="19563" y="13886"/>
                  </a:cubicBezTo>
                  <a:cubicBezTo>
                    <a:pt x="20984" y="10491"/>
                    <a:pt x="19279" y="6171"/>
                    <a:pt x="17573" y="1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9" name="Line"/>
            <p:cNvSpPr/>
            <p:nvPr/>
          </p:nvSpPr>
          <p:spPr>
            <a:xfrm>
              <a:off x="10035893" y="1734806"/>
              <a:ext cx="143115" cy="20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6032"/>
                  </a:moveTo>
                  <a:cubicBezTo>
                    <a:pt x="1929" y="5772"/>
                    <a:pt x="3857" y="5511"/>
                    <a:pt x="5014" y="6032"/>
                  </a:cubicBezTo>
                  <a:cubicBezTo>
                    <a:pt x="6171" y="6552"/>
                    <a:pt x="6557" y="7853"/>
                    <a:pt x="6557" y="10196"/>
                  </a:cubicBezTo>
                  <a:cubicBezTo>
                    <a:pt x="6557" y="12538"/>
                    <a:pt x="6171" y="15921"/>
                    <a:pt x="5207" y="18133"/>
                  </a:cubicBezTo>
                  <a:cubicBezTo>
                    <a:pt x="4243" y="20345"/>
                    <a:pt x="2700" y="21386"/>
                    <a:pt x="2121" y="21256"/>
                  </a:cubicBezTo>
                  <a:cubicBezTo>
                    <a:pt x="1543" y="21126"/>
                    <a:pt x="1929" y="19825"/>
                    <a:pt x="4243" y="16311"/>
                  </a:cubicBezTo>
                  <a:cubicBezTo>
                    <a:pt x="6557" y="12798"/>
                    <a:pt x="10800" y="7073"/>
                    <a:pt x="13886" y="3820"/>
                  </a:cubicBezTo>
                  <a:cubicBezTo>
                    <a:pt x="16971" y="567"/>
                    <a:pt x="18900" y="-214"/>
                    <a:pt x="20057" y="46"/>
                  </a:cubicBezTo>
                  <a:cubicBezTo>
                    <a:pt x="21214" y="306"/>
                    <a:pt x="21600" y="1608"/>
                    <a:pt x="21600" y="4991"/>
                  </a:cubicBezTo>
                  <a:cubicBezTo>
                    <a:pt x="21600" y="8374"/>
                    <a:pt x="21214" y="13839"/>
                    <a:pt x="20829" y="19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0" name="Line"/>
            <p:cNvSpPr/>
            <p:nvPr/>
          </p:nvSpPr>
          <p:spPr>
            <a:xfrm>
              <a:off x="10219264" y="1416070"/>
              <a:ext cx="606959" cy="82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32" fill="norm" stroke="1" extrusionOk="0">
                  <a:moveTo>
                    <a:pt x="4632" y="10627"/>
                  </a:moveTo>
                  <a:cubicBezTo>
                    <a:pt x="4541" y="10096"/>
                    <a:pt x="4451" y="9564"/>
                    <a:pt x="4135" y="9365"/>
                  </a:cubicBezTo>
                  <a:cubicBezTo>
                    <a:pt x="3818" y="9165"/>
                    <a:pt x="3276" y="9298"/>
                    <a:pt x="2598" y="9763"/>
                  </a:cubicBezTo>
                  <a:cubicBezTo>
                    <a:pt x="1920" y="10229"/>
                    <a:pt x="1107" y="11026"/>
                    <a:pt x="610" y="11657"/>
                  </a:cubicBezTo>
                  <a:cubicBezTo>
                    <a:pt x="113" y="12289"/>
                    <a:pt x="-68" y="12754"/>
                    <a:pt x="22" y="13086"/>
                  </a:cubicBezTo>
                  <a:cubicBezTo>
                    <a:pt x="113" y="13419"/>
                    <a:pt x="474" y="13618"/>
                    <a:pt x="881" y="13618"/>
                  </a:cubicBezTo>
                  <a:cubicBezTo>
                    <a:pt x="1288" y="13618"/>
                    <a:pt x="1740" y="13419"/>
                    <a:pt x="2327" y="12953"/>
                  </a:cubicBezTo>
                  <a:cubicBezTo>
                    <a:pt x="2914" y="12488"/>
                    <a:pt x="3637" y="11757"/>
                    <a:pt x="4044" y="11225"/>
                  </a:cubicBezTo>
                  <a:cubicBezTo>
                    <a:pt x="4451" y="10694"/>
                    <a:pt x="4541" y="10361"/>
                    <a:pt x="4451" y="10395"/>
                  </a:cubicBezTo>
                  <a:cubicBezTo>
                    <a:pt x="4360" y="10428"/>
                    <a:pt x="4089" y="10827"/>
                    <a:pt x="3954" y="11225"/>
                  </a:cubicBezTo>
                  <a:cubicBezTo>
                    <a:pt x="3818" y="11624"/>
                    <a:pt x="3818" y="12023"/>
                    <a:pt x="3863" y="12422"/>
                  </a:cubicBezTo>
                  <a:cubicBezTo>
                    <a:pt x="3909" y="12821"/>
                    <a:pt x="3999" y="13219"/>
                    <a:pt x="4360" y="13385"/>
                  </a:cubicBezTo>
                  <a:cubicBezTo>
                    <a:pt x="4722" y="13552"/>
                    <a:pt x="5355" y="13485"/>
                    <a:pt x="6213" y="12821"/>
                  </a:cubicBezTo>
                  <a:cubicBezTo>
                    <a:pt x="7072" y="12156"/>
                    <a:pt x="8156" y="10893"/>
                    <a:pt x="9286" y="9331"/>
                  </a:cubicBezTo>
                  <a:cubicBezTo>
                    <a:pt x="10416" y="7769"/>
                    <a:pt x="11591" y="5909"/>
                    <a:pt x="12314" y="4446"/>
                  </a:cubicBezTo>
                  <a:cubicBezTo>
                    <a:pt x="13037" y="2984"/>
                    <a:pt x="13308" y="1921"/>
                    <a:pt x="13353" y="1223"/>
                  </a:cubicBezTo>
                  <a:cubicBezTo>
                    <a:pt x="13398" y="525"/>
                    <a:pt x="13217" y="193"/>
                    <a:pt x="12811" y="60"/>
                  </a:cubicBezTo>
                  <a:cubicBezTo>
                    <a:pt x="12404" y="-73"/>
                    <a:pt x="11771" y="-7"/>
                    <a:pt x="11184" y="492"/>
                  </a:cubicBezTo>
                  <a:cubicBezTo>
                    <a:pt x="10596" y="990"/>
                    <a:pt x="10054" y="1921"/>
                    <a:pt x="9467" y="3416"/>
                  </a:cubicBezTo>
                  <a:cubicBezTo>
                    <a:pt x="8879" y="4912"/>
                    <a:pt x="8247" y="6972"/>
                    <a:pt x="7885" y="8534"/>
                  </a:cubicBezTo>
                  <a:cubicBezTo>
                    <a:pt x="7524" y="10096"/>
                    <a:pt x="7433" y="11159"/>
                    <a:pt x="7478" y="11857"/>
                  </a:cubicBezTo>
                  <a:cubicBezTo>
                    <a:pt x="7524" y="12555"/>
                    <a:pt x="7704" y="12887"/>
                    <a:pt x="8066" y="13086"/>
                  </a:cubicBezTo>
                  <a:cubicBezTo>
                    <a:pt x="8427" y="13286"/>
                    <a:pt x="8970" y="13352"/>
                    <a:pt x="9602" y="13186"/>
                  </a:cubicBezTo>
                  <a:cubicBezTo>
                    <a:pt x="10235" y="13020"/>
                    <a:pt x="10958" y="12621"/>
                    <a:pt x="11952" y="11392"/>
                  </a:cubicBezTo>
                  <a:cubicBezTo>
                    <a:pt x="12946" y="10162"/>
                    <a:pt x="14211" y="8102"/>
                    <a:pt x="15025" y="6606"/>
                  </a:cubicBezTo>
                  <a:cubicBezTo>
                    <a:pt x="15838" y="5111"/>
                    <a:pt x="16200" y="4181"/>
                    <a:pt x="16381" y="3483"/>
                  </a:cubicBezTo>
                  <a:cubicBezTo>
                    <a:pt x="16561" y="2785"/>
                    <a:pt x="16561" y="2320"/>
                    <a:pt x="16335" y="2054"/>
                  </a:cubicBezTo>
                  <a:cubicBezTo>
                    <a:pt x="16109" y="1788"/>
                    <a:pt x="15658" y="1721"/>
                    <a:pt x="15296" y="1921"/>
                  </a:cubicBezTo>
                  <a:cubicBezTo>
                    <a:pt x="14935" y="2120"/>
                    <a:pt x="14663" y="2585"/>
                    <a:pt x="14302" y="3616"/>
                  </a:cubicBezTo>
                  <a:cubicBezTo>
                    <a:pt x="13940" y="4646"/>
                    <a:pt x="13488" y="6241"/>
                    <a:pt x="13217" y="7470"/>
                  </a:cubicBezTo>
                  <a:cubicBezTo>
                    <a:pt x="12946" y="8700"/>
                    <a:pt x="12856" y="9564"/>
                    <a:pt x="12946" y="10162"/>
                  </a:cubicBezTo>
                  <a:cubicBezTo>
                    <a:pt x="13037" y="10760"/>
                    <a:pt x="13308" y="11093"/>
                    <a:pt x="13714" y="11192"/>
                  </a:cubicBezTo>
                  <a:cubicBezTo>
                    <a:pt x="14121" y="11292"/>
                    <a:pt x="14663" y="11159"/>
                    <a:pt x="15251" y="10760"/>
                  </a:cubicBezTo>
                  <a:cubicBezTo>
                    <a:pt x="15838" y="10361"/>
                    <a:pt x="16471" y="9697"/>
                    <a:pt x="16832" y="9198"/>
                  </a:cubicBezTo>
                  <a:cubicBezTo>
                    <a:pt x="17194" y="8700"/>
                    <a:pt x="17284" y="8368"/>
                    <a:pt x="17194" y="8334"/>
                  </a:cubicBezTo>
                  <a:cubicBezTo>
                    <a:pt x="17104" y="8301"/>
                    <a:pt x="16832" y="8567"/>
                    <a:pt x="16697" y="8966"/>
                  </a:cubicBezTo>
                  <a:cubicBezTo>
                    <a:pt x="16561" y="9365"/>
                    <a:pt x="16561" y="9896"/>
                    <a:pt x="16697" y="10295"/>
                  </a:cubicBezTo>
                  <a:cubicBezTo>
                    <a:pt x="16832" y="10694"/>
                    <a:pt x="17104" y="10960"/>
                    <a:pt x="17555" y="11093"/>
                  </a:cubicBezTo>
                  <a:cubicBezTo>
                    <a:pt x="18007" y="11225"/>
                    <a:pt x="18640" y="11225"/>
                    <a:pt x="19273" y="10960"/>
                  </a:cubicBezTo>
                  <a:cubicBezTo>
                    <a:pt x="19905" y="10694"/>
                    <a:pt x="20538" y="10162"/>
                    <a:pt x="20945" y="9630"/>
                  </a:cubicBezTo>
                  <a:cubicBezTo>
                    <a:pt x="21351" y="9099"/>
                    <a:pt x="21532" y="8567"/>
                    <a:pt x="21442" y="8534"/>
                  </a:cubicBezTo>
                  <a:cubicBezTo>
                    <a:pt x="21351" y="8501"/>
                    <a:pt x="20990" y="8966"/>
                    <a:pt x="20764" y="10062"/>
                  </a:cubicBezTo>
                  <a:cubicBezTo>
                    <a:pt x="20538" y="11159"/>
                    <a:pt x="20447" y="12887"/>
                    <a:pt x="20357" y="14582"/>
                  </a:cubicBezTo>
                  <a:cubicBezTo>
                    <a:pt x="20267" y="16277"/>
                    <a:pt x="20176" y="17938"/>
                    <a:pt x="19905" y="19068"/>
                  </a:cubicBezTo>
                  <a:cubicBezTo>
                    <a:pt x="19634" y="20198"/>
                    <a:pt x="19182" y="20796"/>
                    <a:pt x="18730" y="21128"/>
                  </a:cubicBezTo>
                  <a:cubicBezTo>
                    <a:pt x="18278" y="21461"/>
                    <a:pt x="17827" y="21527"/>
                    <a:pt x="17194" y="21294"/>
                  </a:cubicBezTo>
                  <a:cubicBezTo>
                    <a:pt x="16561" y="21062"/>
                    <a:pt x="15748" y="20530"/>
                    <a:pt x="14935" y="19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1" name="Line"/>
            <p:cNvSpPr/>
            <p:nvPr/>
          </p:nvSpPr>
          <p:spPr>
            <a:xfrm>
              <a:off x="11362256" y="1594702"/>
              <a:ext cx="3833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717"/>
                    <a:pt x="12960" y="9434"/>
                    <a:pt x="9360" y="13034"/>
                  </a:cubicBezTo>
                  <a:cubicBezTo>
                    <a:pt x="5760" y="16634"/>
                    <a:pt x="2880" y="191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11210321" y="1993378"/>
              <a:ext cx="351273" cy="12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313" y="12960"/>
                  </a:moveTo>
                  <a:cubicBezTo>
                    <a:pt x="536" y="17280"/>
                    <a:pt x="-241" y="21600"/>
                    <a:pt x="70" y="21600"/>
                  </a:cubicBezTo>
                  <a:cubicBezTo>
                    <a:pt x="381" y="21600"/>
                    <a:pt x="1779" y="17280"/>
                    <a:pt x="5509" y="12960"/>
                  </a:cubicBezTo>
                  <a:cubicBezTo>
                    <a:pt x="9238" y="8640"/>
                    <a:pt x="15299" y="4320"/>
                    <a:pt x="21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11827662" y="1879513"/>
              <a:ext cx="111077" cy="157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180" fill="norm" stroke="1" extrusionOk="0">
                  <a:moveTo>
                    <a:pt x="19147" y="1904"/>
                  </a:moveTo>
                  <a:cubicBezTo>
                    <a:pt x="17227" y="876"/>
                    <a:pt x="15307" y="-153"/>
                    <a:pt x="13387" y="18"/>
                  </a:cubicBezTo>
                  <a:cubicBezTo>
                    <a:pt x="11467" y="190"/>
                    <a:pt x="9547" y="1561"/>
                    <a:pt x="7147" y="4476"/>
                  </a:cubicBezTo>
                  <a:cubicBezTo>
                    <a:pt x="4747" y="7390"/>
                    <a:pt x="1867" y="11847"/>
                    <a:pt x="667" y="14933"/>
                  </a:cubicBezTo>
                  <a:cubicBezTo>
                    <a:pt x="-533" y="18018"/>
                    <a:pt x="-53" y="19733"/>
                    <a:pt x="1627" y="20590"/>
                  </a:cubicBezTo>
                  <a:cubicBezTo>
                    <a:pt x="3307" y="21447"/>
                    <a:pt x="6187" y="21447"/>
                    <a:pt x="9307" y="20076"/>
                  </a:cubicBezTo>
                  <a:cubicBezTo>
                    <a:pt x="12427" y="18704"/>
                    <a:pt x="15787" y="15961"/>
                    <a:pt x="17947" y="13733"/>
                  </a:cubicBezTo>
                  <a:cubicBezTo>
                    <a:pt x="20107" y="11504"/>
                    <a:pt x="21067" y="9790"/>
                    <a:pt x="20827" y="8247"/>
                  </a:cubicBezTo>
                  <a:cubicBezTo>
                    <a:pt x="20587" y="6704"/>
                    <a:pt x="19147" y="5333"/>
                    <a:pt x="17707" y="3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11975603" y="1840744"/>
              <a:ext cx="145671" cy="16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4" fill="norm" stroke="1" extrusionOk="0">
                  <a:moveTo>
                    <a:pt x="0" y="6887"/>
                  </a:moveTo>
                  <a:cubicBezTo>
                    <a:pt x="1137" y="8216"/>
                    <a:pt x="2274" y="9546"/>
                    <a:pt x="3032" y="9878"/>
                  </a:cubicBezTo>
                  <a:cubicBezTo>
                    <a:pt x="3789" y="10210"/>
                    <a:pt x="4168" y="9546"/>
                    <a:pt x="6253" y="7386"/>
                  </a:cubicBezTo>
                  <a:cubicBezTo>
                    <a:pt x="8337" y="5226"/>
                    <a:pt x="12126" y="1570"/>
                    <a:pt x="14779" y="407"/>
                  </a:cubicBezTo>
                  <a:cubicBezTo>
                    <a:pt x="17432" y="-756"/>
                    <a:pt x="18947" y="573"/>
                    <a:pt x="19895" y="4395"/>
                  </a:cubicBezTo>
                  <a:cubicBezTo>
                    <a:pt x="20842" y="8216"/>
                    <a:pt x="21221" y="14530"/>
                    <a:pt x="21600" y="20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12232260" y="1757929"/>
              <a:ext cx="208961" cy="295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328" fill="norm" stroke="1" extrusionOk="0">
                  <a:moveTo>
                    <a:pt x="15833" y="3716"/>
                  </a:moveTo>
                  <a:cubicBezTo>
                    <a:pt x="17119" y="3162"/>
                    <a:pt x="18404" y="2608"/>
                    <a:pt x="19433" y="1962"/>
                  </a:cubicBezTo>
                  <a:cubicBezTo>
                    <a:pt x="20462" y="1316"/>
                    <a:pt x="21233" y="577"/>
                    <a:pt x="20976" y="208"/>
                  </a:cubicBezTo>
                  <a:cubicBezTo>
                    <a:pt x="20719" y="-161"/>
                    <a:pt x="19433" y="-161"/>
                    <a:pt x="16476" y="1224"/>
                  </a:cubicBezTo>
                  <a:cubicBezTo>
                    <a:pt x="13519" y="2608"/>
                    <a:pt x="8890" y="5377"/>
                    <a:pt x="5676" y="8147"/>
                  </a:cubicBezTo>
                  <a:cubicBezTo>
                    <a:pt x="2462" y="10916"/>
                    <a:pt x="662" y="13685"/>
                    <a:pt x="147" y="15901"/>
                  </a:cubicBezTo>
                  <a:cubicBezTo>
                    <a:pt x="-367" y="18116"/>
                    <a:pt x="404" y="19777"/>
                    <a:pt x="3490" y="20608"/>
                  </a:cubicBezTo>
                  <a:cubicBezTo>
                    <a:pt x="6576" y="21439"/>
                    <a:pt x="11976" y="21439"/>
                    <a:pt x="15190" y="21162"/>
                  </a:cubicBezTo>
                  <a:cubicBezTo>
                    <a:pt x="18404" y="20885"/>
                    <a:pt x="19433" y="20331"/>
                    <a:pt x="20462" y="19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3051402" y="3312074"/>
              <a:ext cx="69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1029"/>
                    <a:pt x="8000" y="2057"/>
                    <a:pt x="11600" y="5657"/>
                  </a:cubicBezTo>
                  <a:cubicBezTo>
                    <a:pt x="15200" y="9257"/>
                    <a:pt x="18400" y="154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3029603" y="3112736"/>
              <a:ext cx="52467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4400"/>
                    <a:pt x="-1443" y="7200"/>
                    <a:pt x="1502" y="3600"/>
                  </a:cubicBezTo>
                  <a:cubicBezTo>
                    <a:pt x="4448" y="0"/>
                    <a:pt x="12302" y="0"/>
                    <a:pt x="201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3192255" y="2840299"/>
              <a:ext cx="135154" cy="56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61" fill="norm" stroke="1" extrusionOk="0">
                  <a:moveTo>
                    <a:pt x="21154" y="4555"/>
                  </a:moveTo>
                  <a:cubicBezTo>
                    <a:pt x="19954" y="3186"/>
                    <a:pt x="18754" y="1818"/>
                    <a:pt x="17154" y="1036"/>
                  </a:cubicBezTo>
                  <a:cubicBezTo>
                    <a:pt x="15554" y="254"/>
                    <a:pt x="13554" y="59"/>
                    <a:pt x="11554" y="10"/>
                  </a:cubicBezTo>
                  <a:cubicBezTo>
                    <a:pt x="9554" y="-39"/>
                    <a:pt x="7554" y="59"/>
                    <a:pt x="5354" y="987"/>
                  </a:cubicBezTo>
                  <a:cubicBezTo>
                    <a:pt x="3154" y="1916"/>
                    <a:pt x="754" y="3675"/>
                    <a:pt x="154" y="6070"/>
                  </a:cubicBezTo>
                  <a:cubicBezTo>
                    <a:pt x="-446" y="8464"/>
                    <a:pt x="754" y="11494"/>
                    <a:pt x="2954" y="13937"/>
                  </a:cubicBezTo>
                  <a:cubicBezTo>
                    <a:pt x="5154" y="16381"/>
                    <a:pt x="8354" y="18238"/>
                    <a:pt x="9954" y="19411"/>
                  </a:cubicBezTo>
                  <a:cubicBezTo>
                    <a:pt x="11554" y="20584"/>
                    <a:pt x="11554" y="21072"/>
                    <a:pt x="11554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3162194" y="3197072"/>
              <a:ext cx="195882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87" y="21600"/>
                  </a:moveTo>
                  <a:cubicBezTo>
                    <a:pt x="456" y="17760"/>
                    <a:pt x="-375" y="13920"/>
                    <a:pt x="179" y="11280"/>
                  </a:cubicBezTo>
                  <a:cubicBezTo>
                    <a:pt x="733" y="8640"/>
                    <a:pt x="2671" y="7200"/>
                    <a:pt x="6410" y="5520"/>
                  </a:cubicBezTo>
                  <a:cubicBezTo>
                    <a:pt x="10148" y="3840"/>
                    <a:pt x="15687" y="1920"/>
                    <a:pt x="212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4786951" y="2925170"/>
              <a:ext cx="191269" cy="66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1387" fill="norm" stroke="1" extrusionOk="0">
                  <a:moveTo>
                    <a:pt x="5507" y="7723"/>
                  </a:moveTo>
                  <a:cubicBezTo>
                    <a:pt x="6615" y="10178"/>
                    <a:pt x="7723" y="12632"/>
                    <a:pt x="8415" y="14719"/>
                  </a:cubicBezTo>
                  <a:cubicBezTo>
                    <a:pt x="9107" y="16805"/>
                    <a:pt x="9384" y="18523"/>
                    <a:pt x="9523" y="19669"/>
                  </a:cubicBezTo>
                  <a:cubicBezTo>
                    <a:pt x="9661" y="20814"/>
                    <a:pt x="9661" y="21387"/>
                    <a:pt x="9246" y="21387"/>
                  </a:cubicBezTo>
                  <a:cubicBezTo>
                    <a:pt x="8830" y="21387"/>
                    <a:pt x="8000" y="20814"/>
                    <a:pt x="6615" y="19096"/>
                  </a:cubicBezTo>
                  <a:cubicBezTo>
                    <a:pt x="5230" y="17378"/>
                    <a:pt x="3292" y="14514"/>
                    <a:pt x="1907" y="11773"/>
                  </a:cubicBezTo>
                  <a:cubicBezTo>
                    <a:pt x="523" y="9032"/>
                    <a:pt x="-308" y="6414"/>
                    <a:pt x="107" y="4573"/>
                  </a:cubicBezTo>
                  <a:cubicBezTo>
                    <a:pt x="523" y="2732"/>
                    <a:pt x="2184" y="1669"/>
                    <a:pt x="4677" y="932"/>
                  </a:cubicBezTo>
                  <a:cubicBezTo>
                    <a:pt x="7169" y="196"/>
                    <a:pt x="10492" y="-213"/>
                    <a:pt x="13538" y="114"/>
                  </a:cubicBezTo>
                  <a:cubicBezTo>
                    <a:pt x="16584" y="442"/>
                    <a:pt x="19354" y="1505"/>
                    <a:pt x="20323" y="2855"/>
                  </a:cubicBezTo>
                  <a:cubicBezTo>
                    <a:pt x="21292" y="4205"/>
                    <a:pt x="20461" y="5842"/>
                    <a:pt x="18384" y="7028"/>
                  </a:cubicBezTo>
                  <a:cubicBezTo>
                    <a:pt x="16307" y="8214"/>
                    <a:pt x="12984" y="8951"/>
                    <a:pt x="9661" y="9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4952778" y="3181738"/>
              <a:ext cx="237673" cy="30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7902"/>
                  </a:moveTo>
                  <a:cubicBezTo>
                    <a:pt x="697" y="6849"/>
                    <a:pt x="1394" y="5795"/>
                    <a:pt x="2439" y="5444"/>
                  </a:cubicBezTo>
                  <a:cubicBezTo>
                    <a:pt x="3484" y="5093"/>
                    <a:pt x="4877" y="5444"/>
                    <a:pt x="6852" y="7112"/>
                  </a:cubicBezTo>
                  <a:cubicBezTo>
                    <a:pt x="8826" y="8780"/>
                    <a:pt x="11381" y="11766"/>
                    <a:pt x="12774" y="13698"/>
                  </a:cubicBezTo>
                  <a:cubicBezTo>
                    <a:pt x="14168" y="15629"/>
                    <a:pt x="14400" y="16507"/>
                    <a:pt x="14400" y="17737"/>
                  </a:cubicBezTo>
                  <a:cubicBezTo>
                    <a:pt x="14400" y="18966"/>
                    <a:pt x="14168" y="20546"/>
                    <a:pt x="13587" y="21073"/>
                  </a:cubicBezTo>
                  <a:cubicBezTo>
                    <a:pt x="13006" y="21600"/>
                    <a:pt x="12077" y="21073"/>
                    <a:pt x="11032" y="19317"/>
                  </a:cubicBezTo>
                  <a:cubicBezTo>
                    <a:pt x="9987" y="17561"/>
                    <a:pt x="8826" y="14576"/>
                    <a:pt x="9755" y="11590"/>
                  </a:cubicBezTo>
                  <a:cubicBezTo>
                    <a:pt x="10684" y="8605"/>
                    <a:pt x="13703" y="5620"/>
                    <a:pt x="16026" y="3688"/>
                  </a:cubicBezTo>
                  <a:cubicBezTo>
                    <a:pt x="18348" y="1756"/>
                    <a:pt x="19974" y="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5571611" y="3000362"/>
              <a:ext cx="155519" cy="46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261" fill="norm" stroke="1" extrusionOk="0">
                  <a:moveTo>
                    <a:pt x="17778" y="1640"/>
                  </a:moveTo>
                  <a:cubicBezTo>
                    <a:pt x="16407" y="1053"/>
                    <a:pt x="15035" y="466"/>
                    <a:pt x="13493" y="172"/>
                  </a:cubicBezTo>
                  <a:cubicBezTo>
                    <a:pt x="11950" y="-121"/>
                    <a:pt x="10235" y="-121"/>
                    <a:pt x="8178" y="818"/>
                  </a:cubicBezTo>
                  <a:cubicBezTo>
                    <a:pt x="6121" y="1757"/>
                    <a:pt x="3721" y="3636"/>
                    <a:pt x="2007" y="6570"/>
                  </a:cubicBezTo>
                  <a:cubicBezTo>
                    <a:pt x="293" y="9505"/>
                    <a:pt x="-736" y="13496"/>
                    <a:pt x="635" y="16196"/>
                  </a:cubicBezTo>
                  <a:cubicBezTo>
                    <a:pt x="2007" y="18896"/>
                    <a:pt x="5778" y="20305"/>
                    <a:pt x="9550" y="20892"/>
                  </a:cubicBezTo>
                  <a:cubicBezTo>
                    <a:pt x="13321" y="21479"/>
                    <a:pt x="17093" y="21244"/>
                    <a:pt x="20864" y="21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5888165" y="2988018"/>
              <a:ext cx="153305" cy="383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0538" fill="norm" stroke="1" extrusionOk="0">
                  <a:moveTo>
                    <a:pt x="9556" y="5441"/>
                  </a:moveTo>
                  <a:cubicBezTo>
                    <a:pt x="6723" y="8859"/>
                    <a:pt x="3890" y="12277"/>
                    <a:pt x="2120" y="15421"/>
                  </a:cubicBezTo>
                  <a:cubicBezTo>
                    <a:pt x="349" y="18565"/>
                    <a:pt x="-359" y="21436"/>
                    <a:pt x="172" y="20274"/>
                  </a:cubicBezTo>
                  <a:cubicBezTo>
                    <a:pt x="703" y="19112"/>
                    <a:pt x="2474" y="13917"/>
                    <a:pt x="4244" y="10021"/>
                  </a:cubicBezTo>
                  <a:cubicBezTo>
                    <a:pt x="6015" y="6125"/>
                    <a:pt x="7785" y="3527"/>
                    <a:pt x="9202" y="1955"/>
                  </a:cubicBezTo>
                  <a:cubicBezTo>
                    <a:pt x="10618" y="383"/>
                    <a:pt x="11680" y="-164"/>
                    <a:pt x="12389" y="41"/>
                  </a:cubicBezTo>
                  <a:cubicBezTo>
                    <a:pt x="13097" y="246"/>
                    <a:pt x="13451" y="1203"/>
                    <a:pt x="14513" y="4006"/>
                  </a:cubicBezTo>
                  <a:cubicBezTo>
                    <a:pt x="15575" y="6808"/>
                    <a:pt x="17346" y="11456"/>
                    <a:pt x="18585" y="14464"/>
                  </a:cubicBezTo>
                  <a:cubicBezTo>
                    <a:pt x="19825" y="17471"/>
                    <a:pt x="20533" y="18839"/>
                    <a:pt x="21241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5895799" y="3250740"/>
              <a:ext cx="21467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8000"/>
                    <a:pt x="1543" y="14400"/>
                    <a:pt x="5143" y="10800"/>
                  </a:cubicBezTo>
                  <a:cubicBezTo>
                    <a:pt x="8743" y="7200"/>
                    <a:pt x="151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6376524" y="3007326"/>
              <a:ext cx="216958" cy="370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0875" fill="norm" stroke="1" extrusionOk="0">
                  <a:moveTo>
                    <a:pt x="2485" y="7235"/>
                  </a:moveTo>
                  <a:cubicBezTo>
                    <a:pt x="2485" y="10835"/>
                    <a:pt x="2485" y="14435"/>
                    <a:pt x="2234" y="16883"/>
                  </a:cubicBezTo>
                  <a:cubicBezTo>
                    <a:pt x="1982" y="19331"/>
                    <a:pt x="1480" y="20627"/>
                    <a:pt x="1103" y="20843"/>
                  </a:cubicBezTo>
                  <a:cubicBezTo>
                    <a:pt x="727" y="21059"/>
                    <a:pt x="475" y="20195"/>
                    <a:pt x="224" y="17675"/>
                  </a:cubicBezTo>
                  <a:cubicBezTo>
                    <a:pt x="-27" y="15155"/>
                    <a:pt x="-278" y="10979"/>
                    <a:pt x="727" y="7811"/>
                  </a:cubicBezTo>
                  <a:cubicBezTo>
                    <a:pt x="1731" y="4643"/>
                    <a:pt x="3992" y="2483"/>
                    <a:pt x="6503" y="1187"/>
                  </a:cubicBezTo>
                  <a:cubicBezTo>
                    <a:pt x="9015" y="-109"/>
                    <a:pt x="11778" y="-541"/>
                    <a:pt x="14289" y="899"/>
                  </a:cubicBezTo>
                  <a:cubicBezTo>
                    <a:pt x="16801" y="2339"/>
                    <a:pt x="19062" y="5651"/>
                    <a:pt x="20192" y="8603"/>
                  </a:cubicBezTo>
                  <a:cubicBezTo>
                    <a:pt x="21322" y="11555"/>
                    <a:pt x="21322" y="14147"/>
                    <a:pt x="21322" y="16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6757307" y="2938239"/>
              <a:ext cx="212353" cy="43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82" fill="norm" stroke="1" extrusionOk="0">
                  <a:moveTo>
                    <a:pt x="4997" y="6278"/>
                  </a:moveTo>
                  <a:cubicBezTo>
                    <a:pt x="5500" y="9649"/>
                    <a:pt x="6002" y="13020"/>
                    <a:pt x="6253" y="15080"/>
                  </a:cubicBezTo>
                  <a:cubicBezTo>
                    <a:pt x="6504" y="17140"/>
                    <a:pt x="6504" y="17889"/>
                    <a:pt x="6379" y="18826"/>
                  </a:cubicBezTo>
                  <a:cubicBezTo>
                    <a:pt x="6253" y="19762"/>
                    <a:pt x="6002" y="20886"/>
                    <a:pt x="5500" y="21198"/>
                  </a:cubicBezTo>
                  <a:cubicBezTo>
                    <a:pt x="4997" y="21510"/>
                    <a:pt x="4244" y="21011"/>
                    <a:pt x="3114" y="18701"/>
                  </a:cubicBezTo>
                  <a:cubicBezTo>
                    <a:pt x="1983" y="16391"/>
                    <a:pt x="477" y="12271"/>
                    <a:pt x="100" y="9087"/>
                  </a:cubicBezTo>
                  <a:cubicBezTo>
                    <a:pt x="-277" y="5903"/>
                    <a:pt x="476" y="3656"/>
                    <a:pt x="1356" y="2282"/>
                  </a:cubicBezTo>
                  <a:cubicBezTo>
                    <a:pt x="2235" y="909"/>
                    <a:pt x="3239" y="409"/>
                    <a:pt x="4370" y="160"/>
                  </a:cubicBezTo>
                  <a:cubicBezTo>
                    <a:pt x="5500" y="-90"/>
                    <a:pt x="6756" y="-90"/>
                    <a:pt x="8011" y="472"/>
                  </a:cubicBezTo>
                  <a:cubicBezTo>
                    <a:pt x="9267" y="1034"/>
                    <a:pt x="10523" y="2157"/>
                    <a:pt x="10900" y="3656"/>
                  </a:cubicBezTo>
                  <a:cubicBezTo>
                    <a:pt x="11276" y="5154"/>
                    <a:pt x="10774" y="7027"/>
                    <a:pt x="9895" y="8275"/>
                  </a:cubicBezTo>
                  <a:cubicBezTo>
                    <a:pt x="9016" y="9524"/>
                    <a:pt x="7760" y="10148"/>
                    <a:pt x="7760" y="10460"/>
                  </a:cubicBezTo>
                  <a:cubicBezTo>
                    <a:pt x="7760" y="10772"/>
                    <a:pt x="9016" y="10772"/>
                    <a:pt x="11402" y="11272"/>
                  </a:cubicBezTo>
                  <a:cubicBezTo>
                    <a:pt x="13788" y="11771"/>
                    <a:pt x="17304" y="12770"/>
                    <a:pt x="19188" y="13956"/>
                  </a:cubicBezTo>
                  <a:cubicBezTo>
                    <a:pt x="21072" y="15142"/>
                    <a:pt x="21323" y="16516"/>
                    <a:pt x="20193" y="17702"/>
                  </a:cubicBezTo>
                  <a:cubicBezTo>
                    <a:pt x="19063" y="18888"/>
                    <a:pt x="16551" y="19887"/>
                    <a:pt x="13914" y="20386"/>
                  </a:cubicBezTo>
                  <a:cubicBezTo>
                    <a:pt x="11276" y="20886"/>
                    <a:pt x="8514" y="20886"/>
                    <a:pt x="6756" y="20636"/>
                  </a:cubicBezTo>
                  <a:cubicBezTo>
                    <a:pt x="4997" y="20386"/>
                    <a:pt x="4244" y="19887"/>
                    <a:pt x="3490" y="19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7257264" y="2611794"/>
              <a:ext cx="95235" cy="102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08" fill="norm" stroke="1" extrusionOk="0">
                  <a:moveTo>
                    <a:pt x="719" y="1334"/>
                  </a:moveTo>
                  <a:cubicBezTo>
                    <a:pt x="150" y="961"/>
                    <a:pt x="-418" y="587"/>
                    <a:pt x="435" y="321"/>
                  </a:cubicBezTo>
                  <a:cubicBezTo>
                    <a:pt x="1287" y="54"/>
                    <a:pt x="3561" y="-106"/>
                    <a:pt x="5266" y="81"/>
                  </a:cubicBezTo>
                  <a:cubicBezTo>
                    <a:pt x="6972" y="267"/>
                    <a:pt x="8108" y="801"/>
                    <a:pt x="9529" y="2027"/>
                  </a:cubicBezTo>
                  <a:cubicBezTo>
                    <a:pt x="10950" y="3254"/>
                    <a:pt x="12656" y="5174"/>
                    <a:pt x="14361" y="7014"/>
                  </a:cubicBezTo>
                  <a:cubicBezTo>
                    <a:pt x="16066" y="8854"/>
                    <a:pt x="17772" y="10614"/>
                    <a:pt x="18908" y="12587"/>
                  </a:cubicBezTo>
                  <a:cubicBezTo>
                    <a:pt x="20045" y="14561"/>
                    <a:pt x="20614" y="16747"/>
                    <a:pt x="20898" y="18161"/>
                  </a:cubicBezTo>
                  <a:cubicBezTo>
                    <a:pt x="21182" y="19574"/>
                    <a:pt x="21182" y="20214"/>
                    <a:pt x="21182" y="20694"/>
                  </a:cubicBezTo>
                  <a:cubicBezTo>
                    <a:pt x="21182" y="21174"/>
                    <a:pt x="21182" y="21494"/>
                    <a:pt x="21182" y="21387"/>
                  </a:cubicBezTo>
                  <a:cubicBezTo>
                    <a:pt x="21182" y="21281"/>
                    <a:pt x="21182" y="20747"/>
                    <a:pt x="21182" y="20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7634100" y="2988209"/>
              <a:ext cx="224411" cy="33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93" fill="norm" stroke="1" extrusionOk="0">
                  <a:moveTo>
                    <a:pt x="14030" y="4990"/>
                  </a:moveTo>
                  <a:cubicBezTo>
                    <a:pt x="14030" y="4178"/>
                    <a:pt x="14030" y="3366"/>
                    <a:pt x="14273" y="2473"/>
                  </a:cubicBezTo>
                  <a:cubicBezTo>
                    <a:pt x="14516" y="1579"/>
                    <a:pt x="15001" y="605"/>
                    <a:pt x="14394" y="199"/>
                  </a:cubicBezTo>
                  <a:cubicBezTo>
                    <a:pt x="13787" y="-207"/>
                    <a:pt x="12088" y="-45"/>
                    <a:pt x="9783" y="1173"/>
                  </a:cubicBezTo>
                  <a:cubicBezTo>
                    <a:pt x="7477" y="2391"/>
                    <a:pt x="4565" y="4665"/>
                    <a:pt x="2623" y="7670"/>
                  </a:cubicBezTo>
                  <a:cubicBezTo>
                    <a:pt x="682" y="10674"/>
                    <a:pt x="-289" y="14410"/>
                    <a:pt x="75" y="17089"/>
                  </a:cubicBezTo>
                  <a:cubicBezTo>
                    <a:pt x="439" y="19769"/>
                    <a:pt x="2138" y="21393"/>
                    <a:pt x="5900" y="21393"/>
                  </a:cubicBezTo>
                  <a:cubicBezTo>
                    <a:pt x="9662" y="21393"/>
                    <a:pt x="15486" y="19769"/>
                    <a:pt x="21311" y="18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7912178" y="2783062"/>
              <a:ext cx="138616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fill="norm" stroke="1" extrusionOk="0">
                  <a:moveTo>
                    <a:pt x="0" y="0"/>
                  </a:moveTo>
                  <a:cubicBezTo>
                    <a:pt x="3142" y="434"/>
                    <a:pt x="6284" y="867"/>
                    <a:pt x="9229" y="2472"/>
                  </a:cubicBezTo>
                  <a:cubicBezTo>
                    <a:pt x="12175" y="4077"/>
                    <a:pt x="14924" y="6853"/>
                    <a:pt x="17084" y="9586"/>
                  </a:cubicBezTo>
                  <a:cubicBezTo>
                    <a:pt x="19244" y="12318"/>
                    <a:pt x="20815" y="15007"/>
                    <a:pt x="21207" y="16786"/>
                  </a:cubicBezTo>
                  <a:cubicBezTo>
                    <a:pt x="21600" y="18564"/>
                    <a:pt x="20815" y="19431"/>
                    <a:pt x="17869" y="20082"/>
                  </a:cubicBezTo>
                  <a:cubicBezTo>
                    <a:pt x="14924" y="20733"/>
                    <a:pt x="9818" y="21166"/>
                    <a:pt x="47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8364521" y="3120403"/>
              <a:ext cx="29900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8000"/>
                    <a:pt x="9600" y="14400"/>
                    <a:pt x="13200" y="10800"/>
                  </a:cubicBezTo>
                  <a:cubicBezTo>
                    <a:pt x="16800" y="7200"/>
                    <a:pt x="19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8487191" y="3212405"/>
              <a:ext cx="26067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9008536" y="2697269"/>
              <a:ext cx="156899" cy="69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566" fill="norm" stroke="1" extrusionOk="0">
                  <a:moveTo>
                    <a:pt x="13371" y="7849"/>
                  </a:moveTo>
                  <a:cubicBezTo>
                    <a:pt x="11657" y="9505"/>
                    <a:pt x="9943" y="11160"/>
                    <a:pt x="9429" y="13052"/>
                  </a:cubicBezTo>
                  <a:cubicBezTo>
                    <a:pt x="8914" y="14944"/>
                    <a:pt x="9600" y="17073"/>
                    <a:pt x="9943" y="18373"/>
                  </a:cubicBezTo>
                  <a:cubicBezTo>
                    <a:pt x="10286" y="19674"/>
                    <a:pt x="10286" y="20147"/>
                    <a:pt x="9943" y="20620"/>
                  </a:cubicBezTo>
                  <a:cubicBezTo>
                    <a:pt x="9600" y="21093"/>
                    <a:pt x="8914" y="21566"/>
                    <a:pt x="8229" y="21566"/>
                  </a:cubicBezTo>
                  <a:cubicBezTo>
                    <a:pt x="7543" y="21566"/>
                    <a:pt x="6857" y="21093"/>
                    <a:pt x="6171" y="19516"/>
                  </a:cubicBezTo>
                  <a:cubicBezTo>
                    <a:pt x="5486" y="17940"/>
                    <a:pt x="4800" y="15259"/>
                    <a:pt x="4286" y="12658"/>
                  </a:cubicBezTo>
                  <a:cubicBezTo>
                    <a:pt x="3771" y="10057"/>
                    <a:pt x="3429" y="7534"/>
                    <a:pt x="3943" y="5524"/>
                  </a:cubicBezTo>
                  <a:cubicBezTo>
                    <a:pt x="4457" y="3513"/>
                    <a:pt x="5829" y="2016"/>
                    <a:pt x="7371" y="1148"/>
                  </a:cubicBezTo>
                  <a:cubicBezTo>
                    <a:pt x="8914" y="281"/>
                    <a:pt x="10629" y="45"/>
                    <a:pt x="12343" y="5"/>
                  </a:cubicBezTo>
                  <a:cubicBezTo>
                    <a:pt x="14057" y="-34"/>
                    <a:pt x="15771" y="124"/>
                    <a:pt x="17657" y="873"/>
                  </a:cubicBezTo>
                  <a:cubicBezTo>
                    <a:pt x="19543" y="1621"/>
                    <a:pt x="21600" y="2962"/>
                    <a:pt x="20914" y="4381"/>
                  </a:cubicBezTo>
                  <a:cubicBezTo>
                    <a:pt x="20229" y="5800"/>
                    <a:pt x="16800" y="7297"/>
                    <a:pt x="12857" y="8322"/>
                  </a:cubicBezTo>
                  <a:cubicBezTo>
                    <a:pt x="8914" y="9347"/>
                    <a:pt x="4457" y="9899"/>
                    <a:pt x="0" y="10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9115871" y="3013067"/>
              <a:ext cx="283675" cy="30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6480"/>
                  </a:moveTo>
                  <a:cubicBezTo>
                    <a:pt x="3697" y="7020"/>
                    <a:pt x="7395" y="7560"/>
                    <a:pt x="9730" y="9270"/>
                  </a:cubicBezTo>
                  <a:cubicBezTo>
                    <a:pt x="12065" y="10980"/>
                    <a:pt x="13038" y="13860"/>
                    <a:pt x="13232" y="15930"/>
                  </a:cubicBezTo>
                  <a:cubicBezTo>
                    <a:pt x="13427" y="18000"/>
                    <a:pt x="12843" y="19260"/>
                    <a:pt x="12065" y="20160"/>
                  </a:cubicBezTo>
                  <a:cubicBezTo>
                    <a:pt x="11287" y="21060"/>
                    <a:pt x="10314" y="21600"/>
                    <a:pt x="9535" y="21240"/>
                  </a:cubicBezTo>
                  <a:cubicBezTo>
                    <a:pt x="8757" y="20880"/>
                    <a:pt x="8173" y="19620"/>
                    <a:pt x="8465" y="16920"/>
                  </a:cubicBezTo>
                  <a:cubicBezTo>
                    <a:pt x="8757" y="14220"/>
                    <a:pt x="9924" y="10080"/>
                    <a:pt x="12259" y="7020"/>
                  </a:cubicBezTo>
                  <a:cubicBezTo>
                    <a:pt x="14595" y="3960"/>
                    <a:pt x="18097" y="19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9511992" y="2803400"/>
              <a:ext cx="201894" cy="48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21600" y="1136"/>
                  </a:moveTo>
                  <a:cubicBezTo>
                    <a:pt x="20780" y="684"/>
                    <a:pt x="19959" y="231"/>
                    <a:pt x="18866" y="62"/>
                  </a:cubicBezTo>
                  <a:cubicBezTo>
                    <a:pt x="17772" y="-108"/>
                    <a:pt x="16405" y="5"/>
                    <a:pt x="13671" y="1306"/>
                  </a:cubicBezTo>
                  <a:cubicBezTo>
                    <a:pt x="10937" y="2606"/>
                    <a:pt x="6835" y="5094"/>
                    <a:pt x="4101" y="8034"/>
                  </a:cubicBezTo>
                  <a:cubicBezTo>
                    <a:pt x="1367" y="10975"/>
                    <a:pt x="0" y="14367"/>
                    <a:pt x="0" y="16629"/>
                  </a:cubicBezTo>
                  <a:cubicBezTo>
                    <a:pt x="0" y="18891"/>
                    <a:pt x="1367" y="20022"/>
                    <a:pt x="3008" y="20644"/>
                  </a:cubicBezTo>
                  <a:cubicBezTo>
                    <a:pt x="4648" y="21266"/>
                    <a:pt x="6562" y="21379"/>
                    <a:pt x="8476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9752177" y="2802039"/>
              <a:ext cx="163833" cy="454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322" fill="norm" stroke="1" extrusionOk="0">
                  <a:moveTo>
                    <a:pt x="9823" y="4869"/>
                  </a:moveTo>
                  <a:cubicBezTo>
                    <a:pt x="8187" y="8589"/>
                    <a:pt x="6551" y="12309"/>
                    <a:pt x="5569" y="14709"/>
                  </a:cubicBezTo>
                  <a:cubicBezTo>
                    <a:pt x="4587" y="17109"/>
                    <a:pt x="4260" y="18189"/>
                    <a:pt x="3605" y="19209"/>
                  </a:cubicBezTo>
                  <a:cubicBezTo>
                    <a:pt x="2951" y="20229"/>
                    <a:pt x="1969" y="21189"/>
                    <a:pt x="1151" y="21309"/>
                  </a:cubicBezTo>
                  <a:cubicBezTo>
                    <a:pt x="333" y="21429"/>
                    <a:pt x="-322" y="20709"/>
                    <a:pt x="169" y="18309"/>
                  </a:cubicBezTo>
                  <a:cubicBezTo>
                    <a:pt x="660" y="15909"/>
                    <a:pt x="2296" y="11829"/>
                    <a:pt x="4423" y="8589"/>
                  </a:cubicBezTo>
                  <a:cubicBezTo>
                    <a:pt x="6551" y="5349"/>
                    <a:pt x="9169" y="2949"/>
                    <a:pt x="11460" y="1569"/>
                  </a:cubicBezTo>
                  <a:cubicBezTo>
                    <a:pt x="13751" y="189"/>
                    <a:pt x="15714" y="-171"/>
                    <a:pt x="17187" y="69"/>
                  </a:cubicBezTo>
                  <a:cubicBezTo>
                    <a:pt x="18660" y="309"/>
                    <a:pt x="19642" y="1149"/>
                    <a:pt x="20296" y="3369"/>
                  </a:cubicBezTo>
                  <a:cubicBezTo>
                    <a:pt x="20951" y="5589"/>
                    <a:pt x="21278" y="9189"/>
                    <a:pt x="20623" y="12129"/>
                  </a:cubicBezTo>
                  <a:cubicBezTo>
                    <a:pt x="19969" y="15069"/>
                    <a:pt x="18333" y="17349"/>
                    <a:pt x="16696" y="19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9750117" y="3013067"/>
              <a:ext cx="18610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991" y="21600"/>
                  </a:moveTo>
                  <a:cubicBezTo>
                    <a:pt x="824" y="19800"/>
                    <a:pt x="-344" y="18000"/>
                    <a:pt x="94" y="16200"/>
                  </a:cubicBezTo>
                  <a:cubicBezTo>
                    <a:pt x="532" y="14400"/>
                    <a:pt x="2575" y="12600"/>
                    <a:pt x="6370" y="9900"/>
                  </a:cubicBezTo>
                  <a:cubicBezTo>
                    <a:pt x="10164" y="7200"/>
                    <a:pt x="15710" y="3600"/>
                    <a:pt x="212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10084449" y="2622059"/>
              <a:ext cx="72977" cy="89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525" fill="norm" stroke="1" extrusionOk="0">
                  <a:moveTo>
                    <a:pt x="14896" y="0"/>
                  </a:moveTo>
                  <a:cubicBezTo>
                    <a:pt x="17876" y="859"/>
                    <a:pt x="20855" y="1718"/>
                    <a:pt x="21228" y="3160"/>
                  </a:cubicBezTo>
                  <a:cubicBezTo>
                    <a:pt x="21600" y="4602"/>
                    <a:pt x="19365" y="6627"/>
                    <a:pt x="17131" y="8622"/>
                  </a:cubicBezTo>
                  <a:cubicBezTo>
                    <a:pt x="14897" y="10616"/>
                    <a:pt x="12662" y="12580"/>
                    <a:pt x="10055" y="14543"/>
                  </a:cubicBezTo>
                  <a:cubicBezTo>
                    <a:pt x="7448" y="16507"/>
                    <a:pt x="4469" y="18470"/>
                    <a:pt x="2607" y="19698"/>
                  </a:cubicBezTo>
                  <a:cubicBezTo>
                    <a:pt x="745" y="20925"/>
                    <a:pt x="0" y="21416"/>
                    <a:pt x="0" y="21508"/>
                  </a:cubicBezTo>
                  <a:cubicBezTo>
                    <a:pt x="0" y="21600"/>
                    <a:pt x="745" y="21293"/>
                    <a:pt x="1490" y="20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10346555" y="2892295"/>
              <a:ext cx="203017" cy="28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0897" fill="norm" stroke="1" extrusionOk="0">
                  <a:moveTo>
                    <a:pt x="16384" y="3773"/>
                  </a:moveTo>
                  <a:cubicBezTo>
                    <a:pt x="15584" y="2283"/>
                    <a:pt x="14784" y="793"/>
                    <a:pt x="13717" y="235"/>
                  </a:cubicBezTo>
                  <a:cubicBezTo>
                    <a:pt x="12651" y="-324"/>
                    <a:pt x="11317" y="48"/>
                    <a:pt x="8917" y="2097"/>
                  </a:cubicBezTo>
                  <a:cubicBezTo>
                    <a:pt x="6517" y="4145"/>
                    <a:pt x="3051" y="7869"/>
                    <a:pt x="1317" y="11221"/>
                  </a:cubicBezTo>
                  <a:cubicBezTo>
                    <a:pt x="-416" y="14573"/>
                    <a:pt x="-416" y="17552"/>
                    <a:pt x="1184" y="19228"/>
                  </a:cubicBezTo>
                  <a:cubicBezTo>
                    <a:pt x="2784" y="20904"/>
                    <a:pt x="5984" y="21276"/>
                    <a:pt x="9584" y="20531"/>
                  </a:cubicBezTo>
                  <a:cubicBezTo>
                    <a:pt x="13184" y="19786"/>
                    <a:pt x="17184" y="17924"/>
                    <a:pt x="21184" y="16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10626239" y="2683393"/>
              <a:ext cx="96546" cy="47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fill="norm" stroke="1" extrusionOk="0">
                  <a:moveTo>
                    <a:pt x="0" y="0"/>
                  </a:moveTo>
                  <a:cubicBezTo>
                    <a:pt x="6480" y="2090"/>
                    <a:pt x="12960" y="4181"/>
                    <a:pt x="16740" y="6561"/>
                  </a:cubicBezTo>
                  <a:cubicBezTo>
                    <a:pt x="20520" y="8942"/>
                    <a:pt x="21600" y="11613"/>
                    <a:pt x="18900" y="14168"/>
                  </a:cubicBezTo>
                  <a:cubicBezTo>
                    <a:pt x="16200" y="16723"/>
                    <a:pt x="9720" y="19161"/>
                    <a:pt x="32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10817910" y="3043735"/>
              <a:ext cx="38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11029023" y="2653943"/>
              <a:ext cx="154329" cy="502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450" fill="norm" stroke="1" extrusionOk="0">
                  <a:moveTo>
                    <a:pt x="485" y="6166"/>
                  </a:moveTo>
                  <a:cubicBezTo>
                    <a:pt x="1182" y="9439"/>
                    <a:pt x="1878" y="12712"/>
                    <a:pt x="2401" y="14948"/>
                  </a:cubicBezTo>
                  <a:cubicBezTo>
                    <a:pt x="2924" y="17184"/>
                    <a:pt x="3272" y="18384"/>
                    <a:pt x="3446" y="19421"/>
                  </a:cubicBezTo>
                  <a:cubicBezTo>
                    <a:pt x="3620" y="20457"/>
                    <a:pt x="3620" y="21330"/>
                    <a:pt x="3098" y="21439"/>
                  </a:cubicBezTo>
                  <a:cubicBezTo>
                    <a:pt x="2575" y="21548"/>
                    <a:pt x="1530" y="20893"/>
                    <a:pt x="833" y="18875"/>
                  </a:cubicBezTo>
                  <a:cubicBezTo>
                    <a:pt x="136" y="16857"/>
                    <a:pt x="-212" y="13475"/>
                    <a:pt x="136" y="10584"/>
                  </a:cubicBezTo>
                  <a:cubicBezTo>
                    <a:pt x="485" y="7693"/>
                    <a:pt x="1530" y="5293"/>
                    <a:pt x="2575" y="3766"/>
                  </a:cubicBezTo>
                  <a:cubicBezTo>
                    <a:pt x="3620" y="2239"/>
                    <a:pt x="4665" y="1584"/>
                    <a:pt x="6059" y="1093"/>
                  </a:cubicBezTo>
                  <a:cubicBezTo>
                    <a:pt x="7452" y="603"/>
                    <a:pt x="9194" y="275"/>
                    <a:pt x="10936" y="112"/>
                  </a:cubicBezTo>
                  <a:cubicBezTo>
                    <a:pt x="12678" y="-52"/>
                    <a:pt x="14420" y="-52"/>
                    <a:pt x="16162" y="221"/>
                  </a:cubicBezTo>
                  <a:cubicBezTo>
                    <a:pt x="17904" y="493"/>
                    <a:pt x="19646" y="1039"/>
                    <a:pt x="20517" y="1693"/>
                  </a:cubicBezTo>
                  <a:cubicBezTo>
                    <a:pt x="21388" y="2348"/>
                    <a:pt x="21388" y="3112"/>
                    <a:pt x="18775" y="3984"/>
                  </a:cubicBezTo>
                  <a:cubicBezTo>
                    <a:pt x="16162" y="4857"/>
                    <a:pt x="10936" y="5839"/>
                    <a:pt x="7627" y="6493"/>
                  </a:cubicBezTo>
                  <a:cubicBezTo>
                    <a:pt x="4317" y="7148"/>
                    <a:pt x="2923" y="7475"/>
                    <a:pt x="2401" y="7966"/>
                  </a:cubicBezTo>
                  <a:cubicBezTo>
                    <a:pt x="1878" y="8457"/>
                    <a:pt x="2227" y="9112"/>
                    <a:pt x="2575" y="9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11093917" y="2806063"/>
              <a:ext cx="214672" cy="27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3800"/>
                  </a:moveTo>
                  <a:cubicBezTo>
                    <a:pt x="771" y="12200"/>
                    <a:pt x="1543" y="10600"/>
                    <a:pt x="2571" y="9800"/>
                  </a:cubicBezTo>
                  <a:cubicBezTo>
                    <a:pt x="3600" y="9000"/>
                    <a:pt x="4886" y="9000"/>
                    <a:pt x="6686" y="10100"/>
                  </a:cubicBezTo>
                  <a:cubicBezTo>
                    <a:pt x="8486" y="11200"/>
                    <a:pt x="10800" y="13400"/>
                    <a:pt x="11957" y="15100"/>
                  </a:cubicBezTo>
                  <a:cubicBezTo>
                    <a:pt x="13114" y="16800"/>
                    <a:pt x="13114" y="18000"/>
                    <a:pt x="12600" y="19000"/>
                  </a:cubicBezTo>
                  <a:cubicBezTo>
                    <a:pt x="12086" y="20000"/>
                    <a:pt x="11057" y="20800"/>
                    <a:pt x="9900" y="21200"/>
                  </a:cubicBezTo>
                  <a:cubicBezTo>
                    <a:pt x="8743" y="21600"/>
                    <a:pt x="7457" y="21600"/>
                    <a:pt x="6814" y="20200"/>
                  </a:cubicBezTo>
                  <a:cubicBezTo>
                    <a:pt x="6171" y="18800"/>
                    <a:pt x="6171" y="16000"/>
                    <a:pt x="7457" y="13000"/>
                  </a:cubicBezTo>
                  <a:cubicBezTo>
                    <a:pt x="8743" y="10000"/>
                    <a:pt x="11314" y="6800"/>
                    <a:pt x="13886" y="4600"/>
                  </a:cubicBezTo>
                  <a:cubicBezTo>
                    <a:pt x="16457" y="2400"/>
                    <a:pt x="1902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11383872" y="2683394"/>
              <a:ext cx="124054" cy="40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540" fill="norm" stroke="1" extrusionOk="0">
                  <a:moveTo>
                    <a:pt x="20970" y="815"/>
                  </a:moveTo>
                  <a:cubicBezTo>
                    <a:pt x="19242" y="408"/>
                    <a:pt x="17514" y="0"/>
                    <a:pt x="15570" y="0"/>
                  </a:cubicBezTo>
                  <a:cubicBezTo>
                    <a:pt x="13626" y="0"/>
                    <a:pt x="11466" y="408"/>
                    <a:pt x="8658" y="2445"/>
                  </a:cubicBezTo>
                  <a:cubicBezTo>
                    <a:pt x="5850" y="4483"/>
                    <a:pt x="2394" y="8151"/>
                    <a:pt x="882" y="11411"/>
                  </a:cubicBezTo>
                  <a:cubicBezTo>
                    <a:pt x="-630" y="14672"/>
                    <a:pt x="-198" y="17525"/>
                    <a:pt x="2178" y="19223"/>
                  </a:cubicBezTo>
                  <a:cubicBezTo>
                    <a:pt x="4554" y="20921"/>
                    <a:pt x="8874" y="21464"/>
                    <a:pt x="11898" y="21532"/>
                  </a:cubicBezTo>
                  <a:cubicBezTo>
                    <a:pt x="14922" y="21600"/>
                    <a:pt x="16650" y="21192"/>
                    <a:pt x="18378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11500259" y="2631671"/>
              <a:ext cx="132760" cy="44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324" fill="norm" stroke="1" extrusionOk="0">
                  <a:moveTo>
                    <a:pt x="13449" y="8053"/>
                  </a:moveTo>
                  <a:cubicBezTo>
                    <a:pt x="11819" y="11138"/>
                    <a:pt x="10189" y="14224"/>
                    <a:pt x="9374" y="16137"/>
                  </a:cubicBezTo>
                  <a:cubicBezTo>
                    <a:pt x="8558" y="18050"/>
                    <a:pt x="8558" y="18791"/>
                    <a:pt x="8558" y="19470"/>
                  </a:cubicBezTo>
                  <a:cubicBezTo>
                    <a:pt x="8558" y="20149"/>
                    <a:pt x="8558" y="20766"/>
                    <a:pt x="8355" y="20704"/>
                  </a:cubicBezTo>
                  <a:cubicBezTo>
                    <a:pt x="8151" y="20642"/>
                    <a:pt x="7743" y="19902"/>
                    <a:pt x="7336" y="17680"/>
                  </a:cubicBezTo>
                  <a:cubicBezTo>
                    <a:pt x="6928" y="15458"/>
                    <a:pt x="6521" y="11756"/>
                    <a:pt x="6317" y="8978"/>
                  </a:cubicBezTo>
                  <a:cubicBezTo>
                    <a:pt x="6113" y="6201"/>
                    <a:pt x="6113" y="4350"/>
                    <a:pt x="6521" y="2930"/>
                  </a:cubicBezTo>
                  <a:cubicBezTo>
                    <a:pt x="6928" y="1511"/>
                    <a:pt x="7743" y="524"/>
                    <a:pt x="9170" y="153"/>
                  </a:cubicBezTo>
                  <a:cubicBezTo>
                    <a:pt x="10596" y="-217"/>
                    <a:pt x="12634" y="30"/>
                    <a:pt x="14875" y="1511"/>
                  </a:cubicBezTo>
                  <a:cubicBezTo>
                    <a:pt x="17117" y="2992"/>
                    <a:pt x="19562" y="5708"/>
                    <a:pt x="20581" y="7374"/>
                  </a:cubicBezTo>
                  <a:cubicBezTo>
                    <a:pt x="21600" y="9040"/>
                    <a:pt x="21192" y="9657"/>
                    <a:pt x="20174" y="10151"/>
                  </a:cubicBezTo>
                  <a:cubicBezTo>
                    <a:pt x="19155" y="10645"/>
                    <a:pt x="17525" y="11015"/>
                    <a:pt x="15691" y="11385"/>
                  </a:cubicBezTo>
                  <a:cubicBezTo>
                    <a:pt x="13857" y="11756"/>
                    <a:pt x="11819" y="12126"/>
                    <a:pt x="11819" y="12620"/>
                  </a:cubicBezTo>
                  <a:cubicBezTo>
                    <a:pt x="11819" y="13113"/>
                    <a:pt x="13857" y="13730"/>
                    <a:pt x="15691" y="14348"/>
                  </a:cubicBezTo>
                  <a:cubicBezTo>
                    <a:pt x="17525" y="14965"/>
                    <a:pt x="19155" y="15582"/>
                    <a:pt x="19970" y="16446"/>
                  </a:cubicBezTo>
                  <a:cubicBezTo>
                    <a:pt x="20785" y="17310"/>
                    <a:pt x="20785" y="18421"/>
                    <a:pt x="19970" y="19161"/>
                  </a:cubicBezTo>
                  <a:cubicBezTo>
                    <a:pt x="19155" y="19902"/>
                    <a:pt x="17525" y="20272"/>
                    <a:pt x="15691" y="20581"/>
                  </a:cubicBezTo>
                  <a:cubicBezTo>
                    <a:pt x="13857" y="20889"/>
                    <a:pt x="11819" y="21136"/>
                    <a:pt x="9577" y="21260"/>
                  </a:cubicBezTo>
                  <a:cubicBezTo>
                    <a:pt x="7336" y="21383"/>
                    <a:pt x="4891" y="21383"/>
                    <a:pt x="3260" y="20766"/>
                  </a:cubicBezTo>
                  <a:cubicBezTo>
                    <a:pt x="1630" y="20149"/>
                    <a:pt x="815" y="18914"/>
                    <a:pt x="0" y="17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11753904" y="2560724"/>
              <a:ext cx="37696" cy="75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66" fill="norm" stroke="1" extrusionOk="0">
                  <a:moveTo>
                    <a:pt x="16920" y="0"/>
                  </a:moveTo>
                  <a:cubicBezTo>
                    <a:pt x="16920" y="2782"/>
                    <a:pt x="16920" y="5565"/>
                    <a:pt x="15480" y="8311"/>
                  </a:cubicBezTo>
                  <a:cubicBezTo>
                    <a:pt x="14040" y="11056"/>
                    <a:pt x="11160" y="13765"/>
                    <a:pt x="8280" y="15816"/>
                  </a:cubicBezTo>
                  <a:cubicBezTo>
                    <a:pt x="5400" y="17866"/>
                    <a:pt x="2520" y="19257"/>
                    <a:pt x="1080" y="20172"/>
                  </a:cubicBezTo>
                  <a:cubicBezTo>
                    <a:pt x="-360" y="21087"/>
                    <a:pt x="-360" y="21527"/>
                    <a:pt x="1080" y="21563"/>
                  </a:cubicBezTo>
                  <a:cubicBezTo>
                    <a:pt x="2520" y="21600"/>
                    <a:pt x="5400" y="21234"/>
                    <a:pt x="9000" y="20904"/>
                  </a:cubicBezTo>
                  <a:cubicBezTo>
                    <a:pt x="12600" y="20575"/>
                    <a:pt x="16920" y="20282"/>
                    <a:pt x="21240" y="19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11919577" y="2806203"/>
              <a:ext cx="209363" cy="248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0972" fill="norm" stroke="1" extrusionOk="0">
                  <a:moveTo>
                    <a:pt x="14294" y="2580"/>
                  </a:moveTo>
                  <a:cubicBezTo>
                    <a:pt x="14294" y="1500"/>
                    <a:pt x="14294" y="420"/>
                    <a:pt x="13513" y="96"/>
                  </a:cubicBezTo>
                  <a:cubicBezTo>
                    <a:pt x="12732" y="-228"/>
                    <a:pt x="11171" y="204"/>
                    <a:pt x="8828" y="2364"/>
                  </a:cubicBezTo>
                  <a:cubicBezTo>
                    <a:pt x="6486" y="4524"/>
                    <a:pt x="3363" y="8412"/>
                    <a:pt x="1672" y="11652"/>
                  </a:cubicBezTo>
                  <a:cubicBezTo>
                    <a:pt x="-20" y="14892"/>
                    <a:pt x="-280" y="17484"/>
                    <a:pt x="240" y="19104"/>
                  </a:cubicBezTo>
                  <a:cubicBezTo>
                    <a:pt x="761" y="20724"/>
                    <a:pt x="2062" y="21372"/>
                    <a:pt x="5706" y="20724"/>
                  </a:cubicBezTo>
                  <a:cubicBezTo>
                    <a:pt x="9349" y="20076"/>
                    <a:pt x="15334" y="18132"/>
                    <a:pt x="21320" y="16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12182607" y="2583725"/>
              <a:ext cx="74601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0" y="0"/>
                  </a:moveTo>
                  <a:cubicBezTo>
                    <a:pt x="5760" y="1075"/>
                    <a:pt x="11520" y="2149"/>
                    <a:pt x="15480" y="4137"/>
                  </a:cubicBezTo>
                  <a:cubicBezTo>
                    <a:pt x="19440" y="6125"/>
                    <a:pt x="21600" y="9027"/>
                    <a:pt x="20880" y="11875"/>
                  </a:cubicBezTo>
                  <a:cubicBezTo>
                    <a:pt x="20160" y="14722"/>
                    <a:pt x="16560" y="17516"/>
                    <a:pt x="13680" y="19128"/>
                  </a:cubicBezTo>
                  <a:cubicBezTo>
                    <a:pt x="10800" y="20740"/>
                    <a:pt x="8640" y="21170"/>
                    <a:pt x="6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5213450" y="3841406"/>
              <a:ext cx="4654102" cy="268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74" fill="norm" stroke="1" extrusionOk="0">
                  <a:moveTo>
                    <a:pt x="0" y="21574"/>
                  </a:moveTo>
                  <a:cubicBezTo>
                    <a:pt x="439" y="19105"/>
                    <a:pt x="877" y="16637"/>
                    <a:pt x="1334" y="14374"/>
                  </a:cubicBezTo>
                  <a:cubicBezTo>
                    <a:pt x="1790" y="12111"/>
                    <a:pt x="2264" y="10054"/>
                    <a:pt x="2691" y="8511"/>
                  </a:cubicBezTo>
                  <a:cubicBezTo>
                    <a:pt x="3118" y="6968"/>
                    <a:pt x="3497" y="5940"/>
                    <a:pt x="3877" y="5117"/>
                  </a:cubicBezTo>
                  <a:cubicBezTo>
                    <a:pt x="4256" y="4294"/>
                    <a:pt x="4635" y="3677"/>
                    <a:pt x="5050" y="3060"/>
                  </a:cubicBezTo>
                  <a:cubicBezTo>
                    <a:pt x="5465" y="2443"/>
                    <a:pt x="5916" y="1825"/>
                    <a:pt x="6360" y="1414"/>
                  </a:cubicBezTo>
                  <a:cubicBezTo>
                    <a:pt x="6805" y="1003"/>
                    <a:pt x="7243" y="797"/>
                    <a:pt x="7700" y="591"/>
                  </a:cubicBezTo>
                  <a:cubicBezTo>
                    <a:pt x="8156" y="385"/>
                    <a:pt x="8631" y="180"/>
                    <a:pt x="9099" y="77"/>
                  </a:cubicBezTo>
                  <a:cubicBezTo>
                    <a:pt x="9567" y="-26"/>
                    <a:pt x="10029" y="-26"/>
                    <a:pt x="10504" y="77"/>
                  </a:cubicBezTo>
                  <a:cubicBezTo>
                    <a:pt x="10978" y="180"/>
                    <a:pt x="11464" y="385"/>
                    <a:pt x="11932" y="694"/>
                  </a:cubicBezTo>
                  <a:cubicBezTo>
                    <a:pt x="12400" y="1003"/>
                    <a:pt x="12851" y="1414"/>
                    <a:pt x="13307" y="1723"/>
                  </a:cubicBezTo>
                  <a:cubicBezTo>
                    <a:pt x="13764" y="2031"/>
                    <a:pt x="14226" y="2237"/>
                    <a:pt x="14671" y="2545"/>
                  </a:cubicBezTo>
                  <a:cubicBezTo>
                    <a:pt x="15115" y="2854"/>
                    <a:pt x="15542" y="3265"/>
                    <a:pt x="15951" y="3471"/>
                  </a:cubicBezTo>
                  <a:cubicBezTo>
                    <a:pt x="16360" y="3677"/>
                    <a:pt x="16751" y="3677"/>
                    <a:pt x="17131" y="3677"/>
                  </a:cubicBezTo>
                  <a:cubicBezTo>
                    <a:pt x="17510" y="3677"/>
                    <a:pt x="17877" y="3677"/>
                    <a:pt x="18304" y="3677"/>
                  </a:cubicBezTo>
                  <a:cubicBezTo>
                    <a:pt x="18731" y="3677"/>
                    <a:pt x="19217" y="3677"/>
                    <a:pt x="19697" y="3677"/>
                  </a:cubicBezTo>
                  <a:cubicBezTo>
                    <a:pt x="20177" y="3677"/>
                    <a:pt x="20652" y="3677"/>
                    <a:pt x="20936" y="3677"/>
                  </a:cubicBezTo>
                  <a:cubicBezTo>
                    <a:pt x="21221" y="3677"/>
                    <a:pt x="21315" y="3677"/>
                    <a:pt x="21404" y="3780"/>
                  </a:cubicBezTo>
                  <a:cubicBezTo>
                    <a:pt x="21493" y="3883"/>
                    <a:pt x="21576" y="4088"/>
                    <a:pt x="21588" y="4500"/>
                  </a:cubicBezTo>
                  <a:cubicBezTo>
                    <a:pt x="21600" y="4911"/>
                    <a:pt x="21541" y="5528"/>
                    <a:pt x="21481" y="6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5002510" y="3917754"/>
              <a:ext cx="4251366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137" y="21600"/>
                  </a:moveTo>
                  <a:cubicBezTo>
                    <a:pt x="72" y="19302"/>
                    <a:pt x="7" y="17004"/>
                    <a:pt x="0" y="15626"/>
                  </a:cubicBezTo>
                  <a:cubicBezTo>
                    <a:pt x="-6" y="14247"/>
                    <a:pt x="46" y="13787"/>
                    <a:pt x="312" y="13021"/>
                  </a:cubicBezTo>
                  <a:cubicBezTo>
                    <a:pt x="578" y="12255"/>
                    <a:pt x="1058" y="11183"/>
                    <a:pt x="1552" y="10187"/>
                  </a:cubicBezTo>
                  <a:cubicBezTo>
                    <a:pt x="2045" y="9192"/>
                    <a:pt x="2551" y="8272"/>
                    <a:pt x="3019" y="7506"/>
                  </a:cubicBezTo>
                  <a:cubicBezTo>
                    <a:pt x="3486" y="6740"/>
                    <a:pt x="3914" y="6128"/>
                    <a:pt x="4401" y="5515"/>
                  </a:cubicBezTo>
                  <a:cubicBezTo>
                    <a:pt x="4888" y="4902"/>
                    <a:pt x="5433" y="4289"/>
                    <a:pt x="5842" y="3830"/>
                  </a:cubicBezTo>
                  <a:cubicBezTo>
                    <a:pt x="6251" y="3370"/>
                    <a:pt x="6523" y="3064"/>
                    <a:pt x="6835" y="2757"/>
                  </a:cubicBezTo>
                  <a:cubicBezTo>
                    <a:pt x="7146" y="2451"/>
                    <a:pt x="7497" y="2145"/>
                    <a:pt x="7815" y="1915"/>
                  </a:cubicBezTo>
                  <a:cubicBezTo>
                    <a:pt x="8133" y="1685"/>
                    <a:pt x="8419" y="1532"/>
                    <a:pt x="8737" y="1379"/>
                  </a:cubicBezTo>
                  <a:cubicBezTo>
                    <a:pt x="9055" y="1226"/>
                    <a:pt x="9405" y="1072"/>
                    <a:pt x="9743" y="919"/>
                  </a:cubicBezTo>
                  <a:cubicBezTo>
                    <a:pt x="10080" y="766"/>
                    <a:pt x="10405" y="613"/>
                    <a:pt x="10768" y="460"/>
                  </a:cubicBezTo>
                  <a:cubicBezTo>
                    <a:pt x="11132" y="306"/>
                    <a:pt x="11534" y="153"/>
                    <a:pt x="11910" y="77"/>
                  </a:cubicBezTo>
                  <a:cubicBezTo>
                    <a:pt x="12287" y="0"/>
                    <a:pt x="12637" y="0"/>
                    <a:pt x="12988" y="0"/>
                  </a:cubicBezTo>
                  <a:cubicBezTo>
                    <a:pt x="13338" y="0"/>
                    <a:pt x="13689" y="0"/>
                    <a:pt x="14000" y="0"/>
                  </a:cubicBezTo>
                  <a:cubicBezTo>
                    <a:pt x="14312" y="0"/>
                    <a:pt x="14584" y="0"/>
                    <a:pt x="14883" y="0"/>
                  </a:cubicBezTo>
                  <a:cubicBezTo>
                    <a:pt x="15182" y="0"/>
                    <a:pt x="15506" y="0"/>
                    <a:pt x="15941" y="230"/>
                  </a:cubicBezTo>
                  <a:cubicBezTo>
                    <a:pt x="16376" y="460"/>
                    <a:pt x="16921" y="919"/>
                    <a:pt x="17414" y="1379"/>
                  </a:cubicBezTo>
                  <a:cubicBezTo>
                    <a:pt x="17907" y="1838"/>
                    <a:pt x="18349" y="2298"/>
                    <a:pt x="18784" y="2834"/>
                  </a:cubicBezTo>
                  <a:cubicBezTo>
                    <a:pt x="19219" y="3370"/>
                    <a:pt x="19647" y="3983"/>
                    <a:pt x="20114" y="4826"/>
                  </a:cubicBezTo>
                  <a:cubicBezTo>
                    <a:pt x="20582" y="5668"/>
                    <a:pt x="21088" y="6740"/>
                    <a:pt x="21594" y="7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0" y="4853109"/>
              <a:ext cx="1100958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58"/>
                  </a:moveTo>
                  <a:cubicBezTo>
                    <a:pt x="65" y="6968"/>
                    <a:pt x="130" y="4877"/>
                    <a:pt x="243" y="3948"/>
                  </a:cubicBezTo>
                  <a:cubicBezTo>
                    <a:pt x="356" y="3019"/>
                    <a:pt x="516" y="3252"/>
                    <a:pt x="692" y="3832"/>
                  </a:cubicBezTo>
                  <a:cubicBezTo>
                    <a:pt x="867" y="4413"/>
                    <a:pt x="1058" y="5342"/>
                    <a:pt x="1246" y="6155"/>
                  </a:cubicBezTo>
                  <a:cubicBezTo>
                    <a:pt x="1434" y="6968"/>
                    <a:pt x="1619" y="7665"/>
                    <a:pt x="1810" y="8129"/>
                  </a:cubicBezTo>
                  <a:cubicBezTo>
                    <a:pt x="2001" y="8594"/>
                    <a:pt x="2196" y="8826"/>
                    <a:pt x="2397" y="8942"/>
                  </a:cubicBezTo>
                  <a:cubicBezTo>
                    <a:pt x="2597" y="9058"/>
                    <a:pt x="2803" y="9058"/>
                    <a:pt x="2993" y="9058"/>
                  </a:cubicBezTo>
                  <a:cubicBezTo>
                    <a:pt x="3184" y="9058"/>
                    <a:pt x="3359" y="9058"/>
                    <a:pt x="3540" y="8942"/>
                  </a:cubicBezTo>
                  <a:cubicBezTo>
                    <a:pt x="3720" y="8826"/>
                    <a:pt x="3906" y="8594"/>
                    <a:pt x="4106" y="8129"/>
                  </a:cubicBezTo>
                  <a:cubicBezTo>
                    <a:pt x="4307" y="7665"/>
                    <a:pt x="4523" y="6968"/>
                    <a:pt x="4703" y="6503"/>
                  </a:cubicBezTo>
                  <a:cubicBezTo>
                    <a:pt x="4884" y="6039"/>
                    <a:pt x="5029" y="5806"/>
                    <a:pt x="5179" y="5458"/>
                  </a:cubicBezTo>
                  <a:cubicBezTo>
                    <a:pt x="5330" y="5110"/>
                    <a:pt x="5485" y="4645"/>
                    <a:pt x="5646" y="4181"/>
                  </a:cubicBezTo>
                  <a:cubicBezTo>
                    <a:pt x="5806" y="3716"/>
                    <a:pt x="5972" y="3252"/>
                    <a:pt x="6150" y="2903"/>
                  </a:cubicBezTo>
                  <a:cubicBezTo>
                    <a:pt x="6328" y="2555"/>
                    <a:pt x="6518" y="2323"/>
                    <a:pt x="6706" y="2090"/>
                  </a:cubicBezTo>
                  <a:cubicBezTo>
                    <a:pt x="6894" y="1858"/>
                    <a:pt x="7080" y="1626"/>
                    <a:pt x="7273" y="1394"/>
                  </a:cubicBezTo>
                  <a:cubicBezTo>
                    <a:pt x="7466" y="1161"/>
                    <a:pt x="7666" y="929"/>
                    <a:pt x="7869" y="813"/>
                  </a:cubicBezTo>
                  <a:cubicBezTo>
                    <a:pt x="8072" y="697"/>
                    <a:pt x="8278" y="697"/>
                    <a:pt x="8491" y="697"/>
                  </a:cubicBezTo>
                  <a:cubicBezTo>
                    <a:pt x="8704" y="697"/>
                    <a:pt x="8925" y="697"/>
                    <a:pt x="9145" y="581"/>
                  </a:cubicBezTo>
                  <a:cubicBezTo>
                    <a:pt x="9366" y="465"/>
                    <a:pt x="9587" y="232"/>
                    <a:pt x="9752" y="116"/>
                  </a:cubicBezTo>
                  <a:cubicBezTo>
                    <a:pt x="9918" y="0"/>
                    <a:pt x="10028" y="0"/>
                    <a:pt x="10143" y="0"/>
                  </a:cubicBezTo>
                  <a:cubicBezTo>
                    <a:pt x="10258" y="0"/>
                    <a:pt x="10379" y="0"/>
                    <a:pt x="10492" y="0"/>
                  </a:cubicBezTo>
                  <a:cubicBezTo>
                    <a:pt x="10604" y="0"/>
                    <a:pt x="10710" y="0"/>
                    <a:pt x="10825" y="0"/>
                  </a:cubicBezTo>
                  <a:cubicBezTo>
                    <a:pt x="10940" y="0"/>
                    <a:pt x="11066" y="0"/>
                    <a:pt x="11186" y="0"/>
                  </a:cubicBezTo>
                  <a:cubicBezTo>
                    <a:pt x="11306" y="0"/>
                    <a:pt x="11422" y="0"/>
                    <a:pt x="11540" y="0"/>
                  </a:cubicBezTo>
                  <a:cubicBezTo>
                    <a:pt x="11657" y="0"/>
                    <a:pt x="11778" y="0"/>
                    <a:pt x="11891" y="0"/>
                  </a:cubicBezTo>
                  <a:cubicBezTo>
                    <a:pt x="12003" y="0"/>
                    <a:pt x="12109" y="0"/>
                    <a:pt x="12229" y="116"/>
                  </a:cubicBezTo>
                  <a:cubicBezTo>
                    <a:pt x="12349" y="232"/>
                    <a:pt x="12485" y="465"/>
                    <a:pt x="12603" y="697"/>
                  </a:cubicBezTo>
                  <a:cubicBezTo>
                    <a:pt x="12720" y="929"/>
                    <a:pt x="12821" y="1161"/>
                    <a:pt x="12931" y="1510"/>
                  </a:cubicBezTo>
                  <a:cubicBezTo>
                    <a:pt x="13041" y="1858"/>
                    <a:pt x="13162" y="2323"/>
                    <a:pt x="13279" y="2787"/>
                  </a:cubicBezTo>
                  <a:cubicBezTo>
                    <a:pt x="13397" y="3252"/>
                    <a:pt x="13513" y="3716"/>
                    <a:pt x="13681" y="4413"/>
                  </a:cubicBezTo>
                  <a:cubicBezTo>
                    <a:pt x="13848" y="5110"/>
                    <a:pt x="14069" y="6039"/>
                    <a:pt x="14287" y="6968"/>
                  </a:cubicBezTo>
                  <a:cubicBezTo>
                    <a:pt x="14505" y="7897"/>
                    <a:pt x="14721" y="8826"/>
                    <a:pt x="14886" y="9639"/>
                  </a:cubicBezTo>
                  <a:cubicBezTo>
                    <a:pt x="15052" y="10452"/>
                    <a:pt x="15167" y="11148"/>
                    <a:pt x="15335" y="11961"/>
                  </a:cubicBezTo>
                  <a:cubicBezTo>
                    <a:pt x="15503" y="12774"/>
                    <a:pt x="15724" y="13703"/>
                    <a:pt x="15944" y="14516"/>
                  </a:cubicBezTo>
                  <a:cubicBezTo>
                    <a:pt x="16165" y="15329"/>
                    <a:pt x="16386" y="16026"/>
                    <a:pt x="16604" y="16723"/>
                  </a:cubicBezTo>
                  <a:cubicBezTo>
                    <a:pt x="16822" y="17419"/>
                    <a:pt x="17037" y="18116"/>
                    <a:pt x="17250" y="18581"/>
                  </a:cubicBezTo>
                  <a:cubicBezTo>
                    <a:pt x="17464" y="19045"/>
                    <a:pt x="17674" y="19277"/>
                    <a:pt x="17885" y="19394"/>
                  </a:cubicBezTo>
                  <a:cubicBezTo>
                    <a:pt x="18095" y="19510"/>
                    <a:pt x="18306" y="19510"/>
                    <a:pt x="18511" y="19394"/>
                  </a:cubicBezTo>
                  <a:cubicBezTo>
                    <a:pt x="18717" y="19277"/>
                    <a:pt x="18918" y="19045"/>
                    <a:pt x="19116" y="18697"/>
                  </a:cubicBezTo>
                  <a:cubicBezTo>
                    <a:pt x="19314" y="18348"/>
                    <a:pt x="19509" y="17884"/>
                    <a:pt x="19697" y="17419"/>
                  </a:cubicBezTo>
                  <a:cubicBezTo>
                    <a:pt x="19885" y="16955"/>
                    <a:pt x="20066" y="16490"/>
                    <a:pt x="20264" y="16142"/>
                  </a:cubicBezTo>
                  <a:cubicBezTo>
                    <a:pt x="20462" y="15794"/>
                    <a:pt x="20677" y="15561"/>
                    <a:pt x="20903" y="16490"/>
                  </a:cubicBezTo>
                  <a:cubicBezTo>
                    <a:pt x="21129" y="17419"/>
                    <a:pt x="21364" y="195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843352" y="5282452"/>
              <a:ext cx="53669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71" y="2682"/>
                    <a:pt x="12343" y="5365"/>
                    <a:pt x="15943" y="8965"/>
                  </a:cubicBezTo>
                  <a:cubicBezTo>
                    <a:pt x="19543" y="12565"/>
                    <a:pt x="20571" y="170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636347" y="5259452"/>
              <a:ext cx="567347" cy="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62" y="19200"/>
                    <a:pt x="2724" y="16800"/>
                    <a:pt x="4962" y="13950"/>
                  </a:cubicBezTo>
                  <a:cubicBezTo>
                    <a:pt x="7200" y="11100"/>
                    <a:pt x="10314" y="7800"/>
                    <a:pt x="13232" y="5400"/>
                  </a:cubicBezTo>
                  <a:cubicBezTo>
                    <a:pt x="16151" y="3000"/>
                    <a:pt x="18876" y="1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1111691" y="5494172"/>
              <a:ext cx="214105" cy="13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0614" fill="norm" stroke="1" extrusionOk="0">
                  <a:moveTo>
                    <a:pt x="0" y="1632"/>
                  </a:moveTo>
                  <a:cubicBezTo>
                    <a:pt x="257" y="5952"/>
                    <a:pt x="514" y="10272"/>
                    <a:pt x="1029" y="13217"/>
                  </a:cubicBezTo>
                  <a:cubicBezTo>
                    <a:pt x="1543" y="16163"/>
                    <a:pt x="2314" y="17733"/>
                    <a:pt x="3857" y="17733"/>
                  </a:cubicBezTo>
                  <a:cubicBezTo>
                    <a:pt x="5400" y="17733"/>
                    <a:pt x="7714" y="16163"/>
                    <a:pt x="9000" y="14395"/>
                  </a:cubicBezTo>
                  <a:cubicBezTo>
                    <a:pt x="10286" y="12628"/>
                    <a:pt x="10543" y="10664"/>
                    <a:pt x="10543" y="10664"/>
                  </a:cubicBezTo>
                  <a:cubicBezTo>
                    <a:pt x="10543" y="10664"/>
                    <a:pt x="10286" y="12628"/>
                    <a:pt x="10543" y="14592"/>
                  </a:cubicBezTo>
                  <a:cubicBezTo>
                    <a:pt x="10800" y="16555"/>
                    <a:pt x="11571" y="18519"/>
                    <a:pt x="12986" y="19697"/>
                  </a:cubicBezTo>
                  <a:cubicBezTo>
                    <a:pt x="14400" y="20875"/>
                    <a:pt x="16457" y="21268"/>
                    <a:pt x="18000" y="18715"/>
                  </a:cubicBezTo>
                  <a:cubicBezTo>
                    <a:pt x="19543" y="16163"/>
                    <a:pt x="20571" y="10664"/>
                    <a:pt x="21086" y="6933"/>
                  </a:cubicBezTo>
                  <a:cubicBezTo>
                    <a:pt x="21600" y="3203"/>
                    <a:pt x="21600" y="1239"/>
                    <a:pt x="21471" y="453"/>
                  </a:cubicBezTo>
                  <a:cubicBezTo>
                    <a:pt x="21343" y="-332"/>
                    <a:pt x="21086" y="61"/>
                    <a:pt x="20829" y="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1426909" y="5497123"/>
              <a:ext cx="133374" cy="118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0883" fill="norm" stroke="1" extrusionOk="0">
                  <a:moveTo>
                    <a:pt x="8263" y="5400"/>
                  </a:moveTo>
                  <a:cubicBezTo>
                    <a:pt x="6263" y="4950"/>
                    <a:pt x="4263" y="4500"/>
                    <a:pt x="2863" y="5400"/>
                  </a:cubicBezTo>
                  <a:cubicBezTo>
                    <a:pt x="1463" y="6300"/>
                    <a:pt x="663" y="8550"/>
                    <a:pt x="263" y="11025"/>
                  </a:cubicBezTo>
                  <a:cubicBezTo>
                    <a:pt x="-137" y="13500"/>
                    <a:pt x="-137" y="16200"/>
                    <a:pt x="663" y="18225"/>
                  </a:cubicBezTo>
                  <a:cubicBezTo>
                    <a:pt x="1463" y="20250"/>
                    <a:pt x="3063" y="21600"/>
                    <a:pt x="6663" y="20475"/>
                  </a:cubicBezTo>
                  <a:cubicBezTo>
                    <a:pt x="10263" y="19350"/>
                    <a:pt x="15863" y="15750"/>
                    <a:pt x="18663" y="12825"/>
                  </a:cubicBezTo>
                  <a:cubicBezTo>
                    <a:pt x="21463" y="9900"/>
                    <a:pt x="21463" y="7650"/>
                    <a:pt x="19463" y="5625"/>
                  </a:cubicBezTo>
                  <a:cubicBezTo>
                    <a:pt x="17463" y="3600"/>
                    <a:pt x="13463" y="1800"/>
                    <a:pt x="94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2039379" y="5159782"/>
              <a:ext cx="145671" cy="44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15916" y="0"/>
                  </a:moveTo>
                  <a:cubicBezTo>
                    <a:pt x="14021" y="123"/>
                    <a:pt x="12126" y="245"/>
                    <a:pt x="9853" y="1411"/>
                  </a:cubicBezTo>
                  <a:cubicBezTo>
                    <a:pt x="7579" y="2577"/>
                    <a:pt x="4926" y="4786"/>
                    <a:pt x="3032" y="7609"/>
                  </a:cubicBezTo>
                  <a:cubicBezTo>
                    <a:pt x="1137" y="10432"/>
                    <a:pt x="0" y="13868"/>
                    <a:pt x="0" y="16261"/>
                  </a:cubicBezTo>
                  <a:cubicBezTo>
                    <a:pt x="0" y="18655"/>
                    <a:pt x="1137" y="20005"/>
                    <a:pt x="4358" y="20741"/>
                  </a:cubicBezTo>
                  <a:cubicBezTo>
                    <a:pt x="7579" y="21477"/>
                    <a:pt x="12884" y="21600"/>
                    <a:pt x="16105" y="21416"/>
                  </a:cubicBezTo>
                  <a:cubicBezTo>
                    <a:pt x="19326" y="21232"/>
                    <a:pt x="20463" y="20741"/>
                    <a:pt x="21600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1993378" y="5398672"/>
              <a:ext cx="530477" cy="21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292" fill="norm" stroke="1" extrusionOk="0">
                  <a:moveTo>
                    <a:pt x="0" y="10552"/>
                  </a:moveTo>
                  <a:cubicBezTo>
                    <a:pt x="312" y="9535"/>
                    <a:pt x="623" y="8519"/>
                    <a:pt x="1713" y="8011"/>
                  </a:cubicBezTo>
                  <a:cubicBezTo>
                    <a:pt x="2804" y="7503"/>
                    <a:pt x="4673" y="7503"/>
                    <a:pt x="6179" y="7757"/>
                  </a:cubicBezTo>
                  <a:cubicBezTo>
                    <a:pt x="7685" y="8011"/>
                    <a:pt x="8827" y="8519"/>
                    <a:pt x="9658" y="8773"/>
                  </a:cubicBezTo>
                  <a:cubicBezTo>
                    <a:pt x="10488" y="9027"/>
                    <a:pt x="11008" y="9027"/>
                    <a:pt x="11631" y="8392"/>
                  </a:cubicBezTo>
                  <a:cubicBezTo>
                    <a:pt x="12254" y="7757"/>
                    <a:pt x="12981" y="6486"/>
                    <a:pt x="13033" y="5851"/>
                  </a:cubicBezTo>
                  <a:cubicBezTo>
                    <a:pt x="13085" y="5215"/>
                    <a:pt x="12462" y="5215"/>
                    <a:pt x="11579" y="5597"/>
                  </a:cubicBezTo>
                  <a:cubicBezTo>
                    <a:pt x="10696" y="5978"/>
                    <a:pt x="9554" y="6740"/>
                    <a:pt x="8775" y="7503"/>
                  </a:cubicBezTo>
                  <a:cubicBezTo>
                    <a:pt x="7996" y="8265"/>
                    <a:pt x="7581" y="9027"/>
                    <a:pt x="7477" y="10044"/>
                  </a:cubicBezTo>
                  <a:cubicBezTo>
                    <a:pt x="7373" y="11060"/>
                    <a:pt x="7581" y="12331"/>
                    <a:pt x="8567" y="13220"/>
                  </a:cubicBezTo>
                  <a:cubicBezTo>
                    <a:pt x="9554" y="14110"/>
                    <a:pt x="11319" y="14618"/>
                    <a:pt x="13188" y="13855"/>
                  </a:cubicBezTo>
                  <a:cubicBezTo>
                    <a:pt x="15058" y="13093"/>
                    <a:pt x="17031" y="11060"/>
                    <a:pt x="18225" y="9535"/>
                  </a:cubicBezTo>
                  <a:cubicBezTo>
                    <a:pt x="19419" y="8011"/>
                    <a:pt x="19835" y="6994"/>
                    <a:pt x="20094" y="5851"/>
                  </a:cubicBezTo>
                  <a:cubicBezTo>
                    <a:pt x="20354" y="4707"/>
                    <a:pt x="20458" y="3437"/>
                    <a:pt x="20250" y="2420"/>
                  </a:cubicBezTo>
                  <a:cubicBezTo>
                    <a:pt x="20042" y="1404"/>
                    <a:pt x="19523" y="641"/>
                    <a:pt x="19004" y="260"/>
                  </a:cubicBezTo>
                  <a:cubicBezTo>
                    <a:pt x="18485" y="-121"/>
                    <a:pt x="17965" y="-121"/>
                    <a:pt x="17602" y="514"/>
                  </a:cubicBezTo>
                  <a:cubicBezTo>
                    <a:pt x="17238" y="1150"/>
                    <a:pt x="17031" y="2420"/>
                    <a:pt x="17083" y="3564"/>
                  </a:cubicBezTo>
                  <a:cubicBezTo>
                    <a:pt x="17135" y="4707"/>
                    <a:pt x="17446" y="5724"/>
                    <a:pt x="18173" y="7630"/>
                  </a:cubicBezTo>
                  <a:cubicBezTo>
                    <a:pt x="18900" y="9535"/>
                    <a:pt x="20042" y="12331"/>
                    <a:pt x="20717" y="14364"/>
                  </a:cubicBezTo>
                  <a:cubicBezTo>
                    <a:pt x="21392" y="16397"/>
                    <a:pt x="21600" y="17667"/>
                    <a:pt x="21548" y="18811"/>
                  </a:cubicBezTo>
                  <a:cubicBezTo>
                    <a:pt x="21496" y="19954"/>
                    <a:pt x="21185" y="20971"/>
                    <a:pt x="20510" y="21225"/>
                  </a:cubicBezTo>
                  <a:cubicBezTo>
                    <a:pt x="19835" y="21479"/>
                    <a:pt x="18796" y="20971"/>
                    <a:pt x="1775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2710447" y="5190450"/>
              <a:ext cx="18948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888"/>
                    <a:pt x="3818" y="7776"/>
                    <a:pt x="1118" y="11376"/>
                  </a:cubicBezTo>
                  <a:cubicBezTo>
                    <a:pt x="-1582" y="14976"/>
                    <a:pt x="1118" y="18288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2648829" y="5435789"/>
              <a:ext cx="23390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3879" y="21600"/>
                  </a:moveTo>
                  <a:cubicBezTo>
                    <a:pt x="2001" y="18400"/>
                    <a:pt x="123" y="15200"/>
                    <a:pt x="5" y="12800"/>
                  </a:cubicBezTo>
                  <a:cubicBezTo>
                    <a:pt x="-112" y="10400"/>
                    <a:pt x="1531" y="8800"/>
                    <a:pt x="5405" y="6800"/>
                  </a:cubicBezTo>
                  <a:cubicBezTo>
                    <a:pt x="9279" y="4800"/>
                    <a:pt x="15384" y="2400"/>
                    <a:pt x="214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2836141" y="5374454"/>
              <a:ext cx="146260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1313" y="0"/>
                  </a:moveTo>
                  <a:cubicBezTo>
                    <a:pt x="14610" y="514"/>
                    <a:pt x="7906" y="1029"/>
                    <a:pt x="4182" y="1714"/>
                  </a:cubicBezTo>
                  <a:cubicBezTo>
                    <a:pt x="458" y="2400"/>
                    <a:pt x="-287" y="3257"/>
                    <a:pt x="85" y="4029"/>
                  </a:cubicBezTo>
                  <a:cubicBezTo>
                    <a:pt x="458" y="4800"/>
                    <a:pt x="1948" y="5486"/>
                    <a:pt x="4554" y="7114"/>
                  </a:cubicBezTo>
                  <a:cubicBezTo>
                    <a:pt x="7161" y="8743"/>
                    <a:pt x="10885" y="11314"/>
                    <a:pt x="12003" y="13543"/>
                  </a:cubicBezTo>
                  <a:cubicBezTo>
                    <a:pt x="13120" y="15771"/>
                    <a:pt x="11630" y="17657"/>
                    <a:pt x="9210" y="18943"/>
                  </a:cubicBezTo>
                  <a:cubicBezTo>
                    <a:pt x="6789" y="20229"/>
                    <a:pt x="3437" y="20914"/>
                    <a:pt x="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858686" y="5712114"/>
              <a:ext cx="190137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21544"/>
                  </a:moveTo>
                  <a:cubicBezTo>
                    <a:pt x="29" y="19294"/>
                    <a:pt x="58" y="17044"/>
                    <a:pt x="334" y="15469"/>
                  </a:cubicBezTo>
                  <a:cubicBezTo>
                    <a:pt x="610" y="13894"/>
                    <a:pt x="1132" y="12994"/>
                    <a:pt x="1887" y="12094"/>
                  </a:cubicBezTo>
                  <a:cubicBezTo>
                    <a:pt x="2642" y="11194"/>
                    <a:pt x="3629" y="10294"/>
                    <a:pt x="4703" y="8944"/>
                  </a:cubicBezTo>
                  <a:cubicBezTo>
                    <a:pt x="5777" y="7594"/>
                    <a:pt x="6939" y="5794"/>
                    <a:pt x="8013" y="4444"/>
                  </a:cubicBezTo>
                  <a:cubicBezTo>
                    <a:pt x="9087" y="3094"/>
                    <a:pt x="10074" y="2194"/>
                    <a:pt x="11119" y="1519"/>
                  </a:cubicBezTo>
                  <a:cubicBezTo>
                    <a:pt x="12165" y="844"/>
                    <a:pt x="13268" y="394"/>
                    <a:pt x="14313" y="169"/>
                  </a:cubicBezTo>
                  <a:cubicBezTo>
                    <a:pt x="15358" y="-56"/>
                    <a:pt x="16345" y="-56"/>
                    <a:pt x="17361" y="169"/>
                  </a:cubicBezTo>
                  <a:cubicBezTo>
                    <a:pt x="18377" y="394"/>
                    <a:pt x="19423" y="844"/>
                    <a:pt x="20076" y="1294"/>
                  </a:cubicBezTo>
                  <a:cubicBezTo>
                    <a:pt x="20729" y="1744"/>
                    <a:pt x="20990" y="2194"/>
                    <a:pt x="21208" y="2644"/>
                  </a:cubicBezTo>
                  <a:cubicBezTo>
                    <a:pt x="21426" y="3094"/>
                    <a:pt x="21600" y="3544"/>
                    <a:pt x="21600" y="3544"/>
                  </a:cubicBezTo>
                  <a:cubicBezTo>
                    <a:pt x="21600" y="3544"/>
                    <a:pt x="21426" y="3094"/>
                    <a:pt x="21252" y="2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1518034" y="5757796"/>
              <a:ext cx="1234362" cy="12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19059"/>
                  </a:moveTo>
                  <a:cubicBezTo>
                    <a:pt x="1610" y="20329"/>
                    <a:pt x="3220" y="21600"/>
                    <a:pt x="4830" y="20965"/>
                  </a:cubicBezTo>
                  <a:cubicBezTo>
                    <a:pt x="6440" y="20329"/>
                    <a:pt x="8050" y="17788"/>
                    <a:pt x="9704" y="15247"/>
                  </a:cubicBezTo>
                  <a:cubicBezTo>
                    <a:pt x="11359" y="12706"/>
                    <a:pt x="13058" y="10165"/>
                    <a:pt x="14892" y="8047"/>
                  </a:cubicBezTo>
                  <a:cubicBezTo>
                    <a:pt x="16725" y="5929"/>
                    <a:pt x="18693" y="4235"/>
                    <a:pt x="19834" y="2965"/>
                  </a:cubicBezTo>
                  <a:cubicBezTo>
                    <a:pt x="20974" y="1694"/>
                    <a:pt x="21287" y="8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3151071" y="5458789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3112736" y="5650461"/>
              <a:ext cx="2300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3749084" y="5246172"/>
              <a:ext cx="99670" cy="49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1600" y="576"/>
                  </a:moveTo>
                  <a:cubicBezTo>
                    <a:pt x="19385" y="243"/>
                    <a:pt x="17169" y="-89"/>
                    <a:pt x="16062" y="22"/>
                  </a:cubicBezTo>
                  <a:cubicBezTo>
                    <a:pt x="14954" y="133"/>
                    <a:pt x="14954" y="686"/>
                    <a:pt x="14400" y="2736"/>
                  </a:cubicBezTo>
                  <a:cubicBezTo>
                    <a:pt x="13846" y="4785"/>
                    <a:pt x="12738" y="8329"/>
                    <a:pt x="11354" y="11542"/>
                  </a:cubicBezTo>
                  <a:cubicBezTo>
                    <a:pt x="9969" y="14754"/>
                    <a:pt x="8308" y="17634"/>
                    <a:pt x="6369" y="19240"/>
                  </a:cubicBezTo>
                  <a:cubicBezTo>
                    <a:pt x="4431" y="20846"/>
                    <a:pt x="2215" y="21179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3424124" y="5264167"/>
              <a:ext cx="708303" cy="20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80" fill="norm" stroke="1" extrusionOk="0">
                  <a:moveTo>
                    <a:pt x="556" y="21380"/>
                  </a:moveTo>
                  <a:cubicBezTo>
                    <a:pt x="245" y="19298"/>
                    <a:pt x="-66" y="17216"/>
                    <a:pt x="12" y="15785"/>
                  </a:cubicBezTo>
                  <a:cubicBezTo>
                    <a:pt x="89" y="14354"/>
                    <a:pt x="556" y="13573"/>
                    <a:pt x="2071" y="11621"/>
                  </a:cubicBezTo>
                  <a:cubicBezTo>
                    <a:pt x="3586" y="9669"/>
                    <a:pt x="6150" y="6546"/>
                    <a:pt x="8675" y="4334"/>
                  </a:cubicBezTo>
                  <a:cubicBezTo>
                    <a:pt x="11200" y="2122"/>
                    <a:pt x="13687" y="821"/>
                    <a:pt x="15823" y="300"/>
                  </a:cubicBezTo>
                  <a:cubicBezTo>
                    <a:pt x="17960" y="-220"/>
                    <a:pt x="19747" y="40"/>
                    <a:pt x="21534" y="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4055758" y="5635127"/>
              <a:ext cx="2300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4793865" y="5360079"/>
              <a:ext cx="243249" cy="45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55" fill="norm" stroke="1" extrusionOk="0">
                  <a:moveTo>
                    <a:pt x="21416" y="14355"/>
                  </a:moveTo>
                  <a:cubicBezTo>
                    <a:pt x="16916" y="12555"/>
                    <a:pt x="12416" y="10755"/>
                    <a:pt x="9603" y="9195"/>
                  </a:cubicBezTo>
                  <a:cubicBezTo>
                    <a:pt x="6791" y="7635"/>
                    <a:pt x="5666" y="6315"/>
                    <a:pt x="6003" y="4935"/>
                  </a:cubicBezTo>
                  <a:cubicBezTo>
                    <a:pt x="6341" y="3555"/>
                    <a:pt x="8141" y="2115"/>
                    <a:pt x="9716" y="1275"/>
                  </a:cubicBezTo>
                  <a:cubicBezTo>
                    <a:pt x="11291" y="435"/>
                    <a:pt x="12641" y="195"/>
                    <a:pt x="14104" y="75"/>
                  </a:cubicBezTo>
                  <a:cubicBezTo>
                    <a:pt x="15566" y="-45"/>
                    <a:pt x="17141" y="-45"/>
                    <a:pt x="18154" y="255"/>
                  </a:cubicBezTo>
                  <a:cubicBezTo>
                    <a:pt x="19166" y="555"/>
                    <a:pt x="19616" y="1155"/>
                    <a:pt x="18604" y="2775"/>
                  </a:cubicBezTo>
                  <a:cubicBezTo>
                    <a:pt x="17591" y="4395"/>
                    <a:pt x="15116" y="7035"/>
                    <a:pt x="11966" y="9315"/>
                  </a:cubicBezTo>
                  <a:cubicBezTo>
                    <a:pt x="8816" y="11595"/>
                    <a:pt x="4991" y="13515"/>
                    <a:pt x="2741" y="14715"/>
                  </a:cubicBezTo>
                  <a:cubicBezTo>
                    <a:pt x="491" y="15915"/>
                    <a:pt x="-184" y="16395"/>
                    <a:pt x="41" y="16695"/>
                  </a:cubicBezTo>
                  <a:cubicBezTo>
                    <a:pt x="266" y="16995"/>
                    <a:pt x="1391" y="17115"/>
                    <a:pt x="3191" y="17175"/>
                  </a:cubicBezTo>
                  <a:cubicBezTo>
                    <a:pt x="4991" y="17235"/>
                    <a:pt x="7466" y="17235"/>
                    <a:pt x="9378" y="17295"/>
                  </a:cubicBezTo>
                  <a:cubicBezTo>
                    <a:pt x="11291" y="17355"/>
                    <a:pt x="12641" y="17475"/>
                    <a:pt x="13091" y="17835"/>
                  </a:cubicBezTo>
                  <a:cubicBezTo>
                    <a:pt x="13541" y="18195"/>
                    <a:pt x="13091" y="18795"/>
                    <a:pt x="12416" y="19455"/>
                  </a:cubicBezTo>
                  <a:cubicBezTo>
                    <a:pt x="11741" y="20115"/>
                    <a:pt x="10841" y="20835"/>
                    <a:pt x="9941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5650460" y="5320786"/>
              <a:ext cx="61336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320"/>
                    <a:pt x="14400" y="8640"/>
                    <a:pt x="10800" y="12240"/>
                  </a:cubicBezTo>
                  <a:cubicBezTo>
                    <a:pt x="7200" y="15840"/>
                    <a:pt x="36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5428560" y="5325277"/>
              <a:ext cx="528575" cy="14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967" fill="norm" stroke="1" extrusionOk="0">
                  <a:moveTo>
                    <a:pt x="916" y="20967"/>
                  </a:moveTo>
                  <a:cubicBezTo>
                    <a:pt x="709" y="19167"/>
                    <a:pt x="501" y="17367"/>
                    <a:pt x="293" y="15567"/>
                  </a:cubicBezTo>
                  <a:cubicBezTo>
                    <a:pt x="86" y="13767"/>
                    <a:pt x="-122" y="11967"/>
                    <a:pt x="86" y="10707"/>
                  </a:cubicBezTo>
                  <a:cubicBezTo>
                    <a:pt x="293" y="9447"/>
                    <a:pt x="916" y="8727"/>
                    <a:pt x="2890" y="6747"/>
                  </a:cubicBezTo>
                  <a:cubicBezTo>
                    <a:pt x="4863" y="4767"/>
                    <a:pt x="8186" y="1527"/>
                    <a:pt x="11509" y="447"/>
                  </a:cubicBezTo>
                  <a:cubicBezTo>
                    <a:pt x="14832" y="-633"/>
                    <a:pt x="18155" y="447"/>
                    <a:pt x="21478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5808732" y="5702362"/>
              <a:ext cx="347740" cy="22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82" fill="norm" stroke="1" extrusionOk="0">
                  <a:moveTo>
                    <a:pt x="168" y="6720"/>
                  </a:moveTo>
                  <a:cubicBezTo>
                    <a:pt x="11" y="5507"/>
                    <a:pt x="-147" y="4293"/>
                    <a:pt x="247" y="3201"/>
                  </a:cubicBezTo>
                  <a:cubicBezTo>
                    <a:pt x="641" y="2109"/>
                    <a:pt x="1587" y="1138"/>
                    <a:pt x="3085" y="531"/>
                  </a:cubicBezTo>
                  <a:cubicBezTo>
                    <a:pt x="4583" y="-75"/>
                    <a:pt x="6633" y="-318"/>
                    <a:pt x="7894" y="653"/>
                  </a:cubicBezTo>
                  <a:cubicBezTo>
                    <a:pt x="9155" y="1624"/>
                    <a:pt x="9628" y="3808"/>
                    <a:pt x="9313" y="6356"/>
                  </a:cubicBezTo>
                  <a:cubicBezTo>
                    <a:pt x="8998" y="8904"/>
                    <a:pt x="7894" y="11817"/>
                    <a:pt x="7106" y="14001"/>
                  </a:cubicBezTo>
                  <a:cubicBezTo>
                    <a:pt x="6317" y="16185"/>
                    <a:pt x="5844" y="17642"/>
                    <a:pt x="6081" y="18491"/>
                  </a:cubicBezTo>
                  <a:cubicBezTo>
                    <a:pt x="6317" y="19340"/>
                    <a:pt x="7263" y="19583"/>
                    <a:pt x="9944" y="19947"/>
                  </a:cubicBezTo>
                  <a:cubicBezTo>
                    <a:pt x="12624" y="20311"/>
                    <a:pt x="17038" y="20797"/>
                    <a:pt x="21453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1902776" y="6419221"/>
              <a:ext cx="232779" cy="52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16" fill="norm" stroke="1" extrusionOk="0">
                  <a:moveTo>
                    <a:pt x="6210" y="6147"/>
                  </a:moveTo>
                  <a:cubicBezTo>
                    <a:pt x="5506" y="9781"/>
                    <a:pt x="4801" y="13416"/>
                    <a:pt x="4097" y="15804"/>
                  </a:cubicBezTo>
                  <a:cubicBezTo>
                    <a:pt x="3393" y="18193"/>
                    <a:pt x="2688" y="19335"/>
                    <a:pt x="1984" y="20166"/>
                  </a:cubicBezTo>
                  <a:cubicBezTo>
                    <a:pt x="1280" y="20997"/>
                    <a:pt x="575" y="21516"/>
                    <a:pt x="223" y="21516"/>
                  </a:cubicBezTo>
                  <a:cubicBezTo>
                    <a:pt x="-129" y="21516"/>
                    <a:pt x="-129" y="20997"/>
                    <a:pt x="693" y="19231"/>
                  </a:cubicBezTo>
                  <a:cubicBezTo>
                    <a:pt x="1514" y="17466"/>
                    <a:pt x="3158" y="14454"/>
                    <a:pt x="5154" y="11703"/>
                  </a:cubicBezTo>
                  <a:cubicBezTo>
                    <a:pt x="7149" y="8951"/>
                    <a:pt x="9497" y="6458"/>
                    <a:pt x="11375" y="4641"/>
                  </a:cubicBezTo>
                  <a:cubicBezTo>
                    <a:pt x="13254" y="2824"/>
                    <a:pt x="14662" y="1681"/>
                    <a:pt x="15836" y="954"/>
                  </a:cubicBezTo>
                  <a:cubicBezTo>
                    <a:pt x="17010" y="228"/>
                    <a:pt x="17949" y="-84"/>
                    <a:pt x="18654" y="20"/>
                  </a:cubicBezTo>
                  <a:cubicBezTo>
                    <a:pt x="19358" y="124"/>
                    <a:pt x="19828" y="643"/>
                    <a:pt x="20297" y="2616"/>
                  </a:cubicBezTo>
                  <a:cubicBezTo>
                    <a:pt x="20767" y="4589"/>
                    <a:pt x="21236" y="8016"/>
                    <a:pt x="21354" y="11079"/>
                  </a:cubicBezTo>
                  <a:cubicBezTo>
                    <a:pt x="21471" y="14143"/>
                    <a:pt x="21236" y="16843"/>
                    <a:pt x="21001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1962710" y="6677817"/>
              <a:ext cx="28367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1" y="18277"/>
                    <a:pt x="4281" y="14954"/>
                    <a:pt x="7881" y="11354"/>
                  </a:cubicBezTo>
                  <a:cubicBezTo>
                    <a:pt x="11481" y="7754"/>
                    <a:pt x="16541" y="38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2361386" y="6616482"/>
              <a:ext cx="7668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2384387" y="6792820"/>
              <a:ext cx="30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3038624" y="6539813"/>
              <a:ext cx="5112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314"/>
                    <a:pt x="0" y="10629"/>
                    <a:pt x="0" y="14229"/>
                  </a:cubicBezTo>
                  <a:cubicBezTo>
                    <a:pt x="0" y="17829"/>
                    <a:pt x="10800" y="197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2832371" y="6478479"/>
              <a:ext cx="38770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39" y="21600"/>
                  </a:moveTo>
                  <a:cubicBezTo>
                    <a:pt x="-41" y="18568"/>
                    <a:pt x="-322" y="15537"/>
                    <a:pt x="940" y="12505"/>
                  </a:cubicBezTo>
                  <a:cubicBezTo>
                    <a:pt x="2203" y="9474"/>
                    <a:pt x="5008" y="6442"/>
                    <a:pt x="8655" y="4358"/>
                  </a:cubicBezTo>
                  <a:cubicBezTo>
                    <a:pt x="12301" y="2274"/>
                    <a:pt x="16790" y="1137"/>
                    <a:pt x="212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3174071" y="6815820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3388743" y="6731485"/>
              <a:ext cx="176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3427077" y="6846488"/>
              <a:ext cx="20700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3772084" y="6685483"/>
              <a:ext cx="32200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29" y="15840"/>
                    <a:pt x="11657" y="10080"/>
                    <a:pt x="15257" y="6480"/>
                  </a:cubicBezTo>
                  <a:cubicBezTo>
                    <a:pt x="18857" y="2880"/>
                    <a:pt x="202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3940755" y="6608815"/>
              <a:ext cx="37897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5891"/>
                    <a:pt x="16200" y="11782"/>
                    <a:pt x="18900" y="15382"/>
                  </a:cubicBezTo>
                  <a:cubicBezTo>
                    <a:pt x="21600" y="18982"/>
                    <a:pt x="18900" y="20291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5518852" y="6511200"/>
              <a:ext cx="206803" cy="43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46" fill="norm" stroke="1" extrusionOk="0">
                  <a:moveTo>
                    <a:pt x="1691" y="7434"/>
                  </a:moveTo>
                  <a:cubicBezTo>
                    <a:pt x="1691" y="11955"/>
                    <a:pt x="1691" y="16476"/>
                    <a:pt x="1431" y="18046"/>
                  </a:cubicBezTo>
                  <a:cubicBezTo>
                    <a:pt x="1170" y="19615"/>
                    <a:pt x="650" y="18234"/>
                    <a:pt x="520" y="15346"/>
                  </a:cubicBezTo>
                  <a:cubicBezTo>
                    <a:pt x="390" y="12457"/>
                    <a:pt x="650" y="8062"/>
                    <a:pt x="910" y="5487"/>
                  </a:cubicBezTo>
                  <a:cubicBezTo>
                    <a:pt x="1170" y="2913"/>
                    <a:pt x="1431" y="2159"/>
                    <a:pt x="1951" y="1532"/>
                  </a:cubicBezTo>
                  <a:cubicBezTo>
                    <a:pt x="2472" y="904"/>
                    <a:pt x="3252" y="401"/>
                    <a:pt x="4684" y="150"/>
                  </a:cubicBezTo>
                  <a:cubicBezTo>
                    <a:pt x="6115" y="-101"/>
                    <a:pt x="8197" y="-101"/>
                    <a:pt x="10669" y="652"/>
                  </a:cubicBezTo>
                  <a:cubicBezTo>
                    <a:pt x="13142" y="1406"/>
                    <a:pt x="16004" y="2913"/>
                    <a:pt x="16785" y="4546"/>
                  </a:cubicBezTo>
                  <a:cubicBezTo>
                    <a:pt x="17566" y="6178"/>
                    <a:pt x="16264" y="7936"/>
                    <a:pt x="14313" y="9318"/>
                  </a:cubicBezTo>
                  <a:cubicBezTo>
                    <a:pt x="12361" y="10699"/>
                    <a:pt x="9758" y="11704"/>
                    <a:pt x="7937" y="12394"/>
                  </a:cubicBezTo>
                  <a:cubicBezTo>
                    <a:pt x="6115" y="13085"/>
                    <a:pt x="5074" y="13462"/>
                    <a:pt x="5204" y="13713"/>
                  </a:cubicBezTo>
                  <a:cubicBezTo>
                    <a:pt x="5334" y="13964"/>
                    <a:pt x="6636" y="14090"/>
                    <a:pt x="9108" y="14718"/>
                  </a:cubicBezTo>
                  <a:cubicBezTo>
                    <a:pt x="11580" y="15346"/>
                    <a:pt x="15223" y="16476"/>
                    <a:pt x="17436" y="17292"/>
                  </a:cubicBezTo>
                  <a:cubicBezTo>
                    <a:pt x="19648" y="18108"/>
                    <a:pt x="20428" y="18611"/>
                    <a:pt x="20819" y="19176"/>
                  </a:cubicBezTo>
                  <a:cubicBezTo>
                    <a:pt x="21209" y="19741"/>
                    <a:pt x="21209" y="20369"/>
                    <a:pt x="20168" y="20808"/>
                  </a:cubicBezTo>
                  <a:cubicBezTo>
                    <a:pt x="19127" y="21248"/>
                    <a:pt x="17045" y="21499"/>
                    <a:pt x="13792" y="21436"/>
                  </a:cubicBezTo>
                  <a:cubicBezTo>
                    <a:pt x="10539" y="21373"/>
                    <a:pt x="6115" y="20997"/>
                    <a:pt x="3383" y="20620"/>
                  </a:cubicBezTo>
                  <a:cubicBezTo>
                    <a:pt x="650" y="20243"/>
                    <a:pt x="-391" y="19866"/>
                    <a:pt x="129" y="19427"/>
                  </a:cubicBezTo>
                  <a:cubicBezTo>
                    <a:pt x="650" y="18987"/>
                    <a:pt x="2732" y="18485"/>
                    <a:pt x="4814" y="17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5895799" y="6662483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5880465" y="6907822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6424811" y="6539813"/>
              <a:ext cx="46002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783"/>
                    <a:pt x="14400" y="7566"/>
                    <a:pt x="12000" y="10861"/>
                  </a:cubicBezTo>
                  <a:cubicBezTo>
                    <a:pt x="9600" y="14156"/>
                    <a:pt x="8400" y="16963"/>
                    <a:pt x="6600" y="18671"/>
                  </a:cubicBezTo>
                  <a:cubicBezTo>
                    <a:pt x="4800" y="20380"/>
                    <a:pt x="2400" y="209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6217806" y="6532147"/>
              <a:ext cx="48301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9" y="19600"/>
                    <a:pt x="457" y="17600"/>
                    <a:pt x="1257" y="15800"/>
                  </a:cubicBezTo>
                  <a:cubicBezTo>
                    <a:pt x="2057" y="14000"/>
                    <a:pt x="3429" y="12400"/>
                    <a:pt x="6171" y="9800"/>
                  </a:cubicBezTo>
                  <a:cubicBezTo>
                    <a:pt x="8914" y="7200"/>
                    <a:pt x="13029" y="3600"/>
                    <a:pt x="15829" y="1800"/>
                  </a:cubicBezTo>
                  <a:cubicBezTo>
                    <a:pt x="18629" y="0"/>
                    <a:pt x="201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6578148" y="6920733"/>
              <a:ext cx="237673" cy="15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5557"/>
                  </a:moveTo>
                  <a:cubicBezTo>
                    <a:pt x="929" y="3466"/>
                    <a:pt x="1858" y="1376"/>
                    <a:pt x="3484" y="505"/>
                  </a:cubicBezTo>
                  <a:cubicBezTo>
                    <a:pt x="5110" y="-366"/>
                    <a:pt x="7432" y="-18"/>
                    <a:pt x="9058" y="853"/>
                  </a:cubicBezTo>
                  <a:cubicBezTo>
                    <a:pt x="10684" y="1724"/>
                    <a:pt x="11613" y="3118"/>
                    <a:pt x="12194" y="4860"/>
                  </a:cubicBezTo>
                  <a:cubicBezTo>
                    <a:pt x="12774" y="6602"/>
                    <a:pt x="13006" y="8692"/>
                    <a:pt x="12310" y="11131"/>
                  </a:cubicBezTo>
                  <a:cubicBezTo>
                    <a:pt x="11613" y="13569"/>
                    <a:pt x="9987" y="16357"/>
                    <a:pt x="8477" y="18273"/>
                  </a:cubicBezTo>
                  <a:cubicBezTo>
                    <a:pt x="6968" y="20189"/>
                    <a:pt x="5574" y="21234"/>
                    <a:pt x="5806" y="21234"/>
                  </a:cubicBezTo>
                  <a:cubicBezTo>
                    <a:pt x="6039" y="21234"/>
                    <a:pt x="7897" y="20189"/>
                    <a:pt x="10800" y="18795"/>
                  </a:cubicBezTo>
                  <a:cubicBezTo>
                    <a:pt x="13703" y="17402"/>
                    <a:pt x="17652" y="15660"/>
                    <a:pt x="21600" y="13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6999824" y="6785153"/>
              <a:ext cx="25300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7045825" y="6869488"/>
              <a:ext cx="37567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37" y="15600"/>
                    <a:pt x="10873" y="9600"/>
                    <a:pt x="14473" y="6000"/>
                  </a:cubicBezTo>
                  <a:cubicBezTo>
                    <a:pt x="18073" y="2400"/>
                    <a:pt x="1983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7643839" y="6723818"/>
              <a:ext cx="34500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5429"/>
                    <a:pt x="10560" y="9257"/>
                    <a:pt x="14160" y="5657"/>
                  </a:cubicBezTo>
                  <a:cubicBezTo>
                    <a:pt x="17760" y="2057"/>
                    <a:pt x="1968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7812509" y="6601148"/>
              <a:ext cx="20446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2160"/>
                    <a:pt x="21600" y="4320"/>
                    <a:pt x="21600" y="7488"/>
                  </a:cubicBezTo>
                  <a:cubicBezTo>
                    <a:pt x="21600" y="10656"/>
                    <a:pt x="10800" y="14832"/>
                    <a:pt x="5400" y="17352"/>
                  </a:cubicBezTo>
                  <a:cubicBezTo>
                    <a:pt x="0" y="19872"/>
                    <a:pt x="0" y="207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5475262" y="7318247"/>
              <a:ext cx="1758510" cy="11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223" fill="norm" stroke="1" extrusionOk="0">
                  <a:moveTo>
                    <a:pt x="2243" y="19946"/>
                  </a:moveTo>
                  <a:cubicBezTo>
                    <a:pt x="1742" y="20406"/>
                    <a:pt x="1240" y="20865"/>
                    <a:pt x="895" y="21095"/>
                  </a:cubicBezTo>
                  <a:cubicBezTo>
                    <a:pt x="550" y="21325"/>
                    <a:pt x="362" y="21325"/>
                    <a:pt x="221" y="20406"/>
                  </a:cubicBezTo>
                  <a:cubicBezTo>
                    <a:pt x="80" y="19487"/>
                    <a:pt x="-14" y="17648"/>
                    <a:pt x="2" y="16040"/>
                  </a:cubicBezTo>
                  <a:cubicBezTo>
                    <a:pt x="17" y="14431"/>
                    <a:pt x="143" y="13053"/>
                    <a:pt x="691" y="11674"/>
                  </a:cubicBezTo>
                  <a:cubicBezTo>
                    <a:pt x="1240" y="10295"/>
                    <a:pt x="2212" y="8916"/>
                    <a:pt x="3340" y="7768"/>
                  </a:cubicBezTo>
                  <a:cubicBezTo>
                    <a:pt x="4469" y="6619"/>
                    <a:pt x="5754" y="5699"/>
                    <a:pt x="7024" y="5010"/>
                  </a:cubicBezTo>
                  <a:cubicBezTo>
                    <a:pt x="8294" y="4321"/>
                    <a:pt x="9548" y="3861"/>
                    <a:pt x="10786" y="3172"/>
                  </a:cubicBezTo>
                  <a:cubicBezTo>
                    <a:pt x="12024" y="2482"/>
                    <a:pt x="13247" y="1563"/>
                    <a:pt x="14470" y="874"/>
                  </a:cubicBezTo>
                  <a:cubicBezTo>
                    <a:pt x="15692" y="185"/>
                    <a:pt x="16915" y="-275"/>
                    <a:pt x="18043" y="185"/>
                  </a:cubicBezTo>
                  <a:cubicBezTo>
                    <a:pt x="19172" y="644"/>
                    <a:pt x="20207" y="2023"/>
                    <a:pt x="20802" y="2942"/>
                  </a:cubicBezTo>
                  <a:cubicBezTo>
                    <a:pt x="21398" y="3861"/>
                    <a:pt x="21555" y="4321"/>
                    <a:pt x="21570" y="5699"/>
                  </a:cubicBezTo>
                  <a:cubicBezTo>
                    <a:pt x="21586" y="7078"/>
                    <a:pt x="21461" y="9376"/>
                    <a:pt x="21335" y="11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5577561" y="7375500"/>
              <a:ext cx="110025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2031" y="21600"/>
                  </a:moveTo>
                  <a:cubicBezTo>
                    <a:pt x="1580" y="21600"/>
                    <a:pt x="1129" y="21600"/>
                    <a:pt x="728" y="20945"/>
                  </a:cubicBezTo>
                  <a:cubicBezTo>
                    <a:pt x="327" y="20291"/>
                    <a:pt x="-24" y="18982"/>
                    <a:pt x="1" y="17673"/>
                  </a:cubicBezTo>
                  <a:cubicBezTo>
                    <a:pt x="26" y="16364"/>
                    <a:pt x="427" y="15054"/>
                    <a:pt x="1530" y="13745"/>
                  </a:cubicBezTo>
                  <a:cubicBezTo>
                    <a:pt x="2632" y="12436"/>
                    <a:pt x="4436" y="11127"/>
                    <a:pt x="6466" y="9164"/>
                  </a:cubicBezTo>
                  <a:cubicBezTo>
                    <a:pt x="8496" y="7200"/>
                    <a:pt x="10751" y="4582"/>
                    <a:pt x="12931" y="2945"/>
                  </a:cubicBezTo>
                  <a:cubicBezTo>
                    <a:pt x="15111" y="1309"/>
                    <a:pt x="17216" y="654"/>
                    <a:pt x="18644" y="327"/>
                  </a:cubicBezTo>
                  <a:cubicBezTo>
                    <a:pt x="20073" y="0"/>
                    <a:pt x="20824" y="0"/>
                    <a:pt x="215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2340941" y="7695433"/>
              <a:ext cx="258118" cy="56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8127" y="7566"/>
                  </a:moveTo>
                  <a:cubicBezTo>
                    <a:pt x="7271" y="7950"/>
                    <a:pt x="6416" y="8334"/>
                    <a:pt x="5667" y="9630"/>
                  </a:cubicBezTo>
                  <a:cubicBezTo>
                    <a:pt x="4919" y="10926"/>
                    <a:pt x="4277" y="13134"/>
                    <a:pt x="3422" y="15102"/>
                  </a:cubicBezTo>
                  <a:cubicBezTo>
                    <a:pt x="2566" y="17070"/>
                    <a:pt x="1497" y="18798"/>
                    <a:pt x="855" y="19902"/>
                  </a:cubicBezTo>
                  <a:cubicBezTo>
                    <a:pt x="214" y="21006"/>
                    <a:pt x="0" y="21486"/>
                    <a:pt x="0" y="21342"/>
                  </a:cubicBezTo>
                  <a:cubicBezTo>
                    <a:pt x="0" y="21198"/>
                    <a:pt x="214" y="20430"/>
                    <a:pt x="855" y="18414"/>
                  </a:cubicBezTo>
                  <a:cubicBezTo>
                    <a:pt x="1497" y="16398"/>
                    <a:pt x="2566" y="13134"/>
                    <a:pt x="3849" y="10110"/>
                  </a:cubicBezTo>
                  <a:cubicBezTo>
                    <a:pt x="5133" y="7086"/>
                    <a:pt x="6630" y="4302"/>
                    <a:pt x="7699" y="2670"/>
                  </a:cubicBezTo>
                  <a:cubicBezTo>
                    <a:pt x="8768" y="1038"/>
                    <a:pt x="9410" y="558"/>
                    <a:pt x="10265" y="270"/>
                  </a:cubicBezTo>
                  <a:cubicBezTo>
                    <a:pt x="11121" y="-18"/>
                    <a:pt x="12190" y="-114"/>
                    <a:pt x="13046" y="174"/>
                  </a:cubicBezTo>
                  <a:cubicBezTo>
                    <a:pt x="13901" y="462"/>
                    <a:pt x="14543" y="1134"/>
                    <a:pt x="15505" y="3006"/>
                  </a:cubicBezTo>
                  <a:cubicBezTo>
                    <a:pt x="16467" y="4878"/>
                    <a:pt x="17750" y="7950"/>
                    <a:pt x="18820" y="10782"/>
                  </a:cubicBezTo>
                  <a:cubicBezTo>
                    <a:pt x="19889" y="13614"/>
                    <a:pt x="20745" y="16206"/>
                    <a:pt x="21600" y="18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2353719" y="7965846"/>
              <a:ext cx="37567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76" y="19326"/>
                    <a:pt x="2351" y="17053"/>
                    <a:pt x="5951" y="13453"/>
                  </a:cubicBezTo>
                  <a:cubicBezTo>
                    <a:pt x="9551" y="9853"/>
                    <a:pt x="15576" y="49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3143404" y="7659172"/>
              <a:ext cx="38335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960"/>
                    <a:pt x="12960" y="7920"/>
                    <a:pt x="9360" y="11520"/>
                  </a:cubicBezTo>
                  <a:cubicBezTo>
                    <a:pt x="5760" y="15120"/>
                    <a:pt x="2880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2905732" y="8057848"/>
              <a:ext cx="398676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92" y="17100"/>
                    <a:pt x="8585" y="12600"/>
                    <a:pt x="12185" y="9000"/>
                  </a:cubicBezTo>
                  <a:cubicBezTo>
                    <a:pt x="15785" y="5400"/>
                    <a:pt x="18692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3526746" y="7639342"/>
              <a:ext cx="231299" cy="49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12" fill="norm" stroke="1" extrusionOk="0">
                  <a:moveTo>
                    <a:pt x="8452" y="11765"/>
                  </a:moveTo>
                  <a:cubicBezTo>
                    <a:pt x="7748" y="13969"/>
                    <a:pt x="7043" y="16173"/>
                    <a:pt x="6691" y="17606"/>
                  </a:cubicBezTo>
                  <a:cubicBezTo>
                    <a:pt x="6339" y="19039"/>
                    <a:pt x="6339" y="19700"/>
                    <a:pt x="6104" y="20306"/>
                  </a:cubicBezTo>
                  <a:cubicBezTo>
                    <a:pt x="5870" y="20912"/>
                    <a:pt x="5400" y="21463"/>
                    <a:pt x="5048" y="21408"/>
                  </a:cubicBezTo>
                  <a:cubicBezTo>
                    <a:pt x="4696" y="21353"/>
                    <a:pt x="4461" y="20692"/>
                    <a:pt x="4109" y="18763"/>
                  </a:cubicBezTo>
                  <a:cubicBezTo>
                    <a:pt x="3756" y="16834"/>
                    <a:pt x="3287" y="13639"/>
                    <a:pt x="3404" y="10773"/>
                  </a:cubicBezTo>
                  <a:cubicBezTo>
                    <a:pt x="3522" y="7908"/>
                    <a:pt x="4226" y="5373"/>
                    <a:pt x="5400" y="3610"/>
                  </a:cubicBezTo>
                  <a:cubicBezTo>
                    <a:pt x="6574" y="1847"/>
                    <a:pt x="8217" y="855"/>
                    <a:pt x="9743" y="359"/>
                  </a:cubicBezTo>
                  <a:cubicBezTo>
                    <a:pt x="11270" y="-137"/>
                    <a:pt x="12678" y="-137"/>
                    <a:pt x="14087" y="469"/>
                  </a:cubicBezTo>
                  <a:cubicBezTo>
                    <a:pt x="15496" y="1075"/>
                    <a:pt x="16904" y="2287"/>
                    <a:pt x="17257" y="3555"/>
                  </a:cubicBezTo>
                  <a:cubicBezTo>
                    <a:pt x="17609" y="4822"/>
                    <a:pt x="16904" y="6145"/>
                    <a:pt x="16200" y="7081"/>
                  </a:cubicBezTo>
                  <a:cubicBezTo>
                    <a:pt x="15496" y="8018"/>
                    <a:pt x="14791" y="8569"/>
                    <a:pt x="14087" y="9175"/>
                  </a:cubicBezTo>
                  <a:cubicBezTo>
                    <a:pt x="13383" y="9781"/>
                    <a:pt x="12678" y="10443"/>
                    <a:pt x="12913" y="10828"/>
                  </a:cubicBezTo>
                  <a:cubicBezTo>
                    <a:pt x="13148" y="11214"/>
                    <a:pt x="14322" y="11324"/>
                    <a:pt x="15848" y="11875"/>
                  </a:cubicBezTo>
                  <a:cubicBezTo>
                    <a:pt x="17374" y="12426"/>
                    <a:pt x="19252" y="13418"/>
                    <a:pt x="20309" y="14300"/>
                  </a:cubicBezTo>
                  <a:cubicBezTo>
                    <a:pt x="21365" y="15181"/>
                    <a:pt x="21600" y="15953"/>
                    <a:pt x="20661" y="16834"/>
                  </a:cubicBezTo>
                  <a:cubicBezTo>
                    <a:pt x="19722" y="17716"/>
                    <a:pt x="17609" y="18708"/>
                    <a:pt x="14439" y="19259"/>
                  </a:cubicBezTo>
                  <a:cubicBezTo>
                    <a:pt x="11270" y="19810"/>
                    <a:pt x="7043" y="19920"/>
                    <a:pt x="4461" y="19424"/>
                  </a:cubicBezTo>
                  <a:cubicBezTo>
                    <a:pt x="1878" y="18928"/>
                    <a:pt x="939" y="17826"/>
                    <a:pt x="0" y="16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4086425" y="7530084"/>
              <a:ext cx="265454" cy="435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413" fill="norm" stroke="1" extrusionOk="0">
                  <a:moveTo>
                    <a:pt x="0" y="5590"/>
                  </a:moveTo>
                  <a:cubicBezTo>
                    <a:pt x="606" y="3832"/>
                    <a:pt x="1211" y="2073"/>
                    <a:pt x="3230" y="1069"/>
                  </a:cubicBezTo>
                  <a:cubicBezTo>
                    <a:pt x="5249" y="64"/>
                    <a:pt x="8680" y="-187"/>
                    <a:pt x="11708" y="127"/>
                  </a:cubicBezTo>
                  <a:cubicBezTo>
                    <a:pt x="14736" y="441"/>
                    <a:pt x="17361" y="1320"/>
                    <a:pt x="19077" y="2639"/>
                  </a:cubicBezTo>
                  <a:cubicBezTo>
                    <a:pt x="20793" y="3957"/>
                    <a:pt x="21600" y="5715"/>
                    <a:pt x="20389" y="7850"/>
                  </a:cubicBezTo>
                  <a:cubicBezTo>
                    <a:pt x="19178" y="9985"/>
                    <a:pt x="15948" y="12497"/>
                    <a:pt x="13626" y="14129"/>
                  </a:cubicBezTo>
                  <a:cubicBezTo>
                    <a:pt x="11305" y="15762"/>
                    <a:pt x="9892" y="16515"/>
                    <a:pt x="9286" y="17583"/>
                  </a:cubicBezTo>
                  <a:cubicBezTo>
                    <a:pt x="8680" y="18650"/>
                    <a:pt x="8882" y="20032"/>
                    <a:pt x="9084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4192291" y="8119183"/>
              <a:ext cx="141563" cy="9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336" fill="norm" stroke="1" extrusionOk="0">
                  <a:moveTo>
                    <a:pt x="12723" y="14954"/>
                  </a:moveTo>
                  <a:cubicBezTo>
                    <a:pt x="11586" y="12738"/>
                    <a:pt x="10450" y="10523"/>
                    <a:pt x="8555" y="8308"/>
                  </a:cubicBezTo>
                  <a:cubicBezTo>
                    <a:pt x="6660" y="6092"/>
                    <a:pt x="4007" y="3877"/>
                    <a:pt x="2302" y="4154"/>
                  </a:cubicBezTo>
                  <a:cubicBezTo>
                    <a:pt x="597" y="4431"/>
                    <a:pt x="-161" y="7200"/>
                    <a:pt x="28" y="9692"/>
                  </a:cubicBezTo>
                  <a:cubicBezTo>
                    <a:pt x="218" y="12185"/>
                    <a:pt x="1355" y="14400"/>
                    <a:pt x="4007" y="16338"/>
                  </a:cubicBezTo>
                  <a:cubicBezTo>
                    <a:pt x="6660" y="18277"/>
                    <a:pt x="10828" y="19938"/>
                    <a:pt x="14050" y="20769"/>
                  </a:cubicBezTo>
                  <a:cubicBezTo>
                    <a:pt x="17271" y="21600"/>
                    <a:pt x="19544" y="21600"/>
                    <a:pt x="20492" y="20215"/>
                  </a:cubicBezTo>
                  <a:cubicBezTo>
                    <a:pt x="21439" y="18831"/>
                    <a:pt x="21060" y="16061"/>
                    <a:pt x="19165" y="12461"/>
                  </a:cubicBezTo>
                  <a:cubicBezTo>
                    <a:pt x="17271" y="8861"/>
                    <a:pt x="13860" y="4431"/>
                    <a:pt x="10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7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77118" y="7797409"/>
              <a:ext cx="98427" cy="597546"/>
            </a:xfrm>
            <a:prstGeom prst="rect">
              <a:avLst/>
            </a:prstGeom>
            <a:effectLst/>
          </p:spPr>
        </p:pic>
        <p:pic>
          <p:nvPicPr>
            <p:cNvPr id="297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02231" y="7638681"/>
              <a:ext cx="472321" cy="755224"/>
            </a:xfrm>
            <a:prstGeom prst="rect">
              <a:avLst/>
            </a:prstGeom>
            <a:effectLst/>
          </p:spPr>
        </p:pic>
        <p:pic>
          <p:nvPicPr>
            <p:cNvPr id="297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23298" y="8096416"/>
              <a:ext cx="233679" cy="306517"/>
            </a:xfrm>
            <a:prstGeom prst="rect">
              <a:avLst/>
            </a:prstGeom>
            <a:effectLst/>
          </p:spPr>
        </p:pic>
        <p:pic>
          <p:nvPicPr>
            <p:cNvPr id="297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723181" y="7768144"/>
              <a:ext cx="95717" cy="580810"/>
            </a:xfrm>
            <a:prstGeom prst="rect">
              <a:avLst/>
            </a:prstGeom>
            <a:effectLst/>
          </p:spPr>
        </p:pic>
        <p:pic>
          <p:nvPicPr>
            <p:cNvPr id="29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59169" y="8433757"/>
              <a:ext cx="164967" cy="163616"/>
            </a:xfrm>
            <a:prstGeom prst="rect">
              <a:avLst/>
            </a:prstGeom>
            <a:effectLst/>
          </p:spPr>
        </p:pic>
        <p:sp>
          <p:nvSpPr>
            <p:cNvPr id="2981" name="Line"/>
            <p:cNvSpPr/>
            <p:nvPr/>
          </p:nvSpPr>
          <p:spPr>
            <a:xfrm>
              <a:off x="8648194" y="5274785"/>
              <a:ext cx="161005" cy="279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6" y="732"/>
                    <a:pt x="1371" y="1464"/>
                    <a:pt x="2057" y="2156"/>
                  </a:cubicBezTo>
                  <a:cubicBezTo>
                    <a:pt x="2743" y="2848"/>
                    <a:pt x="3429" y="3501"/>
                    <a:pt x="4286" y="4243"/>
                  </a:cubicBezTo>
                  <a:cubicBezTo>
                    <a:pt x="5143" y="4985"/>
                    <a:pt x="6171" y="5815"/>
                    <a:pt x="7029" y="6607"/>
                  </a:cubicBezTo>
                  <a:cubicBezTo>
                    <a:pt x="7886" y="7398"/>
                    <a:pt x="8571" y="8149"/>
                    <a:pt x="9086" y="8901"/>
                  </a:cubicBezTo>
                  <a:cubicBezTo>
                    <a:pt x="9600" y="9653"/>
                    <a:pt x="9943" y="10404"/>
                    <a:pt x="10114" y="11136"/>
                  </a:cubicBezTo>
                  <a:cubicBezTo>
                    <a:pt x="10286" y="11868"/>
                    <a:pt x="10286" y="12580"/>
                    <a:pt x="10286" y="13381"/>
                  </a:cubicBezTo>
                  <a:cubicBezTo>
                    <a:pt x="10286" y="14182"/>
                    <a:pt x="10286" y="15073"/>
                    <a:pt x="10286" y="15963"/>
                  </a:cubicBezTo>
                  <a:cubicBezTo>
                    <a:pt x="10286" y="16853"/>
                    <a:pt x="10286" y="17743"/>
                    <a:pt x="10629" y="18524"/>
                  </a:cubicBezTo>
                  <a:cubicBezTo>
                    <a:pt x="10971" y="19305"/>
                    <a:pt x="11657" y="19978"/>
                    <a:pt x="12686" y="20463"/>
                  </a:cubicBezTo>
                  <a:cubicBezTo>
                    <a:pt x="13714" y="20947"/>
                    <a:pt x="15086" y="21244"/>
                    <a:pt x="16629" y="21402"/>
                  </a:cubicBezTo>
                  <a:cubicBezTo>
                    <a:pt x="18171" y="21560"/>
                    <a:pt x="19886" y="215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9207206" y="5384689"/>
              <a:ext cx="399344" cy="406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351" fill="norm" stroke="1" extrusionOk="0">
                  <a:moveTo>
                    <a:pt x="15210" y="1877"/>
                  </a:moveTo>
                  <a:cubicBezTo>
                    <a:pt x="15210" y="1207"/>
                    <a:pt x="15210" y="536"/>
                    <a:pt x="14868" y="200"/>
                  </a:cubicBezTo>
                  <a:cubicBezTo>
                    <a:pt x="14527" y="-135"/>
                    <a:pt x="13843" y="-135"/>
                    <a:pt x="12134" y="871"/>
                  </a:cubicBezTo>
                  <a:cubicBezTo>
                    <a:pt x="10425" y="1877"/>
                    <a:pt x="7691" y="3890"/>
                    <a:pt x="5504" y="6171"/>
                  </a:cubicBezTo>
                  <a:cubicBezTo>
                    <a:pt x="3316" y="8451"/>
                    <a:pt x="1676" y="11000"/>
                    <a:pt x="787" y="13415"/>
                  </a:cubicBezTo>
                  <a:cubicBezTo>
                    <a:pt x="-101" y="15830"/>
                    <a:pt x="-238" y="18111"/>
                    <a:pt x="377" y="19520"/>
                  </a:cubicBezTo>
                  <a:cubicBezTo>
                    <a:pt x="992" y="20928"/>
                    <a:pt x="2359" y="21465"/>
                    <a:pt x="5640" y="21331"/>
                  </a:cubicBezTo>
                  <a:cubicBezTo>
                    <a:pt x="8921" y="21197"/>
                    <a:pt x="14116" y="20392"/>
                    <a:pt x="17056" y="19855"/>
                  </a:cubicBezTo>
                  <a:cubicBezTo>
                    <a:pt x="19995" y="19318"/>
                    <a:pt x="20678" y="19050"/>
                    <a:pt x="21362" y="18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9813554" y="5566125"/>
              <a:ext cx="253007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9928557" y="5673461"/>
              <a:ext cx="33734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800"/>
                    <a:pt x="7855" y="12000"/>
                    <a:pt x="11455" y="8400"/>
                  </a:cubicBezTo>
                  <a:cubicBezTo>
                    <a:pt x="15055" y="4800"/>
                    <a:pt x="1832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9092871" y="5957134"/>
              <a:ext cx="47534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5" y="14400"/>
                    <a:pt x="9290" y="7200"/>
                    <a:pt x="12890" y="3600"/>
                  </a:cubicBezTo>
                  <a:cubicBezTo>
                    <a:pt x="16490" y="0"/>
                    <a:pt x="190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9184873" y="6056802"/>
              <a:ext cx="306675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0" y="16800"/>
                    <a:pt x="12240" y="12000"/>
                    <a:pt x="15840" y="8400"/>
                  </a:cubicBezTo>
                  <a:cubicBezTo>
                    <a:pt x="19440" y="4800"/>
                    <a:pt x="205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10495903" y="5361392"/>
              <a:ext cx="106487" cy="396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1" h="21340" fill="norm" stroke="1" extrusionOk="0">
                  <a:moveTo>
                    <a:pt x="4320" y="7307"/>
                  </a:moveTo>
                  <a:cubicBezTo>
                    <a:pt x="4800" y="11434"/>
                    <a:pt x="5280" y="15562"/>
                    <a:pt x="5280" y="18038"/>
                  </a:cubicBezTo>
                  <a:cubicBezTo>
                    <a:pt x="5280" y="20515"/>
                    <a:pt x="4800" y="21340"/>
                    <a:pt x="4080" y="21340"/>
                  </a:cubicBezTo>
                  <a:cubicBezTo>
                    <a:pt x="3360" y="21340"/>
                    <a:pt x="2400" y="20515"/>
                    <a:pt x="1680" y="18038"/>
                  </a:cubicBezTo>
                  <a:cubicBezTo>
                    <a:pt x="960" y="15562"/>
                    <a:pt x="480" y="11434"/>
                    <a:pt x="1440" y="8201"/>
                  </a:cubicBezTo>
                  <a:cubicBezTo>
                    <a:pt x="2400" y="4968"/>
                    <a:pt x="4800" y="2629"/>
                    <a:pt x="7440" y="1322"/>
                  </a:cubicBezTo>
                  <a:cubicBezTo>
                    <a:pt x="10080" y="15"/>
                    <a:pt x="12960" y="-260"/>
                    <a:pt x="15840" y="222"/>
                  </a:cubicBezTo>
                  <a:cubicBezTo>
                    <a:pt x="18720" y="703"/>
                    <a:pt x="21600" y="1941"/>
                    <a:pt x="18960" y="3661"/>
                  </a:cubicBezTo>
                  <a:cubicBezTo>
                    <a:pt x="16320" y="5381"/>
                    <a:pt x="8160" y="7582"/>
                    <a:pt x="0" y="9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10575290" y="5591118"/>
              <a:ext cx="96951" cy="12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270" fill="norm" stroke="1" extrusionOk="0">
                  <a:moveTo>
                    <a:pt x="2734" y="11105"/>
                  </a:moveTo>
                  <a:cubicBezTo>
                    <a:pt x="5503" y="11529"/>
                    <a:pt x="8272" y="11952"/>
                    <a:pt x="10765" y="11105"/>
                  </a:cubicBezTo>
                  <a:cubicBezTo>
                    <a:pt x="13257" y="10258"/>
                    <a:pt x="15473" y="8141"/>
                    <a:pt x="16580" y="6023"/>
                  </a:cubicBezTo>
                  <a:cubicBezTo>
                    <a:pt x="17688" y="3905"/>
                    <a:pt x="17688" y="1788"/>
                    <a:pt x="16303" y="729"/>
                  </a:cubicBezTo>
                  <a:cubicBezTo>
                    <a:pt x="14919" y="-330"/>
                    <a:pt x="12150" y="-330"/>
                    <a:pt x="9103" y="1364"/>
                  </a:cubicBezTo>
                  <a:cubicBezTo>
                    <a:pt x="6057" y="3058"/>
                    <a:pt x="2734" y="6447"/>
                    <a:pt x="1073" y="9199"/>
                  </a:cubicBezTo>
                  <a:cubicBezTo>
                    <a:pt x="-589" y="11952"/>
                    <a:pt x="-589" y="14070"/>
                    <a:pt x="3011" y="15976"/>
                  </a:cubicBezTo>
                  <a:cubicBezTo>
                    <a:pt x="6611" y="17882"/>
                    <a:pt x="13811" y="19576"/>
                    <a:pt x="21011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10718241" y="5573792"/>
              <a:ext cx="122671" cy="14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5786"/>
                  </a:moveTo>
                  <a:cubicBezTo>
                    <a:pt x="2700" y="8871"/>
                    <a:pt x="5400" y="11957"/>
                    <a:pt x="6975" y="14850"/>
                  </a:cubicBezTo>
                  <a:cubicBezTo>
                    <a:pt x="8550" y="17743"/>
                    <a:pt x="9000" y="20443"/>
                    <a:pt x="8550" y="21021"/>
                  </a:cubicBezTo>
                  <a:cubicBezTo>
                    <a:pt x="8100" y="21600"/>
                    <a:pt x="6750" y="20057"/>
                    <a:pt x="6075" y="17743"/>
                  </a:cubicBezTo>
                  <a:cubicBezTo>
                    <a:pt x="5400" y="15429"/>
                    <a:pt x="5400" y="12343"/>
                    <a:pt x="8100" y="9257"/>
                  </a:cubicBezTo>
                  <a:cubicBezTo>
                    <a:pt x="10800" y="6171"/>
                    <a:pt x="162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10848577" y="5582418"/>
              <a:ext cx="76670" cy="15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21600" y="2025"/>
                  </a:moveTo>
                  <a:cubicBezTo>
                    <a:pt x="18000" y="1305"/>
                    <a:pt x="14400" y="585"/>
                    <a:pt x="10800" y="225"/>
                  </a:cubicBezTo>
                  <a:cubicBezTo>
                    <a:pt x="7200" y="-135"/>
                    <a:pt x="3600" y="-135"/>
                    <a:pt x="1800" y="765"/>
                  </a:cubicBezTo>
                  <a:cubicBezTo>
                    <a:pt x="0" y="1665"/>
                    <a:pt x="0" y="3465"/>
                    <a:pt x="1800" y="4905"/>
                  </a:cubicBezTo>
                  <a:cubicBezTo>
                    <a:pt x="3600" y="6345"/>
                    <a:pt x="7200" y="7425"/>
                    <a:pt x="10080" y="8865"/>
                  </a:cubicBezTo>
                  <a:cubicBezTo>
                    <a:pt x="12960" y="10305"/>
                    <a:pt x="15120" y="12105"/>
                    <a:pt x="13320" y="14265"/>
                  </a:cubicBezTo>
                  <a:cubicBezTo>
                    <a:pt x="11520" y="16425"/>
                    <a:pt x="5760" y="18945"/>
                    <a:pt x="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10961025" y="5612126"/>
              <a:ext cx="94558" cy="8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11092" y="0"/>
                  </a:moveTo>
                  <a:cubicBezTo>
                    <a:pt x="8173" y="1800"/>
                    <a:pt x="5254" y="3600"/>
                    <a:pt x="3211" y="6000"/>
                  </a:cubicBezTo>
                  <a:cubicBezTo>
                    <a:pt x="1168" y="8400"/>
                    <a:pt x="0" y="11400"/>
                    <a:pt x="0" y="14400"/>
                  </a:cubicBezTo>
                  <a:cubicBezTo>
                    <a:pt x="0" y="17400"/>
                    <a:pt x="1168" y="20400"/>
                    <a:pt x="4378" y="21000"/>
                  </a:cubicBezTo>
                  <a:cubicBezTo>
                    <a:pt x="7589" y="21600"/>
                    <a:pt x="12843" y="19800"/>
                    <a:pt x="16346" y="17400"/>
                  </a:cubicBezTo>
                  <a:cubicBezTo>
                    <a:pt x="19849" y="15000"/>
                    <a:pt x="21600" y="12000"/>
                    <a:pt x="21600" y="9300"/>
                  </a:cubicBezTo>
                  <a:cubicBezTo>
                    <a:pt x="21600" y="6600"/>
                    <a:pt x="19849" y="4200"/>
                    <a:pt x="16638" y="3300"/>
                  </a:cubicBezTo>
                  <a:cubicBezTo>
                    <a:pt x="13427" y="2400"/>
                    <a:pt x="8757" y="3000"/>
                    <a:pt x="4086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11075969" y="5581540"/>
              <a:ext cx="102284" cy="12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154" fill="norm" stroke="1" extrusionOk="0">
                  <a:moveTo>
                    <a:pt x="8441" y="3874"/>
                  </a:moveTo>
                  <a:cubicBezTo>
                    <a:pt x="6861" y="8194"/>
                    <a:pt x="5280" y="12514"/>
                    <a:pt x="3963" y="15754"/>
                  </a:cubicBezTo>
                  <a:cubicBezTo>
                    <a:pt x="2646" y="18994"/>
                    <a:pt x="1592" y="21154"/>
                    <a:pt x="802" y="21154"/>
                  </a:cubicBezTo>
                  <a:cubicBezTo>
                    <a:pt x="12" y="21154"/>
                    <a:pt x="-515" y="18994"/>
                    <a:pt x="802" y="15322"/>
                  </a:cubicBezTo>
                  <a:cubicBezTo>
                    <a:pt x="2119" y="11650"/>
                    <a:pt x="5280" y="6466"/>
                    <a:pt x="8178" y="3442"/>
                  </a:cubicBezTo>
                  <a:cubicBezTo>
                    <a:pt x="11075" y="418"/>
                    <a:pt x="13709" y="-446"/>
                    <a:pt x="15290" y="202"/>
                  </a:cubicBezTo>
                  <a:cubicBezTo>
                    <a:pt x="16870" y="850"/>
                    <a:pt x="17397" y="3010"/>
                    <a:pt x="18187" y="6466"/>
                  </a:cubicBezTo>
                  <a:cubicBezTo>
                    <a:pt x="18978" y="9922"/>
                    <a:pt x="20031" y="14674"/>
                    <a:pt x="21085" y="19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11427643" y="5397455"/>
              <a:ext cx="95617" cy="339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4446" y="0"/>
                  </a:moveTo>
                  <a:cubicBezTo>
                    <a:pt x="11604" y="4872"/>
                    <a:pt x="8762" y="9744"/>
                    <a:pt x="6772" y="13074"/>
                  </a:cubicBezTo>
                  <a:cubicBezTo>
                    <a:pt x="4783" y="16403"/>
                    <a:pt x="3646" y="18189"/>
                    <a:pt x="2793" y="19489"/>
                  </a:cubicBezTo>
                  <a:cubicBezTo>
                    <a:pt x="1941" y="20788"/>
                    <a:pt x="1372" y="21600"/>
                    <a:pt x="804" y="21600"/>
                  </a:cubicBezTo>
                  <a:cubicBezTo>
                    <a:pt x="235" y="21600"/>
                    <a:pt x="-333" y="20788"/>
                    <a:pt x="235" y="19570"/>
                  </a:cubicBezTo>
                  <a:cubicBezTo>
                    <a:pt x="804" y="18352"/>
                    <a:pt x="2509" y="16728"/>
                    <a:pt x="4499" y="15510"/>
                  </a:cubicBezTo>
                  <a:cubicBezTo>
                    <a:pt x="6488" y="14292"/>
                    <a:pt x="8762" y="13480"/>
                    <a:pt x="10467" y="13480"/>
                  </a:cubicBezTo>
                  <a:cubicBezTo>
                    <a:pt x="12172" y="13480"/>
                    <a:pt x="13309" y="14292"/>
                    <a:pt x="15014" y="15672"/>
                  </a:cubicBezTo>
                  <a:cubicBezTo>
                    <a:pt x="16720" y="17053"/>
                    <a:pt x="18993" y="19002"/>
                    <a:pt x="21267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11539552" y="5574402"/>
              <a:ext cx="240175" cy="17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00" fill="norm" stroke="1" extrusionOk="0">
                  <a:moveTo>
                    <a:pt x="7418" y="12886"/>
                  </a:moveTo>
                  <a:cubicBezTo>
                    <a:pt x="7191" y="11343"/>
                    <a:pt x="6963" y="9800"/>
                    <a:pt x="6509" y="8412"/>
                  </a:cubicBezTo>
                  <a:cubicBezTo>
                    <a:pt x="6054" y="7023"/>
                    <a:pt x="5372" y="5789"/>
                    <a:pt x="4462" y="5480"/>
                  </a:cubicBezTo>
                  <a:cubicBezTo>
                    <a:pt x="3553" y="5172"/>
                    <a:pt x="2416" y="5789"/>
                    <a:pt x="1620" y="6869"/>
                  </a:cubicBezTo>
                  <a:cubicBezTo>
                    <a:pt x="824" y="7949"/>
                    <a:pt x="370" y="9492"/>
                    <a:pt x="142" y="11035"/>
                  </a:cubicBezTo>
                  <a:cubicBezTo>
                    <a:pt x="-85" y="12577"/>
                    <a:pt x="-85" y="14120"/>
                    <a:pt x="483" y="15046"/>
                  </a:cubicBezTo>
                  <a:cubicBezTo>
                    <a:pt x="1052" y="15972"/>
                    <a:pt x="2189" y="16280"/>
                    <a:pt x="3098" y="15817"/>
                  </a:cubicBezTo>
                  <a:cubicBezTo>
                    <a:pt x="4008" y="15355"/>
                    <a:pt x="4690" y="14120"/>
                    <a:pt x="6168" y="13349"/>
                  </a:cubicBezTo>
                  <a:cubicBezTo>
                    <a:pt x="7646" y="12577"/>
                    <a:pt x="9919" y="12269"/>
                    <a:pt x="12534" y="10880"/>
                  </a:cubicBezTo>
                  <a:cubicBezTo>
                    <a:pt x="15149" y="9492"/>
                    <a:pt x="18104" y="7023"/>
                    <a:pt x="19696" y="5017"/>
                  </a:cubicBezTo>
                  <a:cubicBezTo>
                    <a:pt x="21288" y="3012"/>
                    <a:pt x="21515" y="1469"/>
                    <a:pt x="21060" y="697"/>
                  </a:cubicBezTo>
                  <a:cubicBezTo>
                    <a:pt x="20606" y="-74"/>
                    <a:pt x="19469" y="-74"/>
                    <a:pt x="18332" y="80"/>
                  </a:cubicBezTo>
                  <a:cubicBezTo>
                    <a:pt x="17195" y="235"/>
                    <a:pt x="16058" y="543"/>
                    <a:pt x="15603" y="1469"/>
                  </a:cubicBezTo>
                  <a:cubicBezTo>
                    <a:pt x="15149" y="2395"/>
                    <a:pt x="15376" y="3937"/>
                    <a:pt x="16399" y="6097"/>
                  </a:cubicBezTo>
                  <a:cubicBezTo>
                    <a:pt x="17422" y="8257"/>
                    <a:pt x="19241" y="11035"/>
                    <a:pt x="20264" y="13195"/>
                  </a:cubicBezTo>
                  <a:cubicBezTo>
                    <a:pt x="21288" y="15355"/>
                    <a:pt x="21515" y="16897"/>
                    <a:pt x="21288" y="18286"/>
                  </a:cubicBezTo>
                  <a:cubicBezTo>
                    <a:pt x="21060" y="19675"/>
                    <a:pt x="20378" y="20909"/>
                    <a:pt x="19696" y="21217"/>
                  </a:cubicBezTo>
                  <a:cubicBezTo>
                    <a:pt x="19014" y="21526"/>
                    <a:pt x="18332" y="20909"/>
                    <a:pt x="17650" y="20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12090605" y="5458789"/>
              <a:ext cx="30669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88"/>
                    <a:pt x="14400" y="7376"/>
                    <a:pt x="10800" y="10976"/>
                  </a:cubicBezTo>
                  <a:cubicBezTo>
                    <a:pt x="7200" y="14576"/>
                    <a:pt x="3600" y="180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11998603" y="5460174"/>
              <a:ext cx="235558" cy="35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208" fill="norm" stroke="1" extrusionOk="0">
                  <a:moveTo>
                    <a:pt x="8272" y="3619"/>
                  </a:moveTo>
                  <a:cubicBezTo>
                    <a:pt x="8502" y="2694"/>
                    <a:pt x="8732" y="1768"/>
                    <a:pt x="10111" y="997"/>
                  </a:cubicBezTo>
                  <a:cubicBezTo>
                    <a:pt x="11489" y="225"/>
                    <a:pt x="14017" y="-392"/>
                    <a:pt x="16200" y="302"/>
                  </a:cubicBezTo>
                  <a:cubicBezTo>
                    <a:pt x="18383" y="997"/>
                    <a:pt x="20221" y="3002"/>
                    <a:pt x="20911" y="5471"/>
                  </a:cubicBezTo>
                  <a:cubicBezTo>
                    <a:pt x="21600" y="7939"/>
                    <a:pt x="21140" y="10871"/>
                    <a:pt x="17464" y="13571"/>
                  </a:cubicBezTo>
                  <a:cubicBezTo>
                    <a:pt x="13787" y="16271"/>
                    <a:pt x="6894" y="18739"/>
                    <a:pt x="0" y="21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8841939" y="6444380"/>
              <a:ext cx="195095" cy="54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534" fill="norm" stroke="1" extrusionOk="0">
                  <a:moveTo>
                    <a:pt x="8913" y="4072"/>
                  </a:moveTo>
                  <a:cubicBezTo>
                    <a:pt x="8913" y="7100"/>
                    <a:pt x="8913" y="10128"/>
                    <a:pt x="8913" y="12803"/>
                  </a:cubicBezTo>
                  <a:cubicBezTo>
                    <a:pt x="8913" y="15478"/>
                    <a:pt x="8913" y="17799"/>
                    <a:pt x="9052" y="19313"/>
                  </a:cubicBezTo>
                  <a:cubicBezTo>
                    <a:pt x="9190" y="20827"/>
                    <a:pt x="9467" y="21534"/>
                    <a:pt x="9329" y="21534"/>
                  </a:cubicBezTo>
                  <a:cubicBezTo>
                    <a:pt x="9190" y="21534"/>
                    <a:pt x="8637" y="20827"/>
                    <a:pt x="7390" y="18556"/>
                  </a:cubicBezTo>
                  <a:cubicBezTo>
                    <a:pt x="6144" y="16285"/>
                    <a:pt x="4206" y="12450"/>
                    <a:pt x="3513" y="9624"/>
                  </a:cubicBezTo>
                  <a:cubicBezTo>
                    <a:pt x="2821" y="6798"/>
                    <a:pt x="3375" y="4981"/>
                    <a:pt x="4898" y="3568"/>
                  </a:cubicBezTo>
                  <a:cubicBezTo>
                    <a:pt x="6421" y="2155"/>
                    <a:pt x="8913" y="1145"/>
                    <a:pt x="11267" y="590"/>
                  </a:cubicBezTo>
                  <a:cubicBezTo>
                    <a:pt x="13621" y="35"/>
                    <a:pt x="15837" y="-66"/>
                    <a:pt x="17498" y="35"/>
                  </a:cubicBezTo>
                  <a:cubicBezTo>
                    <a:pt x="19160" y="136"/>
                    <a:pt x="20267" y="439"/>
                    <a:pt x="20821" y="943"/>
                  </a:cubicBezTo>
                  <a:cubicBezTo>
                    <a:pt x="21375" y="1448"/>
                    <a:pt x="21375" y="2155"/>
                    <a:pt x="19437" y="3164"/>
                  </a:cubicBezTo>
                  <a:cubicBezTo>
                    <a:pt x="17498" y="4173"/>
                    <a:pt x="13621" y="5485"/>
                    <a:pt x="10298" y="6394"/>
                  </a:cubicBezTo>
                  <a:cubicBezTo>
                    <a:pt x="6975" y="7302"/>
                    <a:pt x="4206" y="7807"/>
                    <a:pt x="2406" y="8261"/>
                  </a:cubicBezTo>
                  <a:cubicBezTo>
                    <a:pt x="606" y="8715"/>
                    <a:pt x="-225" y="9119"/>
                    <a:pt x="52" y="9523"/>
                  </a:cubicBezTo>
                  <a:cubicBezTo>
                    <a:pt x="329" y="9927"/>
                    <a:pt x="1713" y="10330"/>
                    <a:pt x="3098" y="10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8947140" y="6693150"/>
              <a:ext cx="191733" cy="23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21" fill="norm" stroke="1" extrusionOk="0">
                  <a:moveTo>
                    <a:pt x="860" y="10340"/>
                  </a:moveTo>
                  <a:cubicBezTo>
                    <a:pt x="291" y="8502"/>
                    <a:pt x="-277" y="6664"/>
                    <a:pt x="149" y="5630"/>
                  </a:cubicBezTo>
                  <a:cubicBezTo>
                    <a:pt x="576" y="4596"/>
                    <a:pt x="1997" y="4366"/>
                    <a:pt x="3986" y="5055"/>
                  </a:cubicBezTo>
                  <a:cubicBezTo>
                    <a:pt x="5976" y="5745"/>
                    <a:pt x="8534" y="7353"/>
                    <a:pt x="10239" y="9421"/>
                  </a:cubicBezTo>
                  <a:cubicBezTo>
                    <a:pt x="11944" y="11489"/>
                    <a:pt x="12797" y="14017"/>
                    <a:pt x="13223" y="15970"/>
                  </a:cubicBezTo>
                  <a:cubicBezTo>
                    <a:pt x="13649" y="17923"/>
                    <a:pt x="13649" y="19302"/>
                    <a:pt x="12797" y="20221"/>
                  </a:cubicBezTo>
                  <a:cubicBezTo>
                    <a:pt x="11944" y="21140"/>
                    <a:pt x="10239" y="21600"/>
                    <a:pt x="9244" y="21140"/>
                  </a:cubicBezTo>
                  <a:cubicBezTo>
                    <a:pt x="8249" y="20681"/>
                    <a:pt x="7965" y="19302"/>
                    <a:pt x="8534" y="16430"/>
                  </a:cubicBezTo>
                  <a:cubicBezTo>
                    <a:pt x="9102" y="13557"/>
                    <a:pt x="10523" y="9192"/>
                    <a:pt x="12797" y="6204"/>
                  </a:cubicBezTo>
                  <a:cubicBezTo>
                    <a:pt x="15070" y="3217"/>
                    <a:pt x="18197" y="1609"/>
                    <a:pt x="213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9191229" y="6537209"/>
              <a:ext cx="177650" cy="38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296" fill="norm" stroke="1" extrusionOk="0">
                  <a:moveTo>
                    <a:pt x="21148" y="2686"/>
                  </a:moveTo>
                  <a:cubicBezTo>
                    <a:pt x="20844" y="1838"/>
                    <a:pt x="20540" y="991"/>
                    <a:pt x="19323" y="497"/>
                  </a:cubicBezTo>
                  <a:cubicBezTo>
                    <a:pt x="18106" y="3"/>
                    <a:pt x="15976" y="-138"/>
                    <a:pt x="14303" y="144"/>
                  </a:cubicBezTo>
                  <a:cubicBezTo>
                    <a:pt x="12630" y="427"/>
                    <a:pt x="11413" y="1133"/>
                    <a:pt x="9131" y="3250"/>
                  </a:cubicBezTo>
                  <a:cubicBezTo>
                    <a:pt x="6849" y="5368"/>
                    <a:pt x="3503" y="8897"/>
                    <a:pt x="1678" y="11791"/>
                  </a:cubicBezTo>
                  <a:cubicBezTo>
                    <a:pt x="-148" y="14686"/>
                    <a:pt x="-452" y="16944"/>
                    <a:pt x="613" y="18497"/>
                  </a:cubicBezTo>
                  <a:cubicBezTo>
                    <a:pt x="1678" y="20050"/>
                    <a:pt x="4111" y="20897"/>
                    <a:pt x="6089" y="21180"/>
                  </a:cubicBezTo>
                  <a:cubicBezTo>
                    <a:pt x="8066" y="21462"/>
                    <a:pt x="9587" y="21180"/>
                    <a:pt x="11109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9354013" y="6608815"/>
              <a:ext cx="137535" cy="32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393" fill="norm" stroke="1" extrusionOk="0">
                  <a:moveTo>
                    <a:pt x="12888" y="0"/>
                  </a:moveTo>
                  <a:cubicBezTo>
                    <a:pt x="10531" y="4985"/>
                    <a:pt x="8175" y="9969"/>
                    <a:pt x="6800" y="13043"/>
                  </a:cubicBezTo>
                  <a:cubicBezTo>
                    <a:pt x="5426" y="16117"/>
                    <a:pt x="5033" y="17280"/>
                    <a:pt x="4248" y="18526"/>
                  </a:cubicBezTo>
                  <a:cubicBezTo>
                    <a:pt x="3462" y="19772"/>
                    <a:pt x="2284" y="21102"/>
                    <a:pt x="1302" y="21351"/>
                  </a:cubicBezTo>
                  <a:cubicBezTo>
                    <a:pt x="320" y="21600"/>
                    <a:pt x="-465" y="20769"/>
                    <a:pt x="320" y="17945"/>
                  </a:cubicBezTo>
                  <a:cubicBezTo>
                    <a:pt x="1106" y="15120"/>
                    <a:pt x="3462" y="10302"/>
                    <a:pt x="5033" y="7477"/>
                  </a:cubicBezTo>
                  <a:cubicBezTo>
                    <a:pt x="6604" y="4652"/>
                    <a:pt x="7390" y="3822"/>
                    <a:pt x="8175" y="2908"/>
                  </a:cubicBezTo>
                  <a:cubicBezTo>
                    <a:pt x="8960" y="1994"/>
                    <a:pt x="9746" y="997"/>
                    <a:pt x="11121" y="665"/>
                  </a:cubicBezTo>
                  <a:cubicBezTo>
                    <a:pt x="12495" y="332"/>
                    <a:pt x="14459" y="665"/>
                    <a:pt x="15833" y="2243"/>
                  </a:cubicBezTo>
                  <a:cubicBezTo>
                    <a:pt x="17208" y="3822"/>
                    <a:pt x="17993" y="6646"/>
                    <a:pt x="18779" y="9388"/>
                  </a:cubicBezTo>
                  <a:cubicBezTo>
                    <a:pt x="19564" y="12129"/>
                    <a:pt x="20350" y="14788"/>
                    <a:pt x="21135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9368878" y="6777486"/>
              <a:ext cx="99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9591535" y="6596037"/>
              <a:ext cx="155969" cy="25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01" fill="norm" stroke="1" extrusionOk="0">
                  <a:moveTo>
                    <a:pt x="1001" y="6141"/>
                  </a:moveTo>
                  <a:cubicBezTo>
                    <a:pt x="1001" y="10588"/>
                    <a:pt x="1001" y="15035"/>
                    <a:pt x="827" y="17788"/>
                  </a:cubicBezTo>
                  <a:cubicBezTo>
                    <a:pt x="653" y="20541"/>
                    <a:pt x="304" y="21600"/>
                    <a:pt x="130" y="21494"/>
                  </a:cubicBezTo>
                  <a:cubicBezTo>
                    <a:pt x="-44" y="21388"/>
                    <a:pt x="-44" y="20118"/>
                    <a:pt x="130" y="16624"/>
                  </a:cubicBezTo>
                  <a:cubicBezTo>
                    <a:pt x="304" y="13129"/>
                    <a:pt x="653" y="7412"/>
                    <a:pt x="1350" y="4129"/>
                  </a:cubicBezTo>
                  <a:cubicBezTo>
                    <a:pt x="2046" y="847"/>
                    <a:pt x="3091" y="0"/>
                    <a:pt x="5704" y="0"/>
                  </a:cubicBezTo>
                  <a:cubicBezTo>
                    <a:pt x="8317" y="0"/>
                    <a:pt x="12498" y="847"/>
                    <a:pt x="15459" y="3494"/>
                  </a:cubicBezTo>
                  <a:cubicBezTo>
                    <a:pt x="18421" y="6141"/>
                    <a:pt x="20162" y="10588"/>
                    <a:pt x="20859" y="13341"/>
                  </a:cubicBezTo>
                  <a:cubicBezTo>
                    <a:pt x="21556" y="16094"/>
                    <a:pt x="21208" y="17153"/>
                    <a:pt x="20859" y="18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9821221" y="6486146"/>
              <a:ext cx="186701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7776" y="6434"/>
                  </a:moveTo>
                  <a:cubicBezTo>
                    <a:pt x="7200" y="10570"/>
                    <a:pt x="6624" y="14706"/>
                    <a:pt x="6192" y="17157"/>
                  </a:cubicBezTo>
                  <a:cubicBezTo>
                    <a:pt x="5760" y="19609"/>
                    <a:pt x="5472" y="20374"/>
                    <a:pt x="5184" y="20374"/>
                  </a:cubicBezTo>
                  <a:cubicBezTo>
                    <a:pt x="4896" y="20374"/>
                    <a:pt x="4608" y="19609"/>
                    <a:pt x="4176" y="17464"/>
                  </a:cubicBezTo>
                  <a:cubicBezTo>
                    <a:pt x="3744" y="15319"/>
                    <a:pt x="3168" y="11796"/>
                    <a:pt x="2880" y="8962"/>
                  </a:cubicBezTo>
                  <a:cubicBezTo>
                    <a:pt x="2592" y="6128"/>
                    <a:pt x="2592" y="3983"/>
                    <a:pt x="3888" y="2451"/>
                  </a:cubicBezTo>
                  <a:cubicBezTo>
                    <a:pt x="5184" y="919"/>
                    <a:pt x="7776" y="0"/>
                    <a:pt x="10224" y="0"/>
                  </a:cubicBezTo>
                  <a:cubicBezTo>
                    <a:pt x="12672" y="0"/>
                    <a:pt x="14976" y="919"/>
                    <a:pt x="15840" y="2145"/>
                  </a:cubicBezTo>
                  <a:cubicBezTo>
                    <a:pt x="16704" y="3370"/>
                    <a:pt x="16128" y="4902"/>
                    <a:pt x="15120" y="6051"/>
                  </a:cubicBezTo>
                  <a:cubicBezTo>
                    <a:pt x="14112" y="7200"/>
                    <a:pt x="12672" y="7966"/>
                    <a:pt x="12384" y="8655"/>
                  </a:cubicBezTo>
                  <a:cubicBezTo>
                    <a:pt x="12096" y="9345"/>
                    <a:pt x="12960" y="9957"/>
                    <a:pt x="14976" y="10877"/>
                  </a:cubicBezTo>
                  <a:cubicBezTo>
                    <a:pt x="16992" y="11796"/>
                    <a:pt x="20160" y="13021"/>
                    <a:pt x="20880" y="14706"/>
                  </a:cubicBezTo>
                  <a:cubicBezTo>
                    <a:pt x="21600" y="16391"/>
                    <a:pt x="19872" y="18536"/>
                    <a:pt x="15984" y="19762"/>
                  </a:cubicBezTo>
                  <a:cubicBezTo>
                    <a:pt x="12096" y="20987"/>
                    <a:pt x="6048" y="212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10158562" y="6318681"/>
              <a:ext cx="92003" cy="71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113"/>
                  </a:moveTo>
                  <a:cubicBezTo>
                    <a:pt x="1200" y="577"/>
                    <a:pt x="2400" y="41"/>
                    <a:pt x="3000" y="2"/>
                  </a:cubicBezTo>
                  <a:cubicBezTo>
                    <a:pt x="3600" y="-36"/>
                    <a:pt x="3600" y="424"/>
                    <a:pt x="3600" y="1917"/>
                  </a:cubicBezTo>
                  <a:cubicBezTo>
                    <a:pt x="3600" y="3411"/>
                    <a:pt x="3600" y="5938"/>
                    <a:pt x="4800" y="8773"/>
                  </a:cubicBezTo>
                  <a:cubicBezTo>
                    <a:pt x="6000" y="11607"/>
                    <a:pt x="8400" y="14747"/>
                    <a:pt x="9900" y="16700"/>
                  </a:cubicBezTo>
                  <a:cubicBezTo>
                    <a:pt x="11400" y="18653"/>
                    <a:pt x="12000" y="19419"/>
                    <a:pt x="12300" y="20109"/>
                  </a:cubicBezTo>
                  <a:cubicBezTo>
                    <a:pt x="12600" y="20798"/>
                    <a:pt x="12600" y="21411"/>
                    <a:pt x="13500" y="21487"/>
                  </a:cubicBezTo>
                  <a:cubicBezTo>
                    <a:pt x="14400" y="21564"/>
                    <a:pt x="16200" y="21104"/>
                    <a:pt x="17700" y="20683"/>
                  </a:cubicBezTo>
                  <a:cubicBezTo>
                    <a:pt x="19200" y="20262"/>
                    <a:pt x="20400" y="19879"/>
                    <a:pt x="21600" y="1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0251267" y="6623640"/>
              <a:ext cx="221637" cy="19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0701" fill="norm" stroke="1" extrusionOk="0">
                  <a:moveTo>
                    <a:pt x="15223" y="5039"/>
                  </a:moveTo>
                  <a:cubicBezTo>
                    <a:pt x="14981" y="3655"/>
                    <a:pt x="14738" y="2270"/>
                    <a:pt x="14131" y="1162"/>
                  </a:cubicBezTo>
                  <a:cubicBezTo>
                    <a:pt x="13524" y="55"/>
                    <a:pt x="12554" y="-776"/>
                    <a:pt x="10127" y="1162"/>
                  </a:cubicBezTo>
                  <a:cubicBezTo>
                    <a:pt x="7700" y="3101"/>
                    <a:pt x="3817" y="7809"/>
                    <a:pt x="1754" y="11270"/>
                  </a:cubicBezTo>
                  <a:cubicBezTo>
                    <a:pt x="-309" y="14732"/>
                    <a:pt x="-552" y="16947"/>
                    <a:pt x="1026" y="18470"/>
                  </a:cubicBezTo>
                  <a:cubicBezTo>
                    <a:pt x="2603" y="19993"/>
                    <a:pt x="6001" y="20824"/>
                    <a:pt x="9641" y="20686"/>
                  </a:cubicBezTo>
                  <a:cubicBezTo>
                    <a:pt x="13282" y="20547"/>
                    <a:pt x="17165" y="19439"/>
                    <a:pt x="21048" y="18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0465236" y="6455478"/>
              <a:ext cx="103583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0" y="0"/>
                  </a:moveTo>
                  <a:cubicBezTo>
                    <a:pt x="7200" y="2077"/>
                    <a:pt x="14400" y="4154"/>
                    <a:pt x="18000" y="7131"/>
                  </a:cubicBezTo>
                  <a:cubicBezTo>
                    <a:pt x="21600" y="10108"/>
                    <a:pt x="21600" y="13985"/>
                    <a:pt x="19029" y="16546"/>
                  </a:cubicBezTo>
                  <a:cubicBezTo>
                    <a:pt x="16457" y="19108"/>
                    <a:pt x="11314" y="20354"/>
                    <a:pt x="6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0687574" y="6716151"/>
              <a:ext cx="115003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0687574" y="6800487"/>
              <a:ext cx="107337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Shape"/>
            <p:cNvSpPr/>
            <p:nvPr/>
          </p:nvSpPr>
          <p:spPr>
            <a:xfrm>
              <a:off x="10929962" y="6434534"/>
              <a:ext cx="97724" cy="45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5" h="21382" fill="norm" stroke="1" extrusionOk="0">
                  <a:moveTo>
                    <a:pt x="6931" y="10401"/>
                  </a:moveTo>
                  <a:cubicBezTo>
                    <a:pt x="4823" y="12935"/>
                    <a:pt x="2716" y="15469"/>
                    <a:pt x="1662" y="17098"/>
                  </a:cubicBezTo>
                  <a:cubicBezTo>
                    <a:pt x="609" y="18727"/>
                    <a:pt x="609" y="19451"/>
                    <a:pt x="872" y="20115"/>
                  </a:cubicBezTo>
                  <a:cubicBezTo>
                    <a:pt x="1135" y="20779"/>
                    <a:pt x="1662" y="21382"/>
                    <a:pt x="1662" y="21382"/>
                  </a:cubicBezTo>
                  <a:cubicBezTo>
                    <a:pt x="1662" y="21382"/>
                    <a:pt x="1135" y="20779"/>
                    <a:pt x="609" y="18788"/>
                  </a:cubicBezTo>
                  <a:cubicBezTo>
                    <a:pt x="82" y="16797"/>
                    <a:pt x="-445" y="13418"/>
                    <a:pt x="609" y="10099"/>
                  </a:cubicBezTo>
                  <a:cubicBezTo>
                    <a:pt x="1662" y="6781"/>
                    <a:pt x="4296" y="3523"/>
                    <a:pt x="6931" y="1773"/>
                  </a:cubicBezTo>
                  <a:cubicBezTo>
                    <a:pt x="9565" y="23"/>
                    <a:pt x="12199" y="-218"/>
                    <a:pt x="15096" y="144"/>
                  </a:cubicBezTo>
                  <a:cubicBezTo>
                    <a:pt x="17994" y="506"/>
                    <a:pt x="21155" y="1471"/>
                    <a:pt x="19838" y="3281"/>
                  </a:cubicBezTo>
                  <a:cubicBezTo>
                    <a:pt x="18521" y="5092"/>
                    <a:pt x="12726" y="7746"/>
                    <a:pt x="6931" y="10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0994247" y="6616482"/>
              <a:ext cx="214673" cy="25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fill="norm" stroke="1" extrusionOk="0">
                  <a:moveTo>
                    <a:pt x="0" y="7624"/>
                  </a:moveTo>
                  <a:cubicBezTo>
                    <a:pt x="2314" y="10165"/>
                    <a:pt x="4629" y="12706"/>
                    <a:pt x="5914" y="14824"/>
                  </a:cubicBezTo>
                  <a:cubicBezTo>
                    <a:pt x="7200" y="16941"/>
                    <a:pt x="7457" y="18635"/>
                    <a:pt x="7071" y="19800"/>
                  </a:cubicBezTo>
                  <a:cubicBezTo>
                    <a:pt x="6686" y="20965"/>
                    <a:pt x="5657" y="21600"/>
                    <a:pt x="5014" y="21282"/>
                  </a:cubicBezTo>
                  <a:cubicBezTo>
                    <a:pt x="4371" y="20965"/>
                    <a:pt x="4114" y="19694"/>
                    <a:pt x="5014" y="16835"/>
                  </a:cubicBezTo>
                  <a:cubicBezTo>
                    <a:pt x="5914" y="13976"/>
                    <a:pt x="7971" y="9529"/>
                    <a:pt x="10929" y="6459"/>
                  </a:cubicBezTo>
                  <a:cubicBezTo>
                    <a:pt x="13886" y="3388"/>
                    <a:pt x="17743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11286876" y="6550036"/>
              <a:ext cx="144382" cy="30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54" fill="norm" stroke="1" extrusionOk="0">
                  <a:moveTo>
                    <a:pt x="21409" y="1452"/>
                  </a:moveTo>
                  <a:cubicBezTo>
                    <a:pt x="20272" y="726"/>
                    <a:pt x="19135" y="0"/>
                    <a:pt x="17809" y="0"/>
                  </a:cubicBezTo>
                  <a:cubicBezTo>
                    <a:pt x="16483" y="0"/>
                    <a:pt x="14967" y="726"/>
                    <a:pt x="11935" y="3540"/>
                  </a:cubicBezTo>
                  <a:cubicBezTo>
                    <a:pt x="8904" y="6353"/>
                    <a:pt x="4356" y="11254"/>
                    <a:pt x="2083" y="14249"/>
                  </a:cubicBezTo>
                  <a:cubicBezTo>
                    <a:pt x="-191" y="17244"/>
                    <a:pt x="-191" y="18333"/>
                    <a:pt x="188" y="19331"/>
                  </a:cubicBezTo>
                  <a:cubicBezTo>
                    <a:pt x="567" y="20329"/>
                    <a:pt x="1325" y="21237"/>
                    <a:pt x="3977" y="21418"/>
                  </a:cubicBezTo>
                  <a:cubicBezTo>
                    <a:pt x="6630" y="21600"/>
                    <a:pt x="11177" y="21055"/>
                    <a:pt x="15725" y="20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11428199" y="6512407"/>
              <a:ext cx="86257" cy="31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378" fill="norm" stroke="1" extrusionOk="0">
                  <a:moveTo>
                    <a:pt x="11847" y="7094"/>
                  </a:moveTo>
                  <a:cubicBezTo>
                    <a:pt x="9378" y="7791"/>
                    <a:pt x="6910" y="8488"/>
                    <a:pt x="5058" y="10578"/>
                  </a:cubicBezTo>
                  <a:cubicBezTo>
                    <a:pt x="3207" y="12668"/>
                    <a:pt x="1973" y="16152"/>
                    <a:pt x="1355" y="18330"/>
                  </a:cubicBezTo>
                  <a:cubicBezTo>
                    <a:pt x="738" y="20507"/>
                    <a:pt x="738" y="21378"/>
                    <a:pt x="430" y="21378"/>
                  </a:cubicBezTo>
                  <a:cubicBezTo>
                    <a:pt x="121" y="21378"/>
                    <a:pt x="-496" y="20507"/>
                    <a:pt x="738" y="17372"/>
                  </a:cubicBezTo>
                  <a:cubicBezTo>
                    <a:pt x="1973" y="14236"/>
                    <a:pt x="5058" y="8836"/>
                    <a:pt x="7527" y="5352"/>
                  </a:cubicBezTo>
                  <a:cubicBezTo>
                    <a:pt x="9995" y="1868"/>
                    <a:pt x="11847" y="301"/>
                    <a:pt x="13081" y="39"/>
                  </a:cubicBezTo>
                  <a:cubicBezTo>
                    <a:pt x="14315" y="-222"/>
                    <a:pt x="14933" y="823"/>
                    <a:pt x="16475" y="3349"/>
                  </a:cubicBezTo>
                  <a:cubicBezTo>
                    <a:pt x="18018" y="5875"/>
                    <a:pt x="20487" y="9881"/>
                    <a:pt x="20795" y="13017"/>
                  </a:cubicBezTo>
                  <a:cubicBezTo>
                    <a:pt x="21104" y="16152"/>
                    <a:pt x="19253" y="18417"/>
                    <a:pt x="17401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11385256" y="6693150"/>
              <a:ext cx="176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17" y="17100"/>
                    <a:pt x="5635" y="12600"/>
                    <a:pt x="9235" y="9000"/>
                  </a:cubicBezTo>
                  <a:cubicBezTo>
                    <a:pt x="12835" y="5400"/>
                    <a:pt x="17217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11645929" y="6401811"/>
              <a:ext cx="69003" cy="5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712"/>
                    <a:pt x="13600" y="5423"/>
                    <a:pt x="10800" y="8135"/>
                  </a:cubicBezTo>
                  <a:cubicBezTo>
                    <a:pt x="8000" y="10847"/>
                    <a:pt x="6400" y="13558"/>
                    <a:pt x="4800" y="15803"/>
                  </a:cubicBezTo>
                  <a:cubicBezTo>
                    <a:pt x="3200" y="18047"/>
                    <a:pt x="1600" y="198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1718171" y="6617625"/>
              <a:ext cx="165431" cy="17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153" fill="norm" stroke="1" extrusionOk="0">
                  <a:moveTo>
                    <a:pt x="14312" y="2639"/>
                  </a:moveTo>
                  <a:cubicBezTo>
                    <a:pt x="13003" y="1405"/>
                    <a:pt x="11694" y="171"/>
                    <a:pt x="10385" y="16"/>
                  </a:cubicBezTo>
                  <a:cubicBezTo>
                    <a:pt x="9076" y="-138"/>
                    <a:pt x="7767" y="788"/>
                    <a:pt x="5967" y="3411"/>
                  </a:cubicBezTo>
                  <a:cubicBezTo>
                    <a:pt x="4167" y="6033"/>
                    <a:pt x="1876" y="10353"/>
                    <a:pt x="730" y="13439"/>
                  </a:cubicBezTo>
                  <a:cubicBezTo>
                    <a:pt x="-415" y="16525"/>
                    <a:pt x="-415" y="18376"/>
                    <a:pt x="2203" y="19611"/>
                  </a:cubicBezTo>
                  <a:cubicBezTo>
                    <a:pt x="4821" y="20845"/>
                    <a:pt x="10058" y="21462"/>
                    <a:pt x="13658" y="20999"/>
                  </a:cubicBezTo>
                  <a:cubicBezTo>
                    <a:pt x="17258" y="20536"/>
                    <a:pt x="19221" y="18993"/>
                    <a:pt x="21185" y="17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11898935" y="6532147"/>
              <a:ext cx="10273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2" h="21600" fill="norm" stroke="1" extrusionOk="0">
                  <a:moveTo>
                    <a:pt x="3014" y="0"/>
                  </a:moveTo>
                  <a:cubicBezTo>
                    <a:pt x="10046" y="2009"/>
                    <a:pt x="17079" y="4019"/>
                    <a:pt x="19340" y="6447"/>
                  </a:cubicBezTo>
                  <a:cubicBezTo>
                    <a:pt x="21600" y="8874"/>
                    <a:pt x="19088" y="11721"/>
                    <a:pt x="15070" y="14316"/>
                  </a:cubicBezTo>
                  <a:cubicBezTo>
                    <a:pt x="11051" y="16912"/>
                    <a:pt x="5526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12090605" y="6831154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11273755" y="7147282"/>
              <a:ext cx="132422" cy="42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25" fill="norm" stroke="1" extrusionOk="0">
                  <a:moveTo>
                    <a:pt x="3109" y="8678"/>
                  </a:moveTo>
                  <a:cubicBezTo>
                    <a:pt x="3109" y="12490"/>
                    <a:pt x="3109" y="16302"/>
                    <a:pt x="2702" y="18525"/>
                  </a:cubicBezTo>
                  <a:cubicBezTo>
                    <a:pt x="2294" y="20749"/>
                    <a:pt x="1479" y="21384"/>
                    <a:pt x="868" y="21320"/>
                  </a:cubicBezTo>
                  <a:cubicBezTo>
                    <a:pt x="257" y="21257"/>
                    <a:pt x="-151" y="20495"/>
                    <a:pt x="53" y="17890"/>
                  </a:cubicBezTo>
                  <a:cubicBezTo>
                    <a:pt x="257" y="15285"/>
                    <a:pt x="1072" y="10838"/>
                    <a:pt x="2702" y="7598"/>
                  </a:cubicBezTo>
                  <a:cubicBezTo>
                    <a:pt x="4332" y="4358"/>
                    <a:pt x="6777" y="2325"/>
                    <a:pt x="9222" y="1182"/>
                  </a:cubicBezTo>
                  <a:cubicBezTo>
                    <a:pt x="11668" y="38"/>
                    <a:pt x="14113" y="-216"/>
                    <a:pt x="16355" y="165"/>
                  </a:cubicBezTo>
                  <a:cubicBezTo>
                    <a:pt x="18596" y="546"/>
                    <a:pt x="20634" y="1563"/>
                    <a:pt x="21041" y="2706"/>
                  </a:cubicBezTo>
                  <a:cubicBezTo>
                    <a:pt x="21449" y="3850"/>
                    <a:pt x="20226" y="5120"/>
                    <a:pt x="16966" y="6264"/>
                  </a:cubicBezTo>
                  <a:cubicBezTo>
                    <a:pt x="13706" y="7408"/>
                    <a:pt x="8407" y="8424"/>
                    <a:pt x="3109" y="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11346922" y="7314164"/>
              <a:ext cx="130337" cy="21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6171"/>
                  </a:moveTo>
                  <a:cubicBezTo>
                    <a:pt x="2965" y="8486"/>
                    <a:pt x="5929" y="10800"/>
                    <a:pt x="7835" y="12857"/>
                  </a:cubicBezTo>
                  <a:cubicBezTo>
                    <a:pt x="9741" y="14914"/>
                    <a:pt x="10588" y="16714"/>
                    <a:pt x="11012" y="18257"/>
                  </a:cubicBezTo>
                  <a:cubicBezTo>
                    <a:pt x="11435" y="19800"/>
                    <a:pt x="11435" y="21086"/>
                    <a:pt x="10588" y="21343"/>
                  </a:cubicBezTo>
                  <a:cubicBezTo>
                    <a:pt x="9741" y="21600"/>
                    <a:pt x="8047" y="20829"/>
                    <a:pt x="7200" y="19157"/>
                  </a:cubicBezTo>
                  <a:cubicBezTo>
                    <a:pt x="6353" y="17486"/>
                    <a:pt x="6353" y="14914"/>
                    <a:pt x="8894" y="11571"/>
                  </a:cubicBezTo>
                  <a:cubicBezTo>
                    <a:pt x="11435" y="8229"/>
                    <a:pt x="16518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11533361" y="7202887"/>
              <a:ext cx="104902" cy="27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19" fill="norm" stroke="1" extrusionOk="0">
                  <a:moveTo>
                    <a:pt x="21110" y="1494"/>
                  </a:moveTo>
                  <a:cubicBezTo>
                    <a:pt x="19567" y="702"/>
                    <a:pt x="18024" y="-91"/>
                    <a:pt x="15967" y="8"/>
                  </a:cubicBezTo>
                  <a:cubicBezTo>
                    <a:pt x="13910" y="107"/>
                    <a:pt x="11339" y="1098"/>
                    <a:pt x="8510" y="3773"/>
                  </a:cubicBezTo>
                  <a:cubicBezTo>
                    <a:pt x="5681" y="6448"/>
                    <a:pt x="2596" y="10808"/>
                    <a:pt x="1053" y="13681"/>
                  </a:cubicBezTo>
                  <a:cubicBezTo>
                    <a:pt x="-490" y="16555"/>
                    <a:pt x="-490" y="17942"/>
                    <a:pt x="2081" y="19131"/>
                  </a:cubicBezTo>
                  <a:cubicBezTo>
                    <a:pt x="4653" y="20320"/>
                    <a:pt x="9796" y="21311"/>
                    <a:pt x="13396" y="21410"/>
                  </a:cubicBezTo>
                  <a:cubicBezTo>
                    <a:pt x="16996" y="21509"/>
                    <a:pt x="19053" y="20716"/>
                    <a:pt x="21110" y="19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11691930" y="7183189"/>
              <a:ext cx="108002" cy="29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60" fill="norm" stroke="1" extrusionOk="0">
                  <a:moveTo>
                    <a:pt x="7535" y="6191"/>
                  </a:moveTo>
                  <a:cubicBezTo>
                    <a:pt x="5023" y="10660"/>
                    <a:pt x="2512" y="15129"/>
                    <a:pt x="1256" y="17829"/>
                  </a:cubicBezTo>
                  <a:cubicBezTo>
                    <a:pt x="0" y="20529"/>
                    <a:pt x="0" y="21460"/>
                    <a:pt x="0" y="21460"/>
                  </a:cubicBezTo>
                  <a:cubicBezTo>
                    <a:pt x="0" y="21460"/>
                    <a:pt x="0" y="20529"/>
                    <a:pt x="0" y="17643"/>
                  </a:cubicBezTo>
                  <a:cubicBezTo>
                    <a:pt x="0" y="14757"/>
                    <a:pt x="0" y="9915"/>
                    <a:pt x="502" y="6750"/>
                  </a:cubicBezTo>
                  <a:cubicBezTo>
                    <a:pt x="1005" y="3584"/>
                    <a:pt x="2009" y="2094"/>
                    <a:pt x="3767" y="1163"/>
                  </a:cubicBezTo>
                  <a:cubicBezTo>
                    <a:pt x="5526" y="232"/>
                    <a:pt x="8037" y="-140"/>
                    <a:pt x="10047" y="46"/>
                  </a:cubicBezTo>
                  <a:cubicBezTo>
                    <a:pt x="12056" y="232"/>
                    <a:pt x="13563" y="977"/>
                    <a:pt x="14819" y="2281"/>
                  </a:cubicBezTo>
                  <a:cubicBezTo>
                    <a:pt x="16074" y="3584"/>
                    <a:pt x="17079" y="5446"/>
                    <a:pt x="17330" y="6843"/>
                  </a:cubicBezTo>
                  <a:cubicBezTo>
                    <a:pt x="17581" y="8239"/>
                    <a:pt x="17079" y="9170"/>
                    <a:pt x="15572" y="9729"/>
                  </a:cubicBezTo>
                  <a:cubicBezTo>
                    <a:pt x="14065" y="10288"/>
                    <a:pt x="11553" y="10474"/>
                    <a:pt x="11553" y="10660"/>
                  </a:cubicBezTo>
                  <a:cubicBezTo>
                    <a:pt x="11553" y="10846"/>
                    <a:pt x="14065" y="11032"/>
                    <a:pt x="16326" y="11591"/>
                  </a:cubicBezTo>
                  <a:cubicBezTo>
                    <a:pt x="18586" y="12150"/>
                    <a:pt x="20595" y="13081"/>
                    <a:pt x="21098" y="14477"/>
                  </a:cubicBezTo>
                  <a:cubicBezTo>
                    <a:pt x="21600" y="15874"/>
                    <a:pt x="20595" y="17736"/>
                    <a:pt x="19088" y="18946"/>
                  </a:cubicBezTo>
                  <a:cubicBezTo>
                    <a:pt x="17581" y="20157"/>
                    <a:pt x="15572" y="20715"/>
                    <a:pt x="12307" y="20343"/>
                  </a:cubicBezTo>
                  <a:cubicBezTo>
                    <a:pt x="9042" y="19970"/>
                    <a:pt x="4521" y="18667"/>
                    <a:pt x="0" y="17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11881191" y="7076492"/>
              <a:ext cx="56079" cy="5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20607" y="2170"/>
                    <a:pt x="20607" y="4340"/>
                    <a:pt x="16850" y="7151"/>
                  </a:cubicBezTo>
                  <a:cubicBezTo>
                    <a:pt x="13094" y="9962"/>
                    <a:pt x="5581" y="13414"/>
                    <a:pt x="2294" y="15929"/>
                  </a:cubicBezTo>
                  <a:cubicBezTo>
                    <a:pt x="-993" y="18444"/>
                    <a:pt x="-54" y="20022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11948465" y="7331691"/>
              <a:ext cx="165142" cy="13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0780" fill="norm" stroke="1" extrusionOk="0">
                  <a:moveTo>
                    <a:pt x="11504" y="5554"/>
                  </a:moveTo>
                  <a:cubicBezTo>
                    <a:pt x="11836" y="3590"/>
                    <a:pt x="12168" y="1627"/>
                    <a:pt x="11504" y="645"/>
                  </a:cubicBezTo>
                  <a:cubicBezTo>
                    <a:pt x="10839" y="-337"/>
                    <a:pt x="9178" y="-337"/>
                    <a:pt x="7184" y="1627"/>
                  </a:cubicBezTo>
                  <a:cubicBezTo>
                    <a:pt x="5190" y="3590"/>
                    <a:pt x="2864" y="7518"/>
                    <a:pt x="1534" y="10463"/>
                  </a:cubicBezTo>
                  <a:cubicBezTo>
                    <a:pt x="205" y="13408"/>
                    <a:pt x="-127" y="15372"/>
                    <a:pt x="39" y="17336"/>
                  </a:cubicBezTo>
                  <a:cubicBezTo>
                    <a:pt x="205" y="19299"/>
                    <a:pt x="870" y="21263"/>
                    <a:pt x="4525" y="20674"/>
                  </a:cubicBezTo>
                  <a:cubicBezTo>
                    <a:pt x="8181" y="20085"/>
                    <a:pt x="14827" y="16943"/>
                    <a:pt x="21473" y="13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12151940" y="7139592"/>
              <a:ext cx="67687" cy="343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31" fill="norm" stroke="1" extrusionOk="0">
                  <a:moveTo>
                    <a:pt x="0" y="366"/>
                  </a:moveTo>
                  <a:cubicBezTo>
                    <a:pt x="4800" y="49"/>
                    <a:pt x="9600" y="-269"/>
                    <a:pt x="13200" y="366"/>
                  </a:cubicBezTo>
                  <a:cubicBezTo>
                    <a:pt x="16800" y="1002"/>
                    <a:pt x="19200" y="2590"/>
                    <a:pt x="20400" y="5131"/>
                  </a:cubicBezTo>
                  <a:cubicBezTo>
                    <a:pt x="21600" y="7672"/>
                    <a:pt x="21600" y="11166"/>
                    <a:pt x="19200" y="14025"/>
                  </a:cubicBezTo>
                  <a:cubicBezTo>
                    <a:pt x="16800" y="16884"/>
                    <a:pt x="12000" y="19107"/>
                    <a:pt x="72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12266943" y="7444501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8724863" y="8044569"/>
              <a:ext cx="30669" cy="358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796"/>
                  </a:moveTo>
                  <a:cubicBezTo>
                    <a:pt x="7200" y="337"/>
                    <a:pt x="14400" y="-123"/>
                    <a:pt x="18000" y="30"/>
                  </a:cubicBezTo>
                  <a:cubicBezTo>
                    <a:pt x="21600" y="183"/>
                    <a:pt x="21600" y="949"/>
                    <a:pt x="19800" y="3247"/>
                  </a:cubicBezTo>
                  <a:cubicBezTo>
                    <a:pt x="18000" y="5545"/>
                    <a:pt x="14400" y="9375"/>
                    <a:pt x="14400" y="12668"/>
                  </a:cubicBezTo>
                  <a:cubicBezTo>
                    <a:pt x="14400" y="15962"/>
                    <a:pt x="18000" y="18720"/>
                    <a:pt x="2160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10765446" y="6244300"/>
              <a:ext cx="1386576" cy="785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43" fill="norm" stroke="1" extrusionOk="0">
                  <a:moveTo>
                    <a:pt x="15319" y="3691"/>
                  </a:moveTo>
                  <a:cubicBezTo>
                    <a:pt x="15319" y="3340"/>
                    <a:pt x="15319" y="2990"/>
                    <a:pt x="15260" y="2674"/>
                  </a:cubicBezTo>
                  <a:cubicBezTo>
                    <a:pt x="15200" y="2358"/>
                    <a:pt x="15081" y="2078"/>
                    <a:pt x="14566" y="1692"/>
                  </a:cubicBezTo>
                  <a:cubicBezTo>
                    <a:pt x="14051" y="1306"/>
                    <a:pt x="13139" y="816"/>
                    <a:pt x="12168" y="535"/>
                  </a:cubicBezTo>
                  <a:cubicBezTo>
                    <a:pt x="11197" y="255"/>
                    <a:pt x="10167" y="184"/>
                    <a:pt x="9196" y="114"/>
                  </a:cubicBezTo>
                  <a:cubicBezTo>
                    <a:pt x="8225" y="44"/>
                    <a:pt x="7313" y="-26"/>
                    <a:pt x="6501" y="9"/>
                  </a:cubicBezTo>
                  <a:cubicBezTo>
                    <a:pt x="5688" y="44"/>
                    <a:pt x="4975" y="184"/>
                    <a:pt x="4202" y="640"/>
                  </a:cubicBezTo>
                  <a:cubicBezTo>
                    <a:pt x="3429" y="1096"/>
                    <a:pt x="2597" y="1868"/>
                    <a:pt x="1963" y="2674"/>
                  </a:cubicBezTo>
                  <a:cubicBezTo>
                    <a:pt x="1329" y="3480"/>
                    <a:pt x="893" y="4322"/>
                    <a:pt x="556" y="5339"/>
                  </a:cubicBezTo>
                  <a:cubicBezTo>
                    <a:pt x="219" y="6356"/>
                    <a:pt x="-19" y="7548"/>
                    <a:pt x="1" y="8951"/>
                  </a:cubicBezTo>
                  <a:cubicBezTo>
                    <a:pt x="21" y="10353"/>
                    <a:pt x="298" y="11966"/>
                    <a:pt x="754" y="13439"/>
                  </a:cubicBezTo>
                  <a:cubicBezTo>
                    <a:pt x="1210" y="14912"/>
                    <a:pt x="1844" y="16244"/>
                    <a:pt x="2735" y="17261"/>
                  </a:cubicBezTo>
                  <a:cubicBezTo>
                    <a:pt x="3627" y="18278"/>
                    <a:pt x="4777" y="18979"/>
                    <a:pt x="5827" y="19400"/>
                  </a:cubicBezTo>
                  <a:cubicBezTo>
                    <a:pt x="6877" y="19821"/>
                    <a:pt x="7828" y="19961"/>
                    <a:pt x="8918" y="20206"/>
                  </a:cubicBezTo>
                  <a:cubicBezTo>
                    <a:pt x="10008" y="20452"/>
                    <a:pt x="11237" y="20803"/>
                    <a:pt x="12287" y="21083"/>
                  </a:cubicBezTo>
                  <a:cubicBezTo>
                    <a:pt x="13337" y="21364"/>
                    <a:pt x="14209" y="21574"/>
                    <a:pt x="15220" y="21539"/>
                  </a:cubicBezTo>
                  <a:cubicBezTo>
                    <a:pt x="16231" y="21504"/>
                    <a:pt x="17380" y="21223"/>
                    <a:pt x="18311" y="20732"/>
                  </a:cubicBezTo>
                  <a:cubicBezTo>
                    <a:pt x="19243" y="20242"/>
                    <a:pt x="19956" y="19540"/>
                    <a:pt x="20451" y="18804"/>
                  </a:cubicBezTo>
                  <a:cubicBezTo>
                    <a:pt x="20947" y="18068"/>
                    <a:pt x="21224" y="17296"/>
                    <a:pt x="21383" y="15929"/>
                  </a:cubicBezTo>
                  <a:cubicBezTo>
                    <a:pt x="21541" y="14561"/>
                    <a:pt x="21581" y="12597"/>
                    <a:pt x="21264" y="10879"/>
                  </a:cubicBezTo>
                  <a:cubicBezTo>
                    <a:pt x="20947" y="9161"/>
                    <a:pt x="20273" y="7688"/>
                    <a:pt x="19322" y="6426"/>
                  </a:cubicBezTo>
                  <a:cubicBezTo>
                    <a:pt x="18371" y="5164"/>
                    <a:pt x="17142" y="4112"/>
                    <a:pt x="15973" y="3551"/>
                  </a:cubicBezTo>
                  <a:cubicBezTo>
                    <a:pt x="14804" y="2990"/>
                    <a:pt x="13694" y="2919"/>
                    <a:pt x="12584" y="2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11456176" y="5997792"/>
              <a:ext cx="155233" cy="18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0825" fill="norm" stroke="1" extrusionOk="0">
                  <a:moveTo>
                    <a:pt x="16200" y="8378"/>
                  </a:moveTo>
                  <a:cubicBezTo>
                    <a:pt x="15857" y="6938"/>
                    <a:pt x="15514" y="5498"/>
                    <a:pt x="14486" y="4778"/>
                  </a:cubicBezTo>
                  <a:cubicBezTo>
                    <a:pt x="13457" y="4058"/>
                    <a:pt x="11743" y="4058"/>
                    <a:pt x="9172" y="5930"/>
                  </a:cubicBezTo>
                  <a:cubicBezTo>
                    <a:pt x="6600" y="7802"/>
                    <a:pt x="3172" y="11546"/>
                    <a:pt x="1457" y="14138"/>
                  </a:cubicBezTo>
                  <a:cubicBezTo>
                    <a:pt x="-257" y="16730"/>
                    <a:pt x="-257" y="18170"/>
                    <a:pt x="429" y="19322"/>
                  </a:cubicBezTo>
                  <a:cubicBezTo>
                    <a:pt x="1114" y="20474"/>
                    <a:pt x="2486" y="21338"/>
                    <a:pt x="6086" y="20474"/>
                  </a:cubicBezTo>
                  <a:cubicBezTo>
                    <a:pt x="9686" y="19610"/>
                    <a:pt x="15514" y="17018"/>
                    <a:pt x="18429" y="14138"/>
                  </a:cubicBezTo>
                  <a:cubicBezTo>
                    <a:pt x="21343" y="11258"/>
                    <a:pt x="21343" y="8090"/>
                    <a:pt x="19800" y="5642"/>
                  </a:cubicBezTo>
                  <a:cubicBezTo>
                    <a:pt x="18257" y="3194"/>
                    <a:pt x="15172" y="1466"/>
                    <a:pt x="12600" y="602"/>
                  </a:cubicBezTo>
                  <a:cubicBezTo>
                    <a:pt x="10029" y="-262"/>
                    <a:pt x="7972" y="-262"/>
                    <a:pt x="6943" y="1034"/>
                  </a:cubicBezTo>
                  <a:cubicBezTo>
                    <a:pt x="5914" y="2330"/>
                    <a:pt x="5914" y="4922"/>
                    <a:pt x="5914" y="7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11714931" y="6148805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11791599" y="6011943"/>
              <a:ext cx="122670" cy="29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6564"/>
                  </a:moveTo>
                  <a:cubicBezTo>
                    <a:pt x="21150" y="4718"/>
                    <a:pt x="20700" y="2872"/>
                    <a:pt x="19575" y="1672"/>
                  </a:cubicBezTo>
                  <a:cubicBezTo>
                    <a:pt x="18450" y="472"/>
                    <a:pt x="16650" y="-82"/>
                    <a:pt x="13725" y="10"/>
                  </a:cubicBezTo>
                  <a:cubicBezTo>
                    <a:pt x="10800" y="103"/>
                    <a:pt x="6750" y="841"/>
                    <a:pt x="4050" y="1672"/>
                  </a:cubicBezTo>
                  <a:cubicBezTo>
                    <a:pt x="1350" y="2503"/>
                    <a:pt x="0" y="3426"/>
                    <a:pt x="0" y="4256"/>
                  </a:cubicBezTo>
                  <a:cubicBezTo>
                    <a:pt x="0" y="5087"/>
                    <a:pt x="1350" y="5826"/>
                    <a:pt x="3150" y="6287"/>
                  </a:cubicBezTo>
                  <a:cubicBezTo>
                    <a:pt x="4950" y="6749"/>
                    <a:pt x="7200" y="6933"/>
                    <a:pt x="9900" y="6841"/>
                  </a:cubicBezTo>
                  <a:cubicBezTo>
                    <a:pt x="12600" y="6749"/>
                    <a:pt x="15750" y="6380"/>
                    <a:pt x="17550" y="6656"/>
                  </a:cubicBezTo>
                  <a:cubicBezTo>
                    <a:pt x="19350" y="6933"/>
                    <a:pt x="19800" y="7856"/>
                    <a:pt x="19575" y="9887"/>
                  </a:cubicBezTo>
                  <a:cubicBezTo>
                    <a:pt x="19350" y="11918"/>
                    <a:pt x="18450" y="15056"/>
                    <a:pt x="18225" y="17180"/>
                  </a:cubicBezTo>
                  <a:cubicBezTo>
                    <a:pt x="18000" y="19303"/>
                    <a:pt x="18450" y="20410"/>
                    <a:pt x="1890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12011218" y="6091676"/>
              <a:ext cx="115733" cy="40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513" fill="norm" stroke="1" extrusionOk="0">
                  <a:moveTo>
                    <a:pt x="18413" y="5414"/>
                  </a:moveTo>
                  <a:cubicBezTo>
                    <a:pt x="18872" y="4743"/>
                    <a:pt x="19332" y="4072"/>
                    <a:pt x="19562" y="3200"/>
                  </a:cubicBezTo>
                  <a:cubicBezTo>
                    <a:pt x="19791" y="2328"/>
                    <a:pt x="19791" y="1255"/>
                    <a:pt x="17493" y="651"/>
                  </a:cubicBezTo>
                  <a:cubicBezTo>
                    <a:pt x="15196" y="47"/>
                    <a:pt x="10600" y="-87"/>
                    <a:pt x="7383" y="47"/>
                  </a:cubicBezTo>
                  <a:cubicBezTo>
                    <a:pt x="4166" y="181"/>
                    <a:pt x="2327" y="584"/>
                    <a:pt x="1179" y="1456"/>
                  </a:cubicBezTo>
                  <a:cubicBezTo>
                    <a:pt x="30" y="2328"/>
                    <a:pt x="-430" y="3669"/>
                    <a:pt x="489" y="4474"/>
                  </a:cubicBezTo>
                  <a:cubicBezTo>
                    <a:pt x="1408" y="5279"/>
                    <a:pt x="3706" y="5548"/>
                    <a:pt x="7383" y="5481"/>
                  </a:cubicBezTo>
                  <a:cubicBezTo>
                    <a:pt x="11059" y="5414"/>
                    <a:pt x="16115" y="5011"/>
                    <a:pt x="18642" y="5279"/>
                  </a:cubicBezTo>
                  <a:cubicBezTo>
                    <a:pt x="21170" y="5548"/>
                    <a:pt x="21170" y="6487"/>
                    <a:pt x="20251" y="9304"/>
                  </a:cubicBezTo>
                  <a:cubicBezTo>
                    <a:pt x="19332" y="12122"/>
                    <a:pt x="17493" y="16817"/>
                    <a:pt x="15655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10886062" y="7054450"/>
              <a:ext cx="1531316" cy="75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08" fill="norm" stroke="1" extrusionOk="0">
                  <a:moveTo>
                    <a:pt x="18710" y="3476"/>
                  </a:moveTo>
                  <a:cubicBezTo>
                    <a:pt x="18818" y="3184"/>
                    <a:pt x="18925" y="2892"/>
                    <a:pt x="18961" y="2564"/>
                  </a:cubicBezTo>
                  <a:cubicBezTo>
                    <a:pt x="18997" y="2235"/>
                    <a:pt x="18961" y="1870"/>
                    <a:pt x="18728" y="1542"/>
                  </a:cubicBezTo>
                  <a:cubicBezTo>
                    <a:pt x="18495" y="1214"/>
                    <a:pt x="18065" y="922"/>
                    <a:pt x="17528" y="666"/>
                  </a:cubicBezTo>
                  <a:cubicBezTo>
                    <a:pt x="16991" y="411"/>
                    <a:pt x="16346" y="192"/>
                    <a:pt x="15397" y="82"/>
                  </a:cubicBezTo>
                  <a:cubicBezTo>
                    <a:pt x="14447" y="-27"/>
                    <a:pt x="13194" y="-27"/>
                    <a:pt x="11976" y="82"/>
                  </a:cubicBezTo>
                  <a:cubicBezTo>
                    <a:pt x="10758" y="192"/>
                    <a:pt x="9576" y="411"/>
                    <a:pt x="8483" y="666"/>
                  </a:cubicBezTo>
                  <a:cubicBezTo>
                    <a:pt x="7391" y="922"/>
                    <a:pt x="6388" y="1214"/>
                    <a:pt x="5456" y="1542"/>
                  </a:cubicBezTo>
                  <a:cubicBezTo>
                    <a:pt x="4525" y="1870"/>
                    <a:pt x="3665" y="2235"/>
                    <a:pt x="2913" y="2782"/>
                  </a:cubicBezTo>
                  <a:cubicBezTo>
                    <a:pt x="2161" y="3330"/>
                    <a:pt x="1516" y="4059"/>
                    <a:pt x="997" y="5373"/>
                  </a:cubicBezTo>
                  <a:cubicBezTo>
                    <a:pt x="477" y="6687"/>
                    <a:pt x="83" y="8584"/>
                    <a:pt x="12" y="10189"/>
                  </a:cubicBezTo>
                  <a:cubicBezTo>
                    <a:pt x="-60" y="11795"/>
                    <a:pt x="191" y="13108"/>
                    <a:pt x="782" y="14385"/>
                  </a:cubicBezTo>
                  <a:cubicBezTo>
                    <a:pt x="1373" y="15662"/>
                    <a:pt x="2304" y="16903"/>
                    <a:pt x="3343" y="17997"/>
                  </a:cubicBezTo>
                  <a:cubicBezTo>
                    <a:pt x="4382" y="19092"/>
                    <a:pt x="5528" y="20041"/>
                    <a:pt x="6800" y="20588"/>
                  </a:cubicBezTo>
                  <a:cubicBezTo>
                    <a:pt x="8071" y="21135"/>
                    <a:pt x="9468" y="21281"/>
                    <a:pt x="10794" y="21391"/>
                  </a:cubicBezTo>
                  <a:cubicBezTo>
                    <a:pt x="12119" y="21500"/>
                    <a:pt x="13373" y="21573"/>
                    <a:pt x="14591" y="21427"/>
                  </a:cubicBezTo>
                  <a:cubicBezTo>
                    <a:pt x="15809" y="21281"/>
                    <a:pt x="16991" y="20916"/>
                    <a:pt x="17940" y="20187"/>
                  </a:cubicBezTo>
                  <a:cubicBezTo>
                    <a:pt x="18889" y="19457"/>
                    <a:pt x="19606" y="18362"/>
                    <a:pt x="20179" y="16939"/>
                  </a:cubicBezTo>
                  <a:cubicBezTo>
                    <a:pt x="20752" y="15516"/>
                    <a:pt x="21182" y="13765"/>
                    <a:pt x="21361" y="11904"/>
                  </a:cubicBezTo>
                  <a:cubicBezTo>
                    <a:pt x="21540" y="10043"/>
                    <a:pt x="21468" y="8073"/>
                    <a:pt x="21271" y="6541"/>
                  </a:cubicBezTo>
                  <a:cubicBezTo>
                    <a:pt x="21074" y="5008"/>
                    <a:pt x="20752" y="3914"/>
                    <a:pt x="20233" y="3074"/>
                  </a:cubicBezTo>
                  <a:cubicBezTo>
                    <a:pt x="19713" y="2235"/>
                    <a:pt x="18997" y="1651"/>
                    <a:pt x="18173" y="1688"/>
                  </a:cubicBezTo>
                  <a:cubicBezTo>
                    <a:pt x="17349" y="1724"/>
                    <a:pt x="16418" y="2381"/>
                    <a:pt x="15486" y="3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11552941" y="7937539"/>
              <a:ext cx="161991" cy="23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237" fill="norm" stroke="1" extrusionOk="0">
                  <a:moveTo>
                    <a:pt x="21064" y="2518"/>
                  </a:moveTo>
                  <a:cubicBezTo>
                    <a:pt x="20067" y="1609"/>
                    <a:pt x="19070" y="699"/>
                    <a:pt x="17575" y="245"/>
                  </a:cubicBezTo>
                  <a:cubicBezTo>
                    <a:pt x="16079" y="-210"/>
                    <a:pt x="14085" y="-210"/>
                    <a:pt x="10929" y="1836"/>
                  </a:cubicBezTo>
                  <a:cubicBezTo>
                    <a:pt x="7772" y="3883"/>
                    <a:pt x="3452" y="7975"/>
                    <a:pt x="1458" y="11499"/>
                  </a:cubicBezTo>
                  <a:cubicBezTo>
                    <a:pt x="-536" y="15024"/>
                    <a:pt x="-204" y="17980"/>
                    <a:pt x="793" y="19571"/>
                  </a:cubicBezTo>
                  <a:cubicBezTo>
                    <a:pt x="1790" y="21163"/>
                    <a:pt x="3452" y="21390"/>
                    <a:pt x="5778" y="21163"/>
                  </a:cubicBezTo>
                  <a:cubicBezTo>
                    <a:pt x="8104" y="20935"/>
                    <a:pt x="11095" y="20253"/>
                    <a:pt x="13421" y="18207"/>
                  </a:cubicBezTo>
                  <a:cubicBezTo>
                    <a:pt x="15747" y="16161"/>
                    <a:pt x="17409" y="12750"/>
                    <a:pt x="17575" y="10022"/>
                  </a:cubicBezTo>
                  <a:cubicBezTo>
                    <a:pt x="17741" y="7293"/>
                    <a:pt x="16412" y="5247"/>
                    <a:pt x="14916" y="3996"/>
                  </a:cubicBezTo>
                  <a:cubicBezTo>
                    <a:pt x="13421" y="2746"/>
                    <a:pt x="11759" y="2291"/>
                    <a:pt x="10929" y="2632"/>
                  </a:cubicBezTo>
                  <a:cubicBezTo>
                    <a:pt x="10098" y="2973"/>
                    <a:pt x="10098" y="4110"/>
                    <a:pt x="10098" y="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11845267" y="8096182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11979851" y="7921685"/>
              <a:ext cx="107029" cy="40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502" fill="norm" stroke="1" extrusionOk="0">
                  <a:moveTo>
                    <a:pt x="15741" y="8053"/>
                  </a:moveTo>
                  <a:cubicBezTo>
                    <a:pt x="16244" y="6559"/>
                    <a:pt x="16746" y="5064"/>
                    <a:pt x="15993" y="3706"/>
                  </a:cubicBezTo>
                  <a:cubicBezTo>
                    <a:pt x="15239" y="2347"/>
                    <a:pt x="13230" y="1125"/>
                    <a:pt x="10969" y="513"/>
                  </a:cubicBezTo>
                  <a:cubicBezTo>
                    <a:pt x="8709" y="-98"/>
                    <a:pt x="6197" y="-98"/>
                    <a:pt x="4188" y="174"/>
                  </a:cubicBezTo>
                  <a:cubicBezTo>
                    <a:pt x="2179" y="445"/>
                    <a:pt x="672" y="989"/>
                    <a:pt x="169" y="1940"/>
                  </a:cubicBezTo>
                  <a:cubicBezTo>
                    <a:pt x="-333" y="2891"/>
                    <a:pt x="169" y="4249"/>
                    <a:pt x="3183" y="5200"/>
                  </a:cubicBezTo>
                  <a:cubicBezTo>
                    <a:pt x="6197" y="6151"/>
                    <a:pt x="11723" y="6694"/>
                    <a:pt x="15490" y="7170"/>
                  </a:cubicBezTo>
                  <a:cubicBezTo>
                    <a:pt x="19258" y="7645"/>
                    <a:pt x="21267" y="8053"/>
                    <a:pt x="21016" y="9344"/>
                  </a:cubicBezTo>
                  <a:cubicBezTo>
                    <a:pt x="20765" y="10634"/>
                    <a:pt x="18253" y="12808"/>
                    <a:pt x="16746" y="14981"/>
                  </a:cubicBezTo>
                  <a:cubicBezTo>
                    <a:pt x="15239" y="17155"/>
                    <a:pt x="14737" y="19328"/>
                    <a:pt x="14234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12210305" y="7961054"/>
              <a:ext cx="120210" cy="426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455" fill="norm" stroke="1" extrusionOk="0">
                  <a:moveTo>
                    <a:pt x="17704" y="7184"/>
                  </a:moveTo>
                  <a:cubicBezTo>
                    <a:pt x="18145" y="5898"/>
                    <a:pt x="18586" y="4612"/>
                    <a:pt x="18366" y="3391"/>
                  </a:cubicBezTo>
                  <a:cubicBezTo>
                    <a:pt x="18145" y="2169"/>
                    <a:pt x="17264" y="1012"/>
                    <a:pt x="15721" y="434"/>
                  </a:cubicBezTo>
                  <a:cubicBezTo>
                    <a:pt x="14178" y="-145"/>
                    <a:pt x="11974" y="-145"/>
                    <a:pt x="9329" y="434"/>
                  </a:cubicBezTo>
                  <a:cubicBezTo>
                    <a:pt x="6684" y="1012"/>
                    <a:pt x="3598" y="2169"/>
                    <a:pt x="1835" y="3069"/>
                  </a:cubicBezTo>
                  <a:cubicBezTo>
                    <a:pt x="72" y="3969"/>
                    <a:pt x="-369" y="4612"/>
                    <a:pt x="292" y="5126"/>
                  </a:cubicBezTo>
                  <a:cubicBezTo>
                    <a:pt x="953" y="5641"/>
                    <a:pt x="2717" y="6026"/>
                    <a:pt x="4700" y="6219"/>
                  </a:cubicBezTo>
                  <a:cubicBezTo>
                    <a:pt x="6684" y="6412"/>
                    <a:pt x="8888" y="6412"/>
                    <a:pt x="11753" y="6412"/>
                  </a:cubicBezTo>
                  <a:cubicBezTo>
                    <a:pt x="14619" y="6412"/>
                    <a:pt x="18145" y="6412"/>
                    <a:pt x="19688" y="7762"/>
                  </a:cubicBezTo>
                  <a:cubicBezTo>
                    <a:pt x="21231" y="9112"/>
                    <a:pt x="20790" y="11812"/>
                    <a:pt x="20129" y="14319"/>
                  </a:cubicBezTo>
                  <a:cubicBezTo>
                    <a:pt x="19468" y="16826"/>
                    <a:pt x="18586" y="19141"/>
                    <a:pt x="17704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8855199" y="7138602"/>
              <a:ext cx="1602371" cy="20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21519"/>
                  </a:moveTo>
                  <a:cubicBezTo>
                    <a:pt x="1275" y="19119"/>
                    <a:pt x="2549" y="16719"/>
                    <a:pt x="3876" y="14186"/>
                  </a:cubicBezTo>
                  <a:cubicBezTo>
                    <a:pt x="5202" y="11652"/>
                    <a:pt x="6580" y="8986"/>
                    <a:pt x="7975" y="6986"/>
                  </a:cubicBezTo>
                  <a:cubicBezTo>
                    <a:pt x="9370" y="4986"/>
                    <a:pt x="10783" y="3652"/>
                    <a:pt x="12161" y="2586"/>
                  </a:cubicBezTo>
                  <a:cubicBezTo>
                    <a:pt x="13539" y="1519"/>
                    <a:pt x="14882" y="719"/>
                    <a:pt x="16364" y="319"/>
                  </a:cubicBezTo>
                  <a:cubicBezTo>
                    <a:pt x="17845" y="-81"/>
                    <a:pt x="19464" y="-81"/>
                    <a:pt x="20360" y="186"/>
                  </a:cubicBezTo>
                  <a:cubicBezTo>
                    <a:pt x="21256" y="452"/>
                    <a:pt x="21428" y="986"/>
                    <a:pt x="21600" y="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9051042" y="7480279"/>
              <a:ext cx="102492" cy="19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0871" fill="norm" stroke="1" extrusionOk="0">
                  <a:moveTo>
                    <a:pt x="18106" y="3555"/>
                  </a:moveTo>
                  <a:cubicBezTo>
                    <a:pt x="15999" y="2461"/>
                    <a:pt x="13891" y="1368"/>
                    <a:pt x="11521" y="1504"/>
                  </a:cubicBezTo>
                  <a:cubicBezTo>
                    <a:pt x="9150" y="1641"/>
                    <a:pt x="6516" y="3008"/>
                    <a:pt x="4409" y="5742"/>
                  </a:cubicBezTo>
                  <a:cubicBezTo>
                    <a:pt x="2301" y="8476"/>
                    <a:pt x="721" y="12578"/>
                    <a:pt x="194" y="15312"/>
                  </a:cubicBezTo>
                  <a:cubicBezTo>
                    <a:pt x="-333" y="18046"/>
                    <a:pt x="194" y="19413"/>
                    <a:pt x="2038" y="20233"/>
                  </a:cubicBezTo>
                  <a:cubicBezTo>
                    <a:pt x="3882" y="21054"/>
                    <a:pt x="7043" y="21327"/>
                    <a:pt x="10467" y="19550"/>
                  </a:cubicBezTo>
                  <a:cubicBezTo>
                    <a:pt x="13891" y="17773"/>
                    <a:pt x="17579" y="13945"/>
                    <a:pt x="19423" y="10937"/>
                  </a:cubicBezTo>
                  <a:cubicBezTo>
                    <a:pt x="21267" y="7930"/>
                    <a:pt x="21267" y="5742"/>
                    <a:pt x="21004" y="3965"/>
                  </a:cubicBezTo>
                  <a:cubicBezTo>
                    <a:pt x="20740" y="2188"/>
                    <a:pt x="20213" y="821"/>
                    <a:pt x="18633" y="274"/>
                  </a:cubicBezTo>
                  <a:cubicBezTo>
                    <a:pt x="17052" y="-273"/>
                    <a:pt x="14418" y="0"/>
                    <a:pt x="12047" y="1094"/>
                  </a:cubicBezTo>
                  <a:cubicBezTo>
                    <a:pt x="9677" y="2188"/>
                    <a:pt x="7569" y="4102"/>
                    <a:pt x="5462" y="6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9269209" y="7628505"/>
              <a:ext cx="766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9319644" y="7445639"/>
              <a:ext cx="79902" cy="25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503" fill="norm" stroke="1" extrusionOk="0">
                  <a:moveTo>
                    <a:pt x="18501" y="8412"/>
                  </a:moveTo>
                  <a:cubicBezTo>
                    <a:pt x="18501" y="6230"/>
                    <a:pt x="18501" y="4048"/>
                    <a:pt x="17192" y="2521"/>
                  </a:cubicBezTo>
                  <a:cubicBezTo>
                    <a:pt x="15883" y="994"/>
                    <a:pt x="13264" y="121"/>
                    <a:pt x="10646" y="12"/>
                  </a:cubicBezTo>
                  <a:cubicBezTo>
                    <a:pt x="8028" y="-97"/>
                    <a:pt x="5410" y="558"/>
                    <a:pt x="3774" y="1430"/>
                  </a:cubicBezTo>
                  <a:cubicBezTo>
                    <a:pt x="2137" y="2303"/>
                    <a:pt x="1483" y="3394"/>
                    <a:pt x="828" y="4485"/>
                  </a:cubicBezTo>
                  <a:cubicBezTo>
                    <a:pt x="174" y="5576"/>
                    <a:pt x="-481" y="6667"/>
                    <a:pt x="501" y="7539"/>
                  </a:cubicBezTo>
                  <a:cubicBezTo>
                    <a:pt x="1483" y="8412"/>
                    <a:pt x="4101" y="9067"/>
                    <a:pt x="8028" y="9503"/>
                  </a:cubicBezTo>
                  <a:cubicBezTo>
                    <a:pt x="11955" y="9939"/>
                    <a:pt x="17192" y="10158"/>
                    <a:pt x="19155" y="11576"/>
                  </a:cubicBezTo>
                  <a:cubicBezTo>
                    <a:pt x="21119" y="12994"/>
                    <a:pt x="19810" y="15612"/>
                    <a:pt x="19483" y="17467"/>
                  </a:cubicBezTo>
                  <a:cubicBezTo>
                    <a:pt x="19155" y="19321"/>
                    <a:pt x="19810" y="20412"/>
                    <a:pt x="20464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9454531" y="7463988"/>
              <a:ext cx="90685" cy="19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425" fill="norm" stroke="1" extrusionOk="0">
                  <a:moveTo>
                    <a:pt x="17212" y="13851"/>
                  </a:moveTo>
                  <a:cubicBezTo>
                    <a:pt x="17796" y="10765"/>
                    <a:pt x="18380" y="7680"/>
                    <a:pt x="18380" y="5435"/>
                  </a:cubicBezTo>
                  <a:cubicBezTo>
                    <a:pt x="18380" y="3191"/>
                    <a:pt x="17796" y="1789"/>
                    <a:pt x="16045" y="947"/>
                  </a:cubicBezTo>
                  <a:cubicBezTo>
                    <a:pt x="14293" y="106"/>
                    <a:pt x="11374" y="-175"/>
                    <a:pt x="8747" y="106"/>
                  </a:cubicBezTo>
                  <a:cubicBezTo>
                    <a:pt x="6120" y="386"/>
                    <a:pt x="3785" y="1228"/>
                    <a:pt x="2034" y="2350"/>
                  </a:cubicBezTo>
                  <a:cubicBezTo>
                    <a:pt x="283" y="3472"/>
                    <a:pt x="-885" y="4874"/>
                    <a:pt x="866" y="5996"/>
                  </a:cubicBezTo>
                  <a:cubicBezTo>
                    <a:pt x="2618" y="7118"/>
                    <a:pt x="7288" y="7960"/>
                    <a:pt x="9915" y="9082"/>
                  </a:cubicBezTo>
                  <a:cubicBezTo>
                    <a:pt x="12542" y="10204"/>
                    <a:pt x="13126" y="11607"/>
                    <a:pt x="14585" y="13711"/>
                  </a:cubicBezTo>
                  <a:cubicBezTo>
                    <a:pt x="16045" y="15815"/>
                    <a:pt x="18380" y="18620"/>
                    <a:pt x="20715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9606549" y="7513502"/>
              <a:ext cx="99670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9644884" y="7564438"/>
              <a:ext cx="115003" cy="12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21600" y="462"/>
                  </a:moveTo>
                  <a:cubicBezTo>
                    <a:pt x="18720" y="30"/>
                    <a:pt x="15840" y="-402"/>
                    <a:pt x="12480" y="678"/>
                  </a:cubicBezTo>
                  <a:cubicBezTo>
                    <a:pt x="9120" y="1758"/>
                    <a:pt x="5280" y="4350"/>
                    <a:pt x="3120" y="8022"/>
                  </a:cubicBezTo>
                  <a:cubicBezTo>
                    <a:pt x="960" y="11694"/>
                    <a:pt x="480" y="16446"/>
                    <a:pt x="0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9775194" y="7536442"/>
              <a:ext cx="104807" cy="13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0594" fill="norm" stroke="1" extrusionOk="0">
                  <a:moveTo>
                    <a:pt x="13891" y="1188"/>
                  </a:moveTo>
                  <a:cubicBezTo>
                    <a:pt x="11320" y="795"/>
                    <a:pt x="8748" y="402"/>
                    <a:pt x="6177" y="2366"/>
                  </a:cubicBezTo>
                  <a:cubicBezTo>
                    <a:pt x="3605" y="4330"/>
                    <a:pt x="1034" y="8650"/>
                    <a:pt x="262" y="11792"/>
                  </a:cubicBezTo>
                  <a:cubicBezTo>
                    <a:pt x="-509" y="14933"/>
                    <a:pt x="520" y="16897"/>
                    <a:pt x="2062" y="18468"/>
                  </a:cubicBezTo>
                  <a:cubicBezTo>
                    <a:pt x="3605" y="20039"/>
                    <a:pt x="5662" y="21217"/>
                    <a:pt x="8748" y="20235"/>
                  </a:cubicBezTo>
                  <a:cubicBezTo>
                    <a:pt x="11834" y="19253"/>
                    <a:pt x="15948" y="16112"/>
                    <a:pt x="18262" y="13166"/>
                  </a:cubicBezTo>
                  <a:cubicBezTo>
                    <a:pt x="20577" y="10221"/>
                    <a:pt x="21091" y="7472"/>
                    <a:pt x="21091" y="5115"/>
                  </a:cubicBezTo>
                  <a:cubicBezTo>
                    <a:pt x="21091" y="2759"/>
                    <a:pt x="20577" y="795"/>
                    <a:pt x="18777" y="206"/>
                  </a:cubicBezTo>
                  <a:cubicBezTo>
                    <a:pt x="16977" y="-383"/>
                    <a:pt x="13891" y="402"/>
                    <a:pt x="10805" y="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9959224" y="7620838"/>
              <a:ext cx="23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10082872" y="7512851"/>
              <a:ext cx="75691" cy="19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396" fill="norm" stroke="1" extrusionOk="0">
                  <a:moveTo>
                    <a:pt x="20636" y="6631"/>
                  </a:moveTo>
                  <a:cubicBezTo>
                    <a:pt x="19939" y="5264"/>
                    <a:pt x="19242" y="3897"/>
                    <a:pt x="17849" y="2667"/>
                  </a:cubicBezTo>
                  <a:cubicBezTo>
                    <a:pt x="16455" y="1437"/>
                    <a:pt x="14365" y="343"/>
                    <a:pt x="11578" y="69"/>
                  </a:cubicBezTo>
                  <a:cubicBezTo>
                    <a:pt x="8791" y="-204"/>
                    <a:pt x="5307" y="343"/>
                    <a:pt x="2868" y="1436"/>
                  </a:cubicBezTo>
                  <a:cubicBezTo>
                    <a:pt x="430" y="2530"/>
                    <a:pt x="-964" y="4171"/>
                    <a:pt x="778" y="4991"/>
                  </a:cubicBezTo>
                  <a:cubicBezTo>
                    <a:pt x="2520" y="5811"/>
                    <a:pt x="7397" y="5811"/>
                    <a:pt x="9836" y="6495"/>
                  </a:cubicBezTo>
                  <a:cubicBezTo>
                    <a:pt x="12275" y="7178"/>
                    <a:pt x="12275" y="8545"/>
                    <a:pt x="11926" y="11143"/>
                  </a:cubicBezTo>
                  <a:cubicBezTo>
                    <a:pt x="11578" y="13740"/>
                    <a:pt x="10881" y="17568"/>
                    <a:pt x="10184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10253393" y="7545767"/>
              <a:ext cx="58506" cy="15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4" h="21375" fill="norm" stroke="1" extrusionOk="0">
                  <a:moveTo>
                    <a:pt x="20604" y="10575"/>
                  </a:moveTo>
                  <a:cubicBezTo>
                    <a:pt x="19704" y="8775"/>
                    <a:pt x="18804" y="6975"/>
                    <a:pt x="18354" y="5175"/>
                  </a:cubicBezTo>
                  <a:cubicBezTo>
                    <a:pt x="17904" y="3375"/>
                    <a:pt x="17904" y="1575"/>
                    <a:pt x="15654" y="675"/>
                  </a:cubicBezTo>
                  <a:cubicBezTo>
                    <a:pt x="13404" y="-225"/>
                    <a:pt x="8904" y="-225"/>
                    <a:pt x="5304" y="675"/>
                  </a:cubicBezTo>
                  <a:cubicBezTo>
                    <a:pt x="1704" y="1575"/>
                    <a:pt x="-996" y="3375"/>
                    <a:pt x="354" y="4455"/>
                  </a:cubicBezTo>
                  <a:cubicBezTo>
                    <a:pt x="1704" y="5535"/>
                    <a:pt x="7104" y="5895"/>
                    <a:pt x="9804" y="6975"/>
                  </a:cubicBezTo>
                  <a:cubicBezTo>
                    <a:pt x="12504" y="8055"/>
                    <a:pt x="12504" y="9855"/>
                    <a:pt x="11604" y="12375"/>
                  </a:cubicBezTo>
                  <a:cubicBezTo>
                    <a:pt x="10704" y="14895"/>
                    <a:pt x="8904" y="18135"/>
                    <a:pt x="7104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10403901" y="7366387"/>
              <a:ext cx="89447" cy="285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8137"/>
                  </a:moveTo>
                  <a:cubicBezTo>
                    <a:pt x="0" y="6225"/>
                    <a:pt x="0" y="4314"/>
                    <a:pt x="1234" y="2976"/>
                  </a:cubicBezTo>
                  <a:cubicBezTo>
                    <a:pt x="2469" y="1638"/>
                    <a:pt x="4937" y="873"/>
                    <a:pt x="7714" y="395"/>
                  </a:cubicBezTo>
                  <a:cubicBezTo>
                    <a:pt x="10492" y="-83"/>
                    <a:pt x="13577" y="-274"/>
                    <a:pt x="16354" y="682"/>
                  </a:cubicBezTo>
                  <a:cubicBezTo>
                    <a:pt x="19131" y="1638"/>
                    <a:pt x="21600" y="3740"/>
                    <a:pt x="21600" y="6321"/>
                  </a:cubicBezTo>
                  <a:cubicBezTo>
                    <a:pt x="21600" y="8901"/>
                    <a:pt x="19131" y="11960"/>
                    <a:pt x="16046" y="14540"/>
                  </a:cubicBezTo>
                  <a:cubicBezTo>
                    <a:pt x="12960" y="17121"/>
                    <a:pt x="9257" y="19223"/>
                    <a:pt x="5554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10411567" y="7866177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5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07982" y="1006989"/>
              <a:ext cx="12206866" cy="359004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0" name="Drawing"/>
          <p:cNvGrpSpPr/>
          <p:nvPr/>
        </p:nvGrpSpPr>
        <p:grpSpPr>
          <a:xfrm>
            <a:off x="1017710" y="476222"/>
            <a:ext cx="10279074" cy="9098237"/>
            <a:chOff x="-38100" y="-38099"/>
            <a:chExt cx="10279073" cy="9098236"/>
          </a:xfrm>
        </p:grpSpPr>
        <p:sp>
          <p:nvSpPr>
            <p:cNvPr id="3054" name="Line"/>
            <p:cNvSpPr/>
            <p:nvPr/>
          </p:nvSpPr>
          <p:spPr>
            <a:xfrm>
              <a:off x="867236" y="859959"/>
              <a:ext cx="208335" cy="33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14" fill="norm" stroke="1" extrusionOk="0">
                  <a:moveTo>
                    <a:pt x="19654" y="1841"/>
                  </a:moveTo>
                  <a:cubicBezTo>
                    <a:pt x="17311" y="1186"/>
                    <a:pt x="14969" y="532"/>
                    <a:pt x="13017" y="204"/>
                  </a:cubicBezTo>
                  <a:cubicBezTo>
                    <a:pt x="11066" y="-123"/>
                    <a:pt x="9504" y="-123"/>
                    <a:pt x="7682" y="695"/>
                  </a:cubicBezTo>
                  <a:cubicBezTo>
                    <a:pt x="5861" y="1513"/>
                    <a:pt x="3779" y="3150"/>
                    <a:pt x="2217" y="6095"/>
                  </a:cubicBezTo>
                  <a:cubicBezTo>
                    <a:pt x="656" y="9041"/>
                    <a:pt x="-385" y="13295"/>
                    <a:pt x="135" y="16241"/>
                  </a:cubicBezTo>
                  <a:cubicBezTo>
                    <a:pt x="656" y="19186"/>
                    <a:pt x="2738" y="20822"/>
                    <a:pt x="6511" y="21150"/>
                  </a:cubicBezTo>
                  <a:cubicBezTo>
                    <a:pt x="10285" y="21477"/>
                    <a:pt x="15750" y="20495"/>
                    <a:pt x="21215" y="19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1084216" y="957710"/>
              <a:ext cx="145696" cy="19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7" h="21133" fill="norm" stroke="1" extrusionOk="0">
                  <a:moveTo>
                    <a:pt x="15799" y="1683"/>
                  </a:moveTo>
                  <a:cubicBezTo>
                    <a:pt x="14382" y="842"/>
                    <a:pt x="12966" y="0"/>
                    <a:pt x="11372" y="0"/>
                  </a:cubicBezTo>
                  <a:cubicBezTo>
                    <a:pt x="9779" y="0"/>
                    <a:pt x="8008" y="842"/>
                    <a:pt x="5884" y="3787"/>
                  </a:cubicBezTo>
                  <a:cubicBezTo>
                    <a:pt x="3759" y="6732"/>
                    <a:pt x="1280" y="11782"/>
                    <a:pt x="395" y="15008"/>
                  </a:cubicBezTo>
                  <a:cubicBezTo>
                    <a:pt x="-490" y="18234"/>
                    <a:pt x="218" y="19636"/>
                    <a:pt x="1458" y="20478"/>
                  </a:cubicBezTo>
                  <a:cubicBezTo>
                    <a:pt x="2697" y="21319"/>
                    <a:pt x="4467" y="21600"/>
                    <a:pt x="8008" y="19777"/>
                  </a:cubicBezTo>
                  <a:cubicBezTo>
                    <a:pt x="11549" y="17953"/>
                    <a:pt x="16861" y="14026"/>
                    <a:pt x="18985" y="10800"/>
                  </a:cubicBezTo>
                  <a:cubicBezTo>
                    <a:pt x="21110" y="7574"/>
                    <a:pt x="20048" y="5049"/>
                    <a:pt x="18631" y="3647"/>
                  </a:cubicBezTo>
                  <a:cubicBezTo>
                    <a:pt x="17215" y="2244"/>
                    <a:pt x="15444" y="1964"/>
                    <a:pt x="14028" y="2384"/>
                  </a:cubicBezTo>
                  <a:cubicBezTo>
                    <a:pt x="12612" y="2805"/>
                    <a:pt x="11549" y="3927"/>
                    <a:pt x="10487" y="5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1283711" y="904231"/>
              <a:ext cx="129201" cy="22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36" fill="norm" stroke="1" extrusionOk="0">
                  <a:moveTo>
                    <a:pt x="3624" y="2927"/>
                  </a:moveTo>
                  <a:cubicBezTo>
                    <a:pt x="3200" y="8081"/>
                    <a:pt x="2777" y="13236"/>
                    <a:pt x="2141" y="16550"/>
                  </a:cubicBezTo>
                  <a:cubicBezTo>
                    <a:pt x="1506" y="19863"/>
                    <a:pt x="659" y="21336"/>
                    <a:pt x="236" y="21336"/>
                  </a:cubicBezTo>
                  <a:cubicBezTo>
                    <a:pt x="-188" y="21336"/>
                    <a:pt x="-188" y="19863"/>
                    <a:pt x="1506" y="16181"/>
                  </a:cubicBezTo>
                  <a:cubicBezTo>
                    <a:pt x="3200" y="12500"/>
                    <a:pt x="6588" y="6609"/>
                    <a:pt x="9341" y="3418"/>
                  </a:cubicBezTo>
                  <a:cubicBezTo>
                    <a:pt x="12094" y="227"/>
                    <a:pt x="14212" y="-264"/>
                    <a:pt x="15483" y="104"/>
                  </a:cubicBezTo>
                  <a:cubicBezTo>
                    <a:pt x="16753" y="472"/>
                    <a:pt x="17177" y="1700"/>
                    <a:pt x="17388" y="4277"/>
                  </a:cubicBezTo>
                  <a:cubicBezTo>
                    <a:pt x="17600" y="6854"/>
                    <a:pt x="17600" y="10781"/>
                    <a:pt x="18236" y="13359"/>
                  </a:cubicBezTo>
                  <a:cubicBezTo>
                    <a:pt x="18871" y="15936"/>
                    <a:pt x="20141" y="17163"/>
                    <a:pt x="21412" y="18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1493114" y="602678"/>
              <a:ext cx="180032" cy="50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19" fill="norm" stroke="1" extrusionOk="0">
                  <a:moveTo>
                    <a:pt x="16685" y="14102"/>
                  </a:moveTo>
                  <a:cubicBezTo>
                    <a:pt x="16385" y="13125"/>
                    <a:pt x="16085" y="12148"/>
                    <a:pt x="14885" y="11660"/>
                  </a:cubicBezTo>
                  <a:cubicBezTo>
                    <a:pt x="13685" y="11171"/>
                    <a:pt x="11585" y="11171"/>
                    <a:pt x="9185" y="11714"/>
                  </a:cubicBezTo>
                  <a:cubicBezTo>
                    <a:pt x="6785" y="12257"/>
                    <a:pt x="4085" y="13342"/>
                    <a:pt x="2285" y="14699"/>
                  </a:cubicBezTo>
                  <a:cubicBezTo>
                    <a:pt x="485" y="16056"/>
                    <a:pt x="-415" y="17684"/>
                    <a:pt x="185" y="18878"/>
                  </a:cubicBezTo>
                  <a:cubicBezTo>
                    <a:pt x="785" y="20072"/>
                    <a:pt x="2885" y="20832"/>
                    <a:pt x="4685" y="21157"/>
                  </a:cubicBezTo>
                  <a:cubicBezTo>
                    <a:pt x="6485" y="21483"/>
                    <a:pt x="7985" y="21374"/>
                    <a:pt x="10385" y="20289"/>
                  </a:cubicBezTo>
                  <a:cubicBezTo>
                    <a:pt x="12785" y="19204"/>
                    <a:pt x="16085" y="17141"/>
                    <a:pt x="18035" y="14211"/>
                  </a:cubicBezTo>
                  <a:cubicBezTo>
                    <a:pt x="19985" y="11280"/>
                    <a:pt x="20585" y="7481"/>
                    <a:pt x="20885" y="5202"/>
                  </a:cubicBezTo>
                  <a:cubicBezTo>
                    <a:pt x="21185" y="2922"/>
                    <a:pt x="21185" y="2162"/>
                    <a:pt x="21035" y="1511"/>
                  </a:cubicBezTo>
                  <a:cubicBezTo>
                    <a:pt x="20885" y="860"/>
                    <a:pt x="20585" y="317"/>
                    <a:pt x="19685" y="100"/>
                  </a:cubicBezTo>
                  <a:cubicBezTo>
                    <a:pt x="18785" y="-117"/>
                    <a:pt x="17285" y="-8"/>
                    <a:pt x="15785" y="697"/>
                  </a:cubicBezTo>
                  <a:cubicBezTo>
                    <a:pt x="14285" y="1403"/>
                    <a:pt x="12785" y="2705"/>
                    <a:pt x="11885" y="5310"/>
                  </a:cubicBezTo>
                  <a:cubicBezTo>
                    <a:pt x="10985" y="7915"/>
                    <a:pt x="10685" y="11823"/>
                    <a:pt x="11285" y="14591"/>
                  </a:cubicBezTo>
                  <a:cubicBezTo>
                    <a:pt x="11885" y="17358"/>
                    <a:pt x="13385" y="18987"/>
                    <a:pt x="14885" y="20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1826920" y="988377"/>
              <a:ext cx="766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2723941" y="628036"/>
              <a:ext cx="23001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189"/>
                    <a:pt x="21600" y="6377"/>
                    <a:pt x="18000" y="9669"/>
                  </a:cubicBezTo>
                  <a:cubicBezTo>
                    <a:pt x="14400" y="12960"/>
                    <a:pt x="7200" y="16354"/>
                    <a:pt x="3600" y="18360"/>
                  </a:cubicBezTo>
                  <a:cubicBezTo>
                    <a:pt x="0" y="20366"/>
                    <a:pt x="0" y="209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2555270" y="1141714"/>
              <a:ext cx="42934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5429"/>
                    <a:pt x="9000" y="9257"/>
                    <a:pt x="12600" y="5657"/>
                  </a:cubicBezTo>
                  <a:cubicBezTo>
                    <a:pt x="16200" y="2057"/>
                    <a:pt x="189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3758964" y="899869"/>
              <a:ext cx="966023" cy="11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0" y="21420"/>
                  </a:moveTo>
                  <a:cubicBezTo>
                    <a:pt x="2057" y="17984"/>
                    <a:pt x="4114" y="14547"/>
                    <a:pt x="6286" y="11356"/>
                  </a:cubicBezTo>
                  <a:cubicBezTo>
                    <a:pt x="8457" y="8165"/>
                    <a:pt x="10743" y="5220"/>
                    <a:pt x="12857" y="3256"/>
                  </a:cubicBezTo>
                  <a:cubicBezTo>
                    <a:pt x="14971" y="1293"/>
                    <a:pt x="16914" y="311"/>
                    <a:pt x="18343" y="65"/>
                  </a:cubicBezTo>
                  <a:cubicBezTo>
                    <a:pt x="19771" y="-180"/>
                    <a:pt x="20686" y="311"/>
                    <a:pt x="21600" y="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3912301" y="1026712"/>
              <a:ext cx="85868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6" y="20700"/>
                    <a:pt x="4371" y="19800"/>
                    <a:pt x="6621" y="18000"/>
                  </a:cubicBezTo>
                  <a:cubicBezTo>
                    <a:pt x="8871" y="16200"/>
                    <a:pt x="11186" y="13500"/>
                    <a:pt x="13436" y="10800"/>
                  </a:cubicBezTo>
                  <a:cubicBezTo>
                    <a:pt x="15686" y="8100"/>
                    <a:pt x="17871" y="5400"/>
                    <a:pt x="19221" y="3600"/>
                  </a:cubicBezTo>
                  <a:cubicBezTo>
                    <a:pt x="20571" y="1800"/>
                    <a:pt x="2108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4517981" y="727705"/>
              <a:ext cx="318439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0" y="0"/>
                  </a:moveTo>
                  <a:cubicBezTo>
                    <a:pt x="4592" y="600"/>
                    <a:pt x="9184" y="1200"/>
                    <a:pt x="12671" y="1950"/>
                  </a:cubicBezTo>
                  <a:cubicBezTo>
                    <a:pt x="16157" y="2700"/>
                    <a:pt x="18539" y="3600"/>
                    <a:pt x="19899" y="4850"/>
                  </a:cubicBezTo>
                  <a:cubicBezTo>
                    <a:pt x="21260" y="6100"/>
                    <a:pt x="21600" y="7700"/>
                    <a:pt x="20665" y="9550"/>
                  </a:cubicBezTo>
                  <a:cubicBezTo>
                    <a:pt x="19729" y="11400"/>
                    <a:pt x="17518" y="13500"/>
                    <a:pt x="16157" y="15550"/>
                  </a:cubicBezTo>
                  <a:cubicBezTo>
                    <a:pt x="14797" y="17600"/>
                    <a:pt x="14287" y="19600"/>
                    <a:pt x="137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4013190" y="497700"/>
              <a:ext cx="277130" cy="1040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557" fill="norm" stroke="1" extrusionOk="0">
                  <a:moveTo>
                    <a:pt x="18168" y="0"/>
                  </a:moveTo>
                  <a:cubicBezTo>
                    <a:pt x="19150" y="106"/>
                    <a:pt x="20131" y="212"/>
                    <a:pt x="20721" y="847"/>
                  </a:cubicBezTo>
                  <a:cubicBezTo>
                    <a:pt x="21310" y="1482"/>
                    <a:pt x="21506" y="2647"/>
                    <a:pt x="21015" y="4182"/>
                  </a:cubicBezTo>
                  <a:cubicBezTo>
                    <a:pt x="20524" y="5718"/>
                    <a:pt x="19346" y="7624"/>
                    <a:pt x="17284" y="9582"/>
                  </a:cubicBezTo>
                  <a:cubicBezTo>
                    <a:pt x="15222" y="11541"/>
                    <a:pt x="12277" y="13553"/>
                    <a:pt x="9430" y="15300"/>
                  </a:cubicBezTo>
                  <a:cubicBezTo>
                    <a:pt x="6582" y="17047"/>
                    <a:pt x="3833" y="18529"/>
                    <a:pt x="2262" y="19429"/>
                  </a:cubicBezTo>
                  <a:cubicBezTo>
                    <a:pt x="691" y="20329"/>
                    <a:pt x="299" y="20647"/>
                    <a:pt x="102" y="20938"/>
                  </a:cubicBezTo>
                  <a:cubicBezTo>
                    <a:pt x="-94" y="21229"/>
                    <a:pt x="-94" y="21494"/>
                    <a:pt x="888" y="21547"/>
                  </a:cubicBezTo>
                  <a:cubicBezTo>
                    <a:pt x="1870" y="21600"/>
                    <a:pt x="3833" y="21441"/>
                    <a:pt x="5797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5974681" y="459366"/>
              <a:ext cx="53669" cy="62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073"/>
                    <a:pt x="15428" y="6146"/>
                    <a:pt x="12343" y="9307"/>
                  </a:cubicBezTo>
                  <a:cubicBezTo>
                    <a:pt x="9257" y="12468"/>
                    <a:pt x="6171" y="15717"/>
                    <a:pt x="4114" y="17780"/>
                  </a:cubicBezTo>
                  <a:cubicBezTo>
                    <a:pt x="2057" y="19844"/>
                    <a:pt x="1029" y="20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5721675" y="1111047"/>
              <a:ext cx="53668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94" y="16800"/>
                    <a:pt x="6789" y="12000"/>
                    <a:pt x="10389" y="8400"/>
                  </a:cubicBezTo>
                  <a:cubicBezTo>
                    <a:pt x="13989" y="4800"/>
                    <a:pt x="1779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1198240" y="2529412"/>
              <a:ext cx="23001" cy="72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11"/>
                    <a:pt x="0" y="5821"/>
                    <a:pt x="0" y="8847"/>
                  </a:cubicBezTo>
                  <a:cubicBezTo>
                    <a:pt x="0" y="11872"/>
                    <a:pt x="0" y="15013"/>
                    <a:pt x="3600" y="17157"/>
                  </a:cubicBezTo>
                  <a:cubicBezTo>
                    <a:pt x="7200" y="19302"/>
                    <a:pt x="14400" y="204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931103" y="3158093"/>
              <a:ext cx="596812" cy="12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146" fill="norm" stroke="1" extrusionOk="0">
                  <a:moveTo>
                    <a:pt x="1065" y="15552"/>
                  </a:moveTo>
                  <a:cubicBezTo>
                    <a:pt x="511" y="17280"/>
                    <a:pt x="-43" y="19008"/>
                    <a:pt x="3" y="20088"/>
                  </a:cubicBezTo>
                  <a:cubicBezTo>
                    <a:pt x="49" y="21168"/>
                    <a:pt x="695" y="21600"/>
                    <a:pt x="2265" y="20520"/>
                  </a:cubicBezTo>
                  <a:cubicBezTo>
                    <a:pt x="3834" y="19440"/>
                    <a:pt x="6326" y="16848"/>
                    <a:pt x="9003" y="13824"/>
                  </a:cubicBezTo>
                  <a:cubicBezTo>
                    <a:pt x="11680" y="10800"/>
                    <a:pt x="14542" y="7344"/>
                    <a:pt x="16665" y="4968"/>
                  </a:cubicBezTo>
                  <a:cubicBezTo>
                    <a:pt x="18788" y="2592"/>
                    <a:pt x="20172" y="1296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2570604" y="2840195"/>
              <a:ext cx="631634" cy="11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02" fill="norm" stroke="1" extrusionOk="0">
                  <a:moveTo>
                    <a:pt x="0" y="21302"/>
                  </a:moveTo>
                  <a:cubicBezTo>
                    <a:pt x="1742" y="18847"/>
                    <a:pt x="3484" y="16393"/>
                    <a:pt x="5879" y="13447"/>
                  </a:cubicBezTo>
                  <a:cubicBezTo>
                    <a:pt x="8274" y="10502"/>
                    <a:pt x="11323" y="7066"/>
                    <a:pt x="13848" y="4611"/>
                  </a:cubicBezTo>
                  <a:cubicBezTo>
                    <a:pt x="16374" y="2157"/>
                    <a:pt x="18377" y="684"/>
                    <a:pt x="19640" y="193"/>
                  </a:cubicBezTo>
                  <a:cubicBezTo>
                    <a:pt x="20903" y="-298"/>
                    <a:pt x="21426" y="193"/>
                    <a:pt x="21513" y="1175"/>
                  </a:cubicBezTo>
                  <a:cubicBezTo>
                    <a:pt x="21600" y="2157"/>
                    <a:pt x="21252" y="3629"/>
                    <a:pt x="20903" y="5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2601271" y="2997089"/>
              <a:ext cx="705351" cy="161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939" y="14175"/>
                  </a:moveTo>
                  <a:cubicBezTo>
                    <a:pt x="470" y="16200"/>
                    <a:pt x="0" y="18225"/>
                    <a:pt x="0" y="19575"/>
                  </a:cubicBezTo>
                  <a:cubicBezTo>
                    <a:pt x="0" y="20925"/>
                    <a:pt x="470" y="21600"/>
                    <a:pt x="1996" y="21263"/>
                  </a:cubicBezTo>
                  <a:cubicBezTo>
                    <a:pt x="3522" y="20925"/>
                    <a:pt x="6104" y="19575"/>
                    <a:pt x="8687" y="17381"/>
                  </a:cubicBezTo>
                  <a:cubicBezTo>
                    <a:pt x="11270" y="15187"/>
                    <a:pt x="13852" y="12150"/>
                    <a:pt x="16004" y="9112"/>
                  </a:cubicBezTo>
                  <a:cubicBezTo>
                    <a:pt x="18157" y="6075"/>
                    <a:pt x="19878" y="303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3079533" y="2651402"/>
              <a:ext cx="289873" cy="60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533" fill="norm" stroke="1" extrusionOk="0">
                  <a:moveTo>
                    <a:pt x="2558" y="296"/>
                  </a:moveTo>
                  <a:cubicBezTo>
                    <a:pt x="1451" y="115"/>
                    <a:pt x="343" y="-67"/>
                    <a:pt x="66" y="24"/>
                  </a:cubicBezTo>
                  <a:cubicBezTo>
                    <a:pt x="-211" y="115"/>
                    <a:pt x="343" y="478"/>
                    <a:pt x="2466" y="1158"/>
                  </a:cubicBezTo>
                  <a:cubicBezTo>
                    <a:pt x="4589" y="1839"/>
                    <a:pt x="8281" y="2837"/>
                    <a:pt x="11512" y="3836"/>
                  </a:cubicBezTo>
                  <a:cubicBezTo>
                    <a:pt x="14743" y="4834"/>
                    <a:pt x="17512" y="5832"/>
                    <a:pt x="19174" y="6876"/>
                  </a:cubicBezTo>
                  <a:cubicBezTo>
                    <a:pt x="20835" y="7920"/>
                    <a:pt x="21389" y="9009"/>
                    <a:pt x="20558" y="10370"/>
                  </a:cubicBezTo>
                  <a:cubicBezTo>
                    <a:pt x="19727" y="11731"/>
                    <a:pt x="17512" y="13365"/>
                    <a:pt x="15851" y="15271"/>
                  </a:cubicBezTo>
                  <a:cubicBezTo>
                    <a:pt x="14189" y="17177"/>
                    <a:pt x="13081" y="19355"/>
                    <a:pt x="11974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2700940" y="2583080"/>
              <a:ext cx="207006" cy="90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33" y="2075"/>
                    <a:pt x="19467" y="4149"/>
                    <a:pt x="17600" y="6376"/>
                  </a:cubicBezTo>
                  <a:cubicBezTo>
                    <a:pt x="15733" y="8603"/>
                    <a:pt x="13067" y="10983"/>
                    <a:pt x="10000" y="13210"/>
                  </a:cubicBezTo>
                  <a:cubicBezTo>
                    <a:pt x="6933" y="15437"/>
                    <a:pt x="3467" y="17512"/>
                    <a:pt x="1733" y="18885"/>
                  </a:cubicBezTo>
                  <a:cubicBezTo>
                    <a:pt x="0" y="20258"/>
                    <a:pt x="0" y="20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4175196" y="2726653"/>
              <a:ext cx="296785" cy="35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999" fill="norm" stroke="1" extrusionOk="0">
                  <a:moveTo>
                    <a:pt x="15347" y="1937"/>
                  </a:moveTo>
                  <a:cubicBezTo>
                    <a:pt x="14424" y="1181"/>
                    <a:pt x="13501" y="426"/>
                    <a:pt x="12577" y="124"/>
                  </a:cubicBezTo>
                  <a:cubicBezTo>
                    <a:pt x="11654" y="-178"/>
                    <a:pt x="10731" y="-27"/>
                    <a:pt x="8977" y="1710"/>
                  </a:cubicBezTo>
                  <a:cubicBezTo>
                    <a:pt x="7224" y="3447"/>
                    <a:pt x="4639" y="6770"/>
                    <a:pt x="2977" y="9791"/>
                  </a:cubicBezTo>
                  <a:cubicBezTo>
                    <a:pt x="1316" y="12812"/>
                    <a:pt x="577" y="15531"/>
                    <a:pt x="208" y="17268"/>
                  </a:cubicBezTo>
                  <a:cubicBezTo>
                    <a:pt x="-161" y="19005"/>
                    <a:pt x="-161" y="19760"/>
                    <a:pt x="1224" y="20365"/>
                  </a:cubicBezTo>
                  <a:cubicBezTo>
                    <a:pt x="2608" y="20969"/>
                    <a:pt x="5377" y="21422"/>
                    <a:pt x="8977" y="20365"/>
                  </a:cubicBezTo>
                  <a:cubicBezTo>
                    <a:pt x="12577" y="19307"/>
                    <a:pt x="17008" y="16739"/>
                    <a:pt x="21439" y="14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4391953" y="2856336"/>
              <a:ext cx="152588" cy="17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0262" fill="norm" stroke="1" extrusionOk="0">
                  <a:moveTo>
                    <a:pt x="18965" y="1206"/>
                  </a:moveTo>
                  <a:cubicBezTo>
                    <a:pt x="17251" y="319"/>
                    <a:pt x="15536" y="-569"/>
                    <a:pt x="12279" y="467"/>
                  </a:cubicBezTo>
                  <a:cubicBezTo>
                    <a:pt x="9022" y="1502"/>
                    <a:pt x="4222" y="4461"/>
                    <a:pt x="1822" y="7716"/>
                  </a:cubicBezTo>
                  <a:cubicBezTo>
                    <a:pt x="-578" y="10971"/>
                    <a:pt x="-578" y="14521"/>
                    <a:pt x="1651" y="17036"/>
                  </a:cubicBezTo>
                  <a:cubicBezTo>
                    <a:pt x="3879" y="19552"/>
                    <a:pt x="8336" y="21031"/>
                    <a:pt x="12279" y="19847"/>
                  </a:cubicBezTo>
                  <a:cubicBezTo>
                    <a:pt x="16222" y="18664"/>
                    <a:pt x="19651" y="14817"/>
                    <a:pt x="20336" y="11562"/>
                  </a:cubicBezTo>
                  <a:cubicBezTo>
                    <a:pt x="21022" y="8308"/>
                    <a:pt x="18965" y="5645"/>
                    <a:pt x="16908" y="4017"/>
                  </a:cubicBezTo>
                  <a:cubicBezTo>
                    <a:pt x="14851" y="2390"/>
                    <a:pt x="12793" y="1798"/>
                    <a:pt x="12965" y="1502"/>
                  </a:cubicBezTo>
                  <a:cubicBezTo>
                    <a:pt x="13136" y="1206"/>
                    <a:pt x="15536" y="1206"/>
                    <a:pt x="17936" y="1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4594650" y="2771119"/>
              <a:ext cx="237673" cy="202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9" fill="norm" stroke="1" extrusionOk="0">
                  <a:moveTo>
                    <a:pt x="0" y="8379"/>
                  </a:moveTo>
                  <a:cubicBezTo>
                    <a:pt x="929" y="7579"/>
                    <a:pt x="1858" y="6779"/>
                    <a:pt x="2671" y="6912"/>
                  </a:cubicBezTo>
                  <a:cubicBezTo>
                    <a:pt x="3484" y="7046"/>
                    <a:pt x="4181" y="8112"/>
                    <a:pt x="4529" y="10112"/>
                  </a:cubicBezTo>
                  <a:cubicBezTo>
                    <a:pt x="4877" y="12112"/>
                    <a:pt x="4877" y="15046"/>
                    <a:pt x="4994" y="17179"/>
                  </a:cubicBezTo>
                  <a:cubicBezTo>
                    <a:pt x="5110" y="19312"/>
                    <a:pt x="5342" y="20646"/>
                    <a:pt x="5458" y="20512"/>
                  </a:cubicBezTo>
                  <a:cubicBezTo>
                    <a:pt x="5574" y="20379"/>
                    <a:pt x="5574" y="18779"/>
                    <a:pt x="5806" y="16246"/>
                  </a:cubicBezTo>
                  <a:cubicBezTo>
                    <a:pt x="6039" y="13712"/>
                    <a:pt x="6503" y="10246"/>
                    <a:pt x="7316" y="7312"/>
                  </a:cubicBezTo>
                  <a:cubicBezTo>
                    <a:pt x="8129" y="4379"/>
                    <a:pt x="9290" y="1979"/>
                    <a:pt x="10452" y="779"/>
                  </a:cubicBezTo>
                  <a:cubicBezTo>
                    <a:pt x="11613" y="-421"/>
                    <a:pt x="12774" y="-421"/>
                    <a:pt x="13703" y="2112"/>
                  </a:cubicBezTo>
                  <a:cubicBezTo>
                    <a:pt x="14632" y="4646"/>
                    <a:pt x="15329" y="9712"/>
                    <a:pt x="15910" y="13179"/>
                  </a:cubicBezTo>
                  <a:cubicBezTo>
                    <a:pt x="16490" y="16646"/>
                    <a:pt x="16955" y="18512"/>
                    <a:pt x="17884" y="19579"/>
                  </a:cubicBezTo>
                  <a:cubicBezTo>
                    <a:pt x="18813" y="20646"/>
                    <a:pt x="20206" y="20912"/>
                    <a:pt x="21600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4880848" y="2456241"/>
              <a:ext cx="198554" cy="565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22" fill="norm" stroke="1" extrusionOk="0">
                  <a:moveTo>
                    <a:pt x="9453" y="14687"/>
                  </a:moveTo>
                  <a:cubicBezTo>
                    <a:pt x="9993" y="14009"/>
                    <a:pt x="10533" y="13331"/>
                    <a:pt x="10128" y="13089"/>
                  </a:cubicBezTo>
                  <a:cubicBezTo>
                    <a:pt x="9723" y="12846"/>
                    <a:pt x="8373" y="13040"/>
                    <a:pt x="6483" y="14009"/>
                  </a:cubicBezTo>
                  <a:cubicBezTo>
                    <a:pt x="4593" y="14977"/>
                    <a:pt x="2163" y="16721"/>
                    <a:pt x="948" y="17883"/>
                  </a:cubicBezTo>
                  <a:cubicBezTo>
                    <a:pt x="-267" y="19045"/>
                    <a:pt x="-267" y="19627"/>
                    <a:pt x="678" y="20208"/>
                  </a:cubicBezTo>
                  <a:cubicBezTo>
                    <a:pt x="1623" y="20789"/>
                    <a:pt x="3513" y="21370"/>
                    <a:pt x="5538" y="21419"/>
                  </a:cubicBezTo>
                  <a:cubicBezTo>
                    <a:pt x="7563" y="21467"/>
                    <a:pt x="9723" y="20983"/>
                    <a:pt x="12423" y="19288"/>
                  </a:cubicBezTo>
                  <a:cubicBezTo>
                    <a:pt x="15123" y="17593"/>
                    <a:pt x="18363" y="14687"/>
                    <a:pt x="19848" y="11636"/>
                  </a:cubicBezTo>
                  <a:cubicBezTo>
                    <a:pt x="21333" y="8584"/>
                    <a:pt x="21063" y="5388"/>
                    <a:pt x="20658" y="3499"/>
                  </a:cubicBezTo>
                  <a:cubicBezTo>
                    <a:pt x="20253" y="1610"/>
                    <a:pt x="19713" y="1029"/>
                    <a:pt x="18768" y="593"/>
                  </a:cubicBezTo>
                  <a:cubicBezTo>
                    <a:pt x="17823" y="158"/>
                    <a:pt x="16473" y="-133"/>
                    <a:pt x="15393" y="61"/>
                  </a:cubicBezTo>
                  <a:cubicBezTo>
                    <a:pt x="14313" y="254"/>
                    <a:pt x="13503" y="932"/>
                    <a:pt x="12558" y="2773"/>
                  </a:cubicBezTo>
                  <a:cubicBezTo>
                    <a:pt x="11613" y="4613"/>
                    <a:pt x="10533" y="7616"/>
                    <a:pt x="10668" y="10183"/>
                  </a:cubicBezTo>
                  <a:cubicBezTo>
                    <a:pt x="10803" y="12750"/>
                    <a:pt x="12153" y="14880"/>
                    <a:pt x="13503" y="16140"/>
                  </a:cubicBezTo>
                  <a:cubicBezTo>
                    <a:pt x="14853" y="17399"/>
                    <a:pt x="16203" y="17786"/>
                    <a:pt x="17553" y="18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5798343" y="2437410"/>
              <a:ext cx="92003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00" y="2466"/>
                    <a:pt x="13200" y="4932"/>
                    <a:pt x="9900" y="7940"/>
                  </a:cubicBezTo>
                  <a:cubicBezTo>
                    <a:pt x="6600" y="10948"/>
                    <a:pt x="4200" y="14499"/>
                    <a:pt x="2700" y="16866"/>
                  </a:cubicBezTo>
                  <a:cubicBezTo>
                    <a:pt x="1200" y="19233"/>
                    <a:pt x="600" y="204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5628306" y="3039858"/>
              <a:ext cx="476712" cy="2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19720" fill="norm" stroke="1" extrusionOk="0">
                  <a:moveTo>
                    <a:pt x="1101" y="14266"/>
                  </a:moveTo>
                  <a:cubicBezTo>
                    <a:pt x="524" y="16230"/>
                    <a:pt x="-54" y="18193"/>
                    <a:pt x="4" y="19175"/>
                  </a:cubicBezTo>
                  <a:cubicBezTo>
                    <a:pt x="62" y="20157"/>
                    <a:pt x="755" y="20157"/>
                    <a:pt x="3122" y="16230"/>
                  </a:cubicBezTo>
                  <a:cubicBezTo>
                    <a:pt x="5490" y="12302"/>
                    <a:pt x="9533" y="4448"/>
                    <a:pt x="12883" y="1502"/>
                  </a:cubicBezTo>
                  <a:cubicBezTo>
                    <a:pt x="16233" y="-1443"/>
                    <a:pt x="18889" y="521"/>
                    <a:pt x="21546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1551353" y="4213410"/>
              <a:ext cx="275568" cy="65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81" fill="norm" stroke="1" extrusionOk="0">
                  <a:moveTo>
                    <a:pt x="2966" y="3115"/>
                  </a:moveTo>
                  <a:cubicBezTo>
                    <a:pt x="3366" y="2695"/>
                    <a:pt x="3766" y="2274"/>
                    <a:pt x="4066" y="2316"/>
                  </a:cubicBezTo>
                  <a:cubicBezTo>
                    <a:pt x="4366" y="2358"/>
                    <a:pt x="4566" y="2863"/>
                    <a:pt x="4466" y="4502"/>
                  </a:cubicBezTo>
                  <a:cubicBezTo>
                    <a:pt x="4366" y="6140"/>
                    <a:pt x="3966" y="8914"/>
                    <a:pt x="3266" y="11772"/>
                  </a:cubicBezTo>
                  <a:cubicBezTo>
                    <a:pt x="2566" y="14629"/>
                    <a:pt x="1566" y="17571"/>
                    <a:pt x="966" y="19294"/>
                  </a:cubicBezTo>
                  <a:cubicBezTo>
                    <a:pt x="366" y="21017"/>
                    <a:pt x="166" y="21521"/>
                    <a:pt x="66" y="21479"/>
                  </a:cubicBezTo>
                  <a:cubicBezTo>
                    <a:pt x="-34" y="21437"/>
                    <a:pt x="-34" y="20849"/>
                    <a:pt x="166" y="18958"/>
                  </a:cubicBezTo>
                  <a:cubicBezTo>
                    <a:pt x="366" y="17067"/>
                    <a:pt x="766" y="13873"/>
                    <a:pt x="1766" y="10889"/>
                  </a:cubicBezTo>
                  <a:cubicBezTo>
                    <a:pt x="2766" y="7905"/>
                    <a:pt x="4366" y="5132"/>
                    <a:pt x="5466" y="3493"/>
                  </a:cubicBezTo>
                  <a:cubicBezTo>
                    <a:pt x="6566" y="1854"/>
                    <a:pt x="7166" y="1350"/>
                    <a:pt x="7766" y="930"/>
                  </a:cubicBezTo>
                  <a:cubicBezTo>
                    <a:pt x="8366" y="509"/>
                    <a:pt x="8966" y="173"/>
                    <a:pt x="9766" y="47"/>
                  </a:cubicBezTo>
                  <a:cubicBezTo>
                    <a:pt x="10566" y="-79"/>
                    <a:pt x="11566" y="5"/>
                    <a:pt x="12366" y="846"/>
                  </a:cubicBezTo>
                  <a:cubicBezTo>
                    <a:pt x="13166" y="1686"/>
                    <a:pt x="13766" y="3283"/>
                    <a:pt x="14566" y="5678"/>
                  </a:cubicBezTo>
                  <a:cubicBezTo>
                    <a:pt x="15366" y="8074"/>
                    <a:pt x="16366" y="11267"/>
                    <a:pt x="17566" y="13579"/>
                  </a:cubicBezTo>
                  <a:cubicBezTo>
                    <a:pt x="18766" y="15890"/>
                    <a:pt x="20166" y="17319"/>
                    <a:pt x="21566" y="18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1581582" y="4469123"/>
              <a:ext cx="276007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7760"/>
                    <a:pt x="6000" y="13920"/>
                    <a:pt x="9600" y="10320"/>
                  </a:cubicBezTo>
                  <a:cubicBezTo>
                    <a:pt x="13200" y="6720"/>
                    <a:pt x="17400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1941243" y="4438455"/>
              <a:ext cx="2368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2160"/>
                    <a:pt x="2735" y="4320"/>
                    <a:pt x="575" y="7920"/>
                  </a:cubicBezTo>
                  <a:cubicBezTo>
                    <a:pt x="-1585" y="11520"/>
                    <a:pt x="2735" y="1656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1972590" y="4722128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2690718" y="4193932"/>
              <a:ext cx="231041" cy="59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364" fill="norm" stroke="1" extrusionOk="0">
                  <a:moveTo>
                    <a:pt x="929" y="6560"/>
                  </a:moveTo>
                  <a:cubicBezTo>
                    <a:pt x="465" y="8757"/>
                    <a:pt x="0" y="10954"/>
                    <a:pt x="0" y="13150"/>
                  </a:cubicBezTo>
                  <a:cubicBezTo>
                    <a:pt x="0" y="15347"/>
                    <a:pt x="465" y="17543"/>
                    <a:pt x="929" y="19008"/>
                  </a:cubicBezTo>
                  <a:cubicBezTo>
                    <a:pt x="1394" y="20472"/>
                    <a:pt x="1858" y="21204"/>
                    <a:pt x="2090" y="21342"/>
                  </a:cubicBezTo>
                  <a:cubicBezTo>
                    <a:pt x="2323" y="21479"/>
                    <a:pt x="2323" y="21021"/>
                    <a:pt x="2206" y="18916"/>
                  </a:cubicBezTo>
                  <a:cubicBezTo>
                    <a:pt x="2090" y="16811"/>
                    <a:pt x="1858" y="13059"/>
                    <a:pt x="1742" y="9855"/>
                  </a:cubicBezTo>
                  <a:cubicBezTo>
                    <a:pt x="1626" y="6652"/>
                    <a:pt x="1626" y="3998"/>
                    <a:pt x="1858" y="2396"/>
                  </a:cubicBezTo>
                  <a:cubicBezTo>
                    <a:pt x="2090" y="794"/>
                    <a:pt x="2555" y="245"/>
                    <a:pt x="3484" y="62"/>
                  </a:cubicBezTo>
                  <a:cubicBezTo>
                    <a:pt x="4413" y="-121"/>
                    <a:pt x="5806" y="62"/>
                    <a:pt x="8361" y="1115"/>
                  </a:cubicBezTo>
                  <a:cubicBezTo>
                    <a:pt x="10916" y="2167"/>
                    <a:pt x="14632" y="4089"/>
                    <a:pt x="17303" y="6606"/>
                  </a:cubicBezTo>
                  <a:cubicBezTo>
                    <a:pt x="19974" y="9123"/>
                    <a:pt x="21600" y="12235"/>
                    <a:pt x="20787" y="14569"/>
                  </a:cubicBezTo>
                  <a:cubicBezTo>
                    <a:pt x="19974" y="16903"/>
                    <a:pt x="16723" y="18459"/>
                    <a:pt x="13006" y="19282"/>
                  </a:cubicBezTo>
                  <a:cubicBezTo>
                    <a:pt x="9290" y="20106"/>
                    <a:pt x="5110" y="20198"/>
                    <a:pt x="929" y="20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2976946" y="4691461"/>
              <a:ext cx="766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3237619" y="4430789"/>
              <a:ext cx="214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3245286" y="4591792"/>
              <a:ext cx="237673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7" y="15000"/>
                    <a:pt x="9755" y="8400"/>
                    <a:pt x="13355" y="4800"/>
                  </a:cubicBezTo>
                  <a:cubicBezTo>
                    <a:pt x="16955" y="1200"/>
                    <a:pt x="19277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3858633" y="4166883"/>
              <a:ext cx="260673" cy="56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21600" y="123"/>
                  </a:moveTo>
                  <a:cubicBezTo>
                    <a:pt x="20541" y="26"/>
                    <a:pt x="19482" y="-71"/>
                    <a:pt x="18635" y="74"/>
                  </a:cubicBezTo>
                  <a:cubicBezTo>
                    <a:pt x="17788" y="220"/>
                    <a:pt x="17153" y="607"/>
                    <a:pt x="15459" y="2254"/>
                  </a:cubicBezTo>
                  <a:cubicBezTo>
                    <a:pt x="13765" y="3900"/>
                    <a:pt x="11012" y="6806"/>
                    <a:pt x="8788" y="9712"/>
                  </a:cubicBezTo>
                  <a:cubicBezTo>
                    <a:pt x="6565" y="12618"/>
                    <a:pt x="4871" y="15524"/>
                    <a:pt x="4447" y="17461"/>
                  </a:cubicBezTo>
                  <a:cubicBezTo>
                    <a:pt x="4024" y="19398"/>
                    <a:pt x="4871" y="20367"/>
                    <a:pt x="5824" y="20899"/>
                  </a:cubicBezTo>
                  <a:cubicBezTo>
                    <a:pt x="6776" y="21432"/>
                    <a:pt x="7835" y="21529"/>
                    <a:pt x="9953" y="21335"/>
                  </a:cubicBezTo>
                  <a:cubicBezTo>
                    <a:pt x="12071" y="21142"/>
                    <a:pt x="15247" y="20657"/>
                    <a:pt x="17259" y="20076"/>
                  </a:cubicBezTo>
                  <a:cubicBezTo>
                    <a:pt x="19271" y="19495"/>
                    <a:pt x="20118" y="18817"/>
                    <a:pt x="20541" y="18236"/>
                  </a:cubicBezTo>
                  <a:cubicBezTo>
                    <a:pt x="20965" y="17655"/>
                    <a:pt x="20965" y="17170"/>
                    <a:pt x="19694" y="16541"/>
                  </a:cubicBezTo>
                  <a:cubicBezTo>
                    <a:pt x="18424" y="15911"/>
                    <a:pt x="15882" y="15136"/>
                    <a:pt x="13129" y="14749"/>
                  </a:cubicBezTo>
                  <a:cubicBezTo>
                    <a:pt x="10376" y="14361"/>
                    <a:pt x="7412" y="14361"/>
                    <a:pt x="5188" y="14603"/>
                  </a:cubicBezTo>
                  <a:cubicBezTo>
                    <a:pt x="2965" y="14846"/>
                    <a:pt x="1482" y="15330"/>
                    <a:pt x="0" y="15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6006552" y="4103212"/>
              <a:ext cx="203863" cy="59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450" fill="norm" stroke="1" extrusionOk="0">
                  <a:moveTo>
                    <a:pt x="4617" y="6847"/>
                  </a:moveTo>
                  <a:cubicBezTo>
                    <a:pt x="4617" y="9801"/>
                    <a:pt x="4617" y="12755"/>
                    <a:pt x="4486" y="14832"/>
                  </a:cubicBezTo>
                  <a:cubicBezTo>
                    <a:pt x="4354" y="16909"/>
                    <a:pt x="4091" y="18109"/>
                    <a:pt x="3959" y="18986"/>
                  </a:cubicBezTo>
                  <a:cubicBezTo>
                    <a:pt x="3827" y="19862"/>
                    <a:pt x="3827" y="20416"/>
                    <a:pt x="3696" y="20278"/>
                  </a:cubicBezTo>
                  <a:cubicBezTo>
                    <a:pt x="3564" y="20139"/>
                    <a:pt x="3300" y="19309"/>
                    <a:pt x="3169" y="17093"/>
                  </a:cubicBezTo>
                  <a:cubicBezTo>
                    <a:pt x="3037" y="14878"/>
                    <a:pt x="3037" y="11278"/>
                    <a:pt x="3564" y="8416"/>
                  </a:cubicBezTo>
                  <a:cubicBezTo>
                    <a:pt x="4091" y="5555"/>
                    <a:pt x="5144" y="3432"/>
                    <a:pt x="5935" y="2139"/>
                  </a:cubicBezTo>
                  <a:cubicBezTo>
                    <a:pt x="6725" y="847"/>
                    <a:pt x="7252" y="386"/>
                    <a:pt x="8174" y="155"/>
                  </a:cubicBezTo>
                  <a:cubicBezTo>
                    <a:pt x="9096" y="-76"/>
                    <a:pt x="10413" y="-76"/>
                    <a:pt x="11861" y="339"/>
                  </a:cubicBezTo>
                  <a:cubicBezTo>
                    <a:pt x="13310" y="755"/>
                    <a:pt x="14891" y="1586"/>
                    <a:pt x="16208" y="2924"/>
                  </a:cubicBezTo>
                  <a:cubicBezTo>
                    <a:pt x="17525" y="4262"/>
                    <a:pt x="18578" y="6109"/>
                    <a:pt x="18578" y="7539"/>
                  </a:cubicBezTo>
                  <a:cubicBezTo>
                    <a:pt x="18578" y="8970"/>
                    <a:pt x="17525" y="9986"/>
                    <a:pt x="16076" y="10816"/>
                  </a:cubicBezTo>
                  <a:cubicBezTo>
                    <a:pt x="14627" y="11647"/>
                    <a:pt x="12783" y="12293"/>
                    <a:pt x="12520" y="12801"/>
                  </a:cubicBezTo>
                  <a:cubicBezTo>
                    <a:pt x="12256" y="13309"/>
                    <a:pt x="13574" y="13678"/>
                    <a:pt x="15417" y="14324"/>
                  </a:cubicBezTo>
                  <a:cubicBezTo>
                    <a:pt x="17261" y="14970"/>
                    <a:pt x="19632" y="15893"/>
                    <a:pt x="20554" y="16862"/>
                  </a:cubicBezTo>
                  <a:cubicBezTo>
                    <a:pt x="21476" y="17832"/>
                    <a:pt x="20949" y="18847"/>
                    <a:pt x="19500" y="19632"/>
                  </a:cubicBezTo>
                  <a:cubicBezTo>
                    <a:pt x="18052" y="20416"/>
                    <a:pt x="15681" y="20970"/>
                    <a:pt x="12783" y="21247"/>
                  </a:cubicBezTo>
                  <a:cubicBezTo>
                    <a:pt x="9886" y="21524"/>
                    <a:pt x="6461" y="21524"/>
                    <a:pt x="3959" y="21201"/>
                  </a:cubicBezTo>
                  <a:cubicBezTo>
                    <a:pt x="1456" y="20878"/>
                    <a:pt x="-124" y="20232"/>
                    <a:pt x="8" y="19862"/>
                  </a:cubicBezTo>
                  <a:cubicBezTo>
                    <a:pt x="139" y="19493"/>
                    <a:pt x="1983" y="19401"/>
                    <a:pt x="3827" y="19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6488359" y="4346453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6496025" y="4530457"/>
              <a:ext cx="2300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7017691" y="4004860"/>
              <a:ext cx="240151" cy="721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12" fill="norm" stroke="1" extrusionOk="0">
                  <a:moveTo>
                    <a:pt x="2018" y="5563"/>
                  </a:moveTo>
                  <a:cubicBezTo>
                    <a:pt x="1336" y="7451"/>
                    <a:pt x="654" y="9340"/>
                    <a:pt x="427" y="11605"/>
                  </a:cubicBezTo>
                  <a:cubicBezTo>
                    <a:pt x="199" y="13871"/>
                    <a:pt x="427" y="16514"/>
                    <a:pt x="427" y="18289"/>
                  </a:cubicBezTo>
                  <a:cubicBezTo>
                    <a:pt x="427" y="20064"/>
                    <a:pt x="199" y="20970"/>
                    <a:pt x="86" y="21235"/>
                  </a:cubicBezTo>
                  <a:cubicBezTo>
                    <a:pt x="-28" y="21499"/>
                    <a:pt x="-28" y="21121"/>
                    <a:pt x="86" y="19460"/>
                  </a:cubicBezTo>
                  <a:cubicBezTo>
                    <a:pt x="199" y="17798"/>
                    <a:pt x="427" y="14853"/>
                    <a:pt x="1109" y="11945"/>
                  </a:cubicBezTo>
                  <a:cubicBezTo>
                    <a:pt x="1791" y="9037"/>
                    <a:pt x="2928" y="6168"/>
                    <a:pt x="4292" y="4166"/>
                  </a:cubicBezTo>
                  <a:cubicBezTo>
                    <a:pt x="5656" y="2165"/>
                    <a:pt x="7248" y="1032"/>
                    <a:pt x="8612" y="465"/>
                  </a:cubicBezTo>
                  <a:cubicBezTo>
                    <a:pt x="9976" y="-101"/>
                    <a:pt x="11113" y="-101"/>
                    <a:pt x="12477" y="201"/>
                  </a:cubicBezTo>
                  <a:cubicBezTo>
                    <a:pt x="13841" y="503"/>
                    <a:pt x="15433" y="1107"/>
                    <a:pt x="17252" y="2429"/>
                  </a:cubicBezTo>
                  <a:cubicBezTo>
                    <a:pt x="19071" y="3751"/>
                    <a:pt x="21117" y="5790"/>
                    <a:pt x="21345" y="7829"/>
                  </a:cubicBezTo>
                  <a:cubicBezTo>
                    <a:pt x="21572" y="9868"/>
                    <a:pt x="19980" y="11907"/>
                    <a:pt x="17479" y="13644"/>
                  </a:cubicBezTo>
                  <a:cubicBezTo>
                    <a:pt x="14978" y="15382"/>
                    <a:pt x="11568" y="16816"/>
                    <a:pt x="8726" y="17496"/>
                  </a:cubicBezTo>
                  <a:cubicBezTo>
                    <a:pt x="5884" y="18176"/>
                    <a:pt x="3610" y="18100"/>
                    <a:pt x="1336" y="18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7331711" y="4465465"/>
              <a:ext cx="245340" cy="254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939"/>
                  </a:moveTo>
                  <a:cubicBezTo>
                    <a:pt x="900" y="303"/>
                    <a:pt x="1800" y="-332"/>
                    <a:pt x="3600" y="197"/>
                  </a:cubicBezTo>
                  <a:cubicBezTo>
                    <a:pt x="5400" y="727"/>
                    <a:pt x="8100" y="2421"/>
                    <a:pt x="8775" y="4856"/>
                  </a:cubicBezTo>
                  <a:cubicBezTo>
                    <a:pt x="9450" y="7292"/>
                    <a:pt x="8100" y="10468"/>
                    <a:pt x="6525" y="12903"/>
                  </a:cubicBezTo>
                  <a:cubicBezTo>
                    <a:pt x="4950" y="15339"/>
                    <a:pt x="3150" y="17033"/>
                    <a:pt x="1913" y="18303"/>
                  </a:cubicBezTo>
                  <a:cubicBezTo>
                    <a:pt x="675" y="19574"/>
                    <a:pt x="0" y="20421"/>
                    <a:pt x="338" y="20844"/>
                  </a:cubicBezTo>
                  <a:cubicBezTo>
                    <a:pt x="675" y="21268"/>
                    <a:pt x="2025" y="21268"/>
                    <a:pt x="5738" y="20315"/>
                  </a:cubicBezTo>
                  <a:cubicBezTo>
                    <a:pt x="9450" y="19362"/>
                    <a:pt x="15525" y="17456"/>
                    <a:pt x="21600" y="15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7745721" y="4338787"/>
              <a:ext cx="214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7799389" y="4438455"/>
              <a:ext cx="29134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7486"/>
                    <a:pt x="7579" y="13371"/>
                    <a:pt x="11179" y="9771"/>
                  </a:cubicBezTo>
                  <a:cubicBezTo>
                    <a:pt x="14779" y="6171"/>
                    <a:pt x="18189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8226322" y="4055113"/>
              <a:ext cx="316751" cy="41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517" fill="norm" stroke="1" extrusionOk="0">
                  <a:moveTo>
                    <a:pt x="13641" y="0"/>
                  </a:moveTo>
                  <a:cubicBezTo>
                    <a:pt x="11567" y="2400"/>
                    <a:pt x="9494" y="4800"/>
                    <a:pt x="7420" y="7733"/>
                  </a:cubicBezTo>
                  <a:cubicBezTo>
                    <a:pt x="5347" y="10667"/>
                    <a:pt x="3273" y="14133"/>
                    <a:pt x="2063" y="16200"/>
                  </a:cubicBezTo>
                  <a:cubicBezTo>
                    <a:pt x="854" y="18267"/>
                    <a:pt x="508" y="18933"/>
                    <a:pt x="249" y="19600"/>
                  </a:cubicBezTo>
                  <a:cubicBezTo>
                    <a:pt x="-10" y="20267"/>
                    <a:pt x="-183" y="20933"/>
                    <a:pt x="335" y="21267"/>
                  </a:cubicBezTo>
                  <a:cubicBezTo>
                    <a:pt x="854" y="21600"/>
                    <a:pt x="2063" y="21600"/>
                    <a:pt x="5692" y="21267"/>
                  </a:cubicBezTo>
                  <a:cubicBezTo>
                    <a:pt x="9321" y="20933"/>
                    <a:pt x="15369" y="20267"/>
                    <a:pt x="21417" y="19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8463848" y="4415455"/>
              <a:ext cx="25557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892"/>
                    <a:pt x="0" y="7784"/>
                    <a:pt x="0" y="11384"/>
                  </a:cubicBezTo>
                  <a:cubicBezTo>
                    <a:pt x="0" y="14984"/>
                    <a:pt x="10800" y="182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490797" y="5588171"/>
              <a:ext cx="328458" cy="645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86" fill="norm" stroke="1" extrusionOk="0">
                  <a:moveTo>
                    <a:pt x="5948" y="7919"/>
                  </a:moveTo>
                  <a:cubicBezTo>
                    <a:pt x="5446" y="10215"/>
                    <a:pt x="4943" y="12511"/>
                    <a:pt x="4190" y="14594"/>
                  </a:cubicBezTo>
                  <a:cubicBezTo>
                    <a:pt x="3436" y="16678"/>
                    <a:pt x="2432" y="18549"/>
                    <a:pt x="1678" y="19739"/>
                  </a:cubicBezTo>
                  <a:cubicBezTo>
                    <a:pt x="925" y="20930"/>
                    <a:pt x="422" y="21440"/>
                    <a:pt x="171" y="21482"/>
                  </a:cubicBezTo>
                  <a:cubicBezTo>
                    <a:pt x="-80" y="21525"/>
                    <a:pt x="-80" y="21100"/>
                    <a:pt x="339" y="19527"/>
                  </a:cubicBezTo>
                  <a:cubicBezTo>
                    <a:pt x="757" y="17953"/>
                    <a:pt x="1594" y="15232"/>
                    <a:pt x="2683" y="12681"/>
                  </a:cubicBezTo>
                  <a:cubicBezTo>
                    <a:pt x="3771" y="10130"/>
                    <a:pt x="5111" y="7749"/>
                    <a:pt x="6618" y="5878"/>
                  </a:cubicBezTo>
                  <a:cubicBezTo>
                    <a:pt x="8125" y="4007"/>
                    <a:pt x="9799" y="2646"/>
                    <a:pt x="11222" y="1668"/>
                  </a:cubicBezTo>
                  <a:cubicBezTo>
                    <a:pt x="12646" y="690"/>
                    <a:pt x="13818" y="95"/>
                    <a:pt x="14655" y="10"/>
                  </a:cubicBezTo>
                  <a:cubicBezTo>
                    <a:pt x="15492" y="-75"/>
                    <a:pt x="15994" y="350"/>
                    <a:pt x="16497" y="1838"/>
                  </a:cubicBezTo>
                  <a:cubicBezTo>
                    <a:pt x="16999" y="3327"/>
                    <a:pt x="17501" y="5878"/>
                    <a:pt x="18339" y="8769"/>
                  </a:cubicBezTo>
                  <a:cubicBezTo>
                    <a:pt x="19176" y="11660"/>
                    <a:pt x="20348" y="14892"/>
                    <a:pt x="20934" y="16933"/>
                  </a:cubicBezTo>
                  <a:cubicBezTo>
                    <a:pt x="21520" y="18974"/>
                    <a:pt x="21520" y="19824"/>
                    <a:pt x="21520" y="20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1563297" y="5864488"/>
              <a:ext cx="508963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25" y="21600"/>
                  </a:moveTo>
                  <a:cubicBezTo>
                    <a:pt x="17" y="18982"/>
                    <a:pt x="-91" y="16364"/>
                    <a:pt x="125" y="14891"/>
                  </a:cubicBezTo>
                  <a:cubicBezTo>
                    <a:pt x="341" y="13418"/>
                    <a:pt x="881" y="13091"/>
                    <a:pt x="2825" y="11618"/>
                  </a:cubicBezTo>
                  <a:cubicBezTo>
                    <a:pt x="4769" y="10145"/>
                    <a:pt x="8117" y="7527"/>
                    <a:pt x="11465" y="5400"/>
                  </a:cubicBezTo>
                  <a:cubicBezTo>
                    <a:pt x="14813" y="3273"/>
                    <a:pt x="18161" y="1636"/>
                    <a:pt x="215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2363599" y="5657483"/>
              <a:ext cx="76670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367"/>
                    <a:pt x="12960" y="4734"/>
                    <a:pt x="9720" y="7595"/>
                  </a:cubicBezTo>
                  <a:cubicBezTo>
                    <a:pt x="6480" y="10455"/>
                    <a:pt x="4320" y="13808"/>
                    <a:pt x="2880" y="16225"/>
                  </a:cubicBezTo>
                  <a:cubicBezTo>
                    <a:pt x="1440" y="18641"/>
                    <a:pt x="720" y="201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148928" y="6056159"/>
              <a:ext cx="636348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86"/>
                    <a:pt x="0" y="18171"/>
                    <a:pt x="347" y="17314"/>
                  </a:cubicBezTo>
                  <a:cubicBezTo>
                    <a:pt x="694" y="16457"/>
                    <a:pt x="1388" y="16457"/>
                    <a:pt x="3210" y="15086"/>
                  </a:cubicBezTo>
                  <a:cubicBezTo>
                    <a:pt x="5031" y="13714"/>
                    <a:pt x="7981" y="10971"/>
                    <a:pt x="11234" y="8229"/>
                  </a:cubicBezTo>
                  <a:cubicBezTo>
                    <a:pt x="14487" y="5486"/>
                    <a:pt x="18043" y="27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2999947" y="5818487"/>
              <a:ext cx="7668" cy="38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600"/>
                    <a:pt x="21600" y="7200"/>
                    <a:pt x="18000" y="10800"/>
                  </a:cubicBezTo>
                  <a:cubicBezTo>
                    <a:pt x="14400" y="14400"/>
                    <a:pt x="72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3015281" y="5660802"/>
              <a:ext cx="228393" cy="628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10" fill="norm" stroke="1" extrusionOk="0">
                  <a:moveTo>
                    <a:pt x="0" y="8248"/>
                  </a:moveTo>
                  <a:cubicBezTo>
                    <a:pt x="939" y="6071"/>
                    <a:pt x="1878" y="3893"/>
                    <a:pt x="3404" y="2500"/>
                  </a:cubicBezTo>
                  <a:cubicBezTo>
                    <a:pt x="4930" y="1106"/>
                    <a:pt x="7043" y="497"/>
                    <a:pt x="8687" y="192"/>
                  </a:cubicBezTo>
                  <a:cubicBezTo>
                    <a:pt x="10330" y="-113"/>
                    <a:pt x="11504" y="-113"/>
                    <a:pt x="12561" y="627"/>
                  </a:cubicBezTo>
                  <a:cubicBezTo>
                    <a:pt x="13617" y="1368"/>
                    <a:pt x="14557" y="2848"/>
                    <a:pt x="13852" y="4155"/>
                  </a:cubicBezTo>
                  <a:cubicBezTo>
                    <a:pt x="13148" y="5461"/>
                    <a:pt x="10800" y="6593"/>
                    <a:pt x="9157" y="7290"/>
                  </a:cubicBezTo>
                  <a:cubicBezTo>
                    <a:pt x="7513" y="7987"/>
                    <a:pt x="6574" y="8248"/>
                    <a:pt x="6926" y="8422"/>
                  </a:cubicBezTo>
                  <a:cubicBezTo>
                    <a:pt x="7278" y="8597"/>
                    <a:pt x="8922" y="8684"/>
                    <a:pt x="11270" y="9206"/>
                  </a:cubicBezTo>
                  <a:cubicBezTo>
                    <a:pt x="13617" y="9729"/>
                    <a:pt x="16670" y="10687"/>
                    <a:pt x="18665" y="11950"/>
                  </a:cubicBezTo>
                  <a:cubicBezTo>
                    <a:pt x="20661" y="13213"/>
                    <a:pt x="21600" y="14781"/>
                    <a:pt x="20543" y="16261"/>
                  </a:cubicBezTo>
                  <a:cubicBezTo>
                    <a:pt x="19487" y="17742"/>
                    <a:pt x="16435" y="19135"/>
                    <a:pt x="14087" y="20006"/>
                  </a:cubicBezTo>
                  <a:cubicBezTo>
                    <a:pt x="11739" y="20877"/>
                    <a:pt x="10096" y="21226"/>
                    <a:pt x="8687" y="21356"/>
                  </a:cubicBezTo>
                  <a:cubicBezTo>
                    <a:pt x="7278" y="21487"/>
                    <a:pt x="6104" y="21400"/>
                    <a:pt x="5400" y="20877"/>
                  </a:cubicBezTo>
                  <a:cubicBezTo>
                    <a:pt x="4696" y="20355"/>
                    <a:pt x="4461" y="19397"/>
                    <a:pt x="4226" y="18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3459957" y="5446160"/>
              <a:ext cx="236469" cy="59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79" fill="norm" stroke="1" extrusionOk="0">
                  <a:moveTo>
                    <a:pt x="0" y="2648"/>
                  </a:moveTo>
                  <a:cubicBezTo>
                    <a:pt x="1394" y="1725"/>
                    <a:pt x="2787" y="802"/>
                    <a:pt x="5923" y="341"/>
                  </a:cubicBezTo>
                  <a:cubicBezTo>
                    <a:pt x="9058" y="-121"/>
                    <a:pt x="13935" y="-121"/>
                    <a:pt x="17071" y="387"/>
                  </a:cubicBezTo>
                  <a:cubicBezTo>
                    <a:pt x="20206" y="894"/>
                    <a:pt x="21600" y="1910"/>
                    <a:pt x="21484" y="3387"/>
                  </a:cubicBezTo>
                  <a:cubicBezTo>
                    <a:pt x="21368" y="4864"/>
                    <a:pt x="19742" y="6802"/>
                    <a:pt x="17419" y="8741"/>
                  </a:cubicBezTo>
                  <a:cubicBezTo>
                    <a:pt x="15097" y="10679"/>
                    <a:pt x="12077" y="12617"/>
                    <a:pt x="10568" y="14741"/>
                  </a:cubicBezTo>
                  <a:cubicBezTo>
                    <a:pt x="9058" y="16864"/>
                    <a:pt x="9058" y="19171"/>
                    <a:pt x="9058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3482958" y="6278497"/>
              <a:ext cx="157512" cy="104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6075" y="7902"/>
                  </a:moveTo>
                  <a:cubicBezTo>
                    <a:pt x="5738" y="10537"/>
                    <a:pt x="5400" y="13171"/>
                    <a:pt x="5906" y="15278"/>
                  </a:cubicBezTo>
                  <a:cubicBezTo>
                    <a:pt x="6412" y="17385"/>
                    <a:pt x="7763" y="18966"/>
                    <a:pt x="9281" y="20020"/>
                  </a:cubicBezTo>
                  <a:cubicBezTo>
                    <a:pt x="10800" y="21073"/>
                    <a:pt x="12488" y="21600"/>
                    <a:pt x="14344" y="21600"/>
                  </a:cubicBezTo>
                  <a:cubicBezTo>
                    <a:pt x="16200" y="21600"/>
                    <a:pt x="18225" y="21073"/>
                    <a:pt x="19575" y="19493"/>
                  </a:cubicBezTo>
                  <a:cubicBezTo>
                    <a:pt x="20925" y="17912"/>
                    <a:pt x="21600" y="15278"/>
                    <a:pt x="19237" y="12644"/>
                  </a:cubicBezTo>
                  <a:cubicBezTo>
                    <a:pt x="16875" y="10010"/>
                    <a:pt x="11475" y="7376"/>
                    <a:pt x="7763" y="5268"/>
                  </a:cubicBezTo>
                  <a:cubicBezTo>
                    <a:pt x="4050" y="3161"/>
                    <a:pt x="2025" y="158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4747986" y="5534814"/>
              <a:ext cx="253007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91" y="0"/>
                    <a:pt x="2182" y="0"/>
                    <a:pt x="3382" y="1059"/>
                  </a:cubicBezTo>
                  <a:cubicBezTo>
                    <a:pt x="4582" y="2118"/>
                    <a:pt x="5891" y="4235"/>
                    <a:pt x="8291" y="7624"/>
                  </a:cubicBezTo>
                  <a:cubicBezTo>
                    <a:pt x="10691" y="11012"/>
                    <a:pt x="14182" y="15671"/>
                    <a:pt x="16582" y="18212"/>
                  </a:cubicBezTo>
                  <a:cubicBezTo>
                    <a:pt x="18982" y="20753"/>
                    <a:pt x="20291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4939428" y="5588481"/>
              <a:ext cx="253236" cy="67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fill="norm" stroke="1" extrusionOk="0">
                  <a:moveTo>
                    <a:pt x="21191" y="0"/>
                  </a:moveTo>
                  <a:cubicBezTo>
                    <a:pt x="17128" y="1718"/>
                    <a:pt x="13064" y="3436"/>
                    <a:pt x="9536" y="5727"/>
                  </a:cubicBezTo>
                  <a:cubicBezTo>
                    <a:pt x="6007" y="8018"/>
                    <a:pt x="3013" y="10882"/>
                    <a:pt x="1409" y="13295"/>
                  </a:cubicBezTo>
                  <a:cubicBezTo>
                    <a:pt x="-195" y="15709"/>
                    <a:pt x="-409" y="17673"/>
                    <a:pt x="660" y="18982"/>
                  </a:cubicBezTo>
                  <a:cubicBezTo>
                    <a:pt x="1730" y="20291"/>
                    <a:pt x="4082" y="20945"/>
                    <a:pt x="6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5164096" y="5941669"/>
              <a:ext cx="487177" cy="390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572" fill="norm" stroke="1" extrusionOk="0">
                  <a:moveTo>
                    <a:pt x="241" y="8019"/>
                  </a:moveTo>
                  <a:cubicBezTo>
                    <a:pt x="2013" y="7737"/>
                    <a:pt x="3785" y="7454"/>
                    <a:pt x="4893" y="7031"/>
                  </a:cubicBezTo>
                  <a:cubicBezTo>
                    <a:pt x="6001" y="6607"/>
                    <a:pt x="6444" y="6043"/>
                    <a:pt x="6665" y="5407"/>
                  </a:cubicBezTo>
                  <a:cubicBezTo>
                    <a:pt x="6887" y="4772"/>
                    <a:pt x="6887" y="4066"/>
                    <a:pt x="6610" y="3643"/>
                  </a:cubicBezTo>
                  <a:cubicBezTo>
                    <a:pt x="6333" y="3219"/>
                    <a:pt x="5779" y="3078"/>
                    <a:pt x="4727" y="3501"/>
                  </a:cubicBezTo>
                  <a:cubicBezTo>
                    <a:pt x="3675" y="3925"/>
                    <a:pt x="2124" y="4913"/>
                    <a:pt x="1127" y="6537"/>
                  </a:cubicBezTo>
                  <a:cubicBezTo>
                    <a:pt x="130" y="8160"/>
                    <a:pt x="-313" y="10419"/>
                    <a:pt x="241" y="12113"/>
                  </a:cubicBezTo>
                  <a:cubicBezTo>
                    <a:pt x="795" y="13807"/>
                    <a:pt x="2345" y="14937"/>
                    <a:pt x="4561" y="15148"/>
                  </a:cubicBezTo>
                  <a:cubicBezTo>
                    <a:pt x="6776" y="15360"/>
                    <a:pt x="9656" y="14654"/>
                    <a:pt x="12093" y="12960"/>
                  </a:cubicBezTo>
                  <a:cubicBezTo>
                    <a:pt x="14530" y="11266"/>
                    <a:pt x="16524" y="8584"/>
                    <a:pt x="17576" y="6466"/>
                  </a:cubicBezTo>
                  <a:cubicBezTo>
                    <a:pt x="18629" y="4348"/>
                    <a:pt x="18739" y="2796"/>
                    <a:pt x="18407" y="1807"/>
                  </a:cubicBezTo>
                  <a:cubicBezTo>
                    <a:pt x="18075" y="819"/>
                    <a:pt x="17299" y="396"/>
                    <a:pt x="16579" y="184"/>
                  </a:cubicBezTo>
                  <a:cubicBezTo>
                    <a:pt x="15859" y="-28"/>
                    <a:pt x="15195" y="-28"/>
                    <a:pt x="14585" y="43"/>
                  </a:cubicBezTo>
                  <a:cubicBezTo>
                    <a:pt x="13976" y="113"/>
                    <a:pt x="13422" y="254"/>
                    <a:pt x="13145" y="678"/>
                  </a:cubicBezTo>
                  <a:cubicBezTo>
                    <a:pt x="12869" y="1101"/>
                    <a:pt x="12869" y="1807"/>
                    <a:pt x="13865" y="3431"/>
                  </a:cubicBezTo>
                  <a:cubicBezTo>
                    <a:pt x="14862" y="5054"/>
                    <a:pt x="16856" y="7596"/>
                    <a:pt x="18352" y="9854"/>
                  </a:cubicBezTo>
                  <a:cubicBezTo>
                    <a:pt x="19847" y="12113"/>
                    <a:pt x="20844" y="14090"/>
                    <a:pt x="21065" y="15854"/>
                  </a:cubicBezTo>
                  <a:cubicBezTo>
                    <a:pt x="21287" y="17619"/>
                    <a:pt x="20733" y="19172"/>
                    <a:pt x="20179" y="20090"/>
                  </a:cubicBezTo>
                  <a:cubicBezTo>
                    <a:pt x="19625" y="21007"/>
                    <a:pt x="19072" y="21290"/>
                    <a:pt x="18518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1527320" y="6838176"/>
              <a:ext cx="429938" cy="35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24" fill="norm" stroke="1" extrusionOk="0">
                  <a:moveTo>
                    <a:pt x="14895" y="0"/>
                  </a:moveTo>
                  <a:cubicBezTo>
                    <a:pt x="11973" y="932"/>
                    <a:pt x="9050" y="1865"/>
                    <a:pt x="6700" y="3263"/>
                  </a:cubicBezTo>
                  <a:cubicBezTo>
                    <a:pt x="4349" y="4662"/>
                    <a:pt x="2570" y="6527"/>
                    <a:pt x="1427" y="8780"/>
                  </a:cubicBezTo>
                  <a:cubicBezTo>
                    <a:pt x="283" y="11033"/>
                    <a:pt x="-225" y="13675"/>
                    <a:pt x="93" y="15773"/>
                  </a:cubicBezTo>
                  <a:cubicBezTo>
                    <a:pt x="410" y="17871"/>
                    <a:pt x="1554" y="19424"/>
                    <a:pt x="3523" y="20357"/>
                  </a:cubicBezTo>
                  <a:cubicBezTo>
                    <a:pt x="5493" y="21289"/>
                    <a:pt x="8288" y="21600"/>
                    <a:pt x="11401" y="21056"/>
                  </a:cubicBezTo>
                  <a:cubicBezTo>
                    <a:pt x="14514" y="20512"/>
                    <a:pt x="17944" y="19114"/>
                    <a:pt x="21375" y="17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2049259" y="6922511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2056926" y="7121849"/>
              <a:ext cx="2300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2555270" y="6704504"/>
              <a:ext cx="243110" cy="564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87" fill="norm" stroke="1" extrusionOk="0">
                  <a:moveTo>
                    <a:pt x="0" y="7716"/>
                  </a:moveTo>
                  <a:cubicBezTo>
                    <a:pt x="891" y="10635"/>
                    <a:pt x="1781" y="13554"/>
                    <a:pt x="2227" y="15646"/>
                  </a:cubicBezTo>
                  <a:cubicBezTo>
                    <a:pt x="2672" y="17737"/>
                    <a:pt x="2672" y="19002"/>
                    <a:pt x="2449" y="19927"/>
                  </a:cubicBezTo>
                  <a:cubicBezTo>
                    <a:pt x="2227" y="20851"/>
                    <a:pt x="1781" y="21435"/>
                    <a:pt x="1559" y="21483"/>
                  </a:cubicBezTo>
                  <a:cubicBezTo>
                    <a:pt x="1336" y="21532"/>
                    <a:pt x="1336" y="21046"/>
                    <a:pt x="1781" y="19100"/>
                  </a:cubicBezTo>
                  <a:cubicBezTo>
                    <a:pt x="2227" y="17154"/>
                    <a:pt x="3118" y="13748"/>
                    <a:pt x="4342" y="10683"/>
                  </a:cubicBezTo>
                  <a:cubicBezTo>
                    <a:pt x="5567" y="7618"/>
                    <a:pt x="7126" y="4894"/>
                    <a:pt x="8128" y="3289"/>
                  </a:cubicBezTo>
                  <a:cubicBezTo>
                    <a:pt x="9130" y="1683"/>
                    <a:pt x="9575" y="1197"/>
                    <a:pt x="10243" y="808"/>
                  </a:cubicBezTo>
                  <a:cubicBezTo>
                    <a:pt x="10911" y="418"/>
                    <a:pt x="11802" y="127"/>
                    <a:pt x="12804" y="29"/>
                  </a:cubicBezTo>
                  <a:cubicBezTo>
                    <a:pt x="13806" y="-68"/>
                    <a:pt x="14920" y="29"/>
                    <a:pt x="16590" y="1002"/>
                  </a:cubicBezTo>
                  <a:cubicBezTo>
                    <a:pt x="18260" y="1975"/>
                    <a:pt x="20487" y="3824"/>
                    <a:pt x="21043" y="5916"/>
                  </a:cubicBezTo>
                  <a:cubicBezTo>
                    <a:pt x="21600" y="8008"/>
                    <a:pt x="20487" y="10343"/>
                    <a:pt x="17814" y="12386"/>
                  </a:cubicBezTo>
                  <a:cubicBezTo>
                    <a:pt x="15142" y="14429"/>
                    <a:pt x="10911" y="16181"/>
                    <a:pt x="7794" y="17056"/>
                  </a:cubicBezTo>
                  <a:cubicBezTo>
                    <a:pt x="4676" y="17932"/>
                    <a:pt x="2672" y="17932"/>
                    <a:pt x="2227" y="17981"/>
                  </a:cubicBezTo>
                  <a:cubicBezTo>
                    <a:pt x="1781" y="18029"/>
                    <a:pt x="2895" y="18127"/>
                    <a:pt x="4008" y="18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2900278" y="7075848"/>
              <a:ext cx="23001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20"/>
                    <a:pt x="7200" y="8640"/>
                    <a:pt x="3600" y="1224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3084282" y="7022180"/>
              <a:ext cx="29900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4400"/>
                    <a:pt x="12554" y="7200"/>
                    <a:pt x="16154" y="3600"/>
                  </a:cubicBezTo>
                  <a:cubicBezTo>
                    <a:pt x="19754" y="0"/>
                    <a:pt x="2067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3199285" y="6953178"/>
              <a:ext cx="69002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817"/>
                    <a:pt x="8000" y="5635"/>
                    <a:pt x="10400" y="8922"/>
                  </a:cubicBezTo>
                  <a:cubicBezTo>
                    <a:pt x="12800" y="12209"/>
                    <a:pt x="13600" y="15965"/>
                    <a:pt x="15200" y="18157"/>
                  </a:cubicBezTo>
                  <a:cubicBezTo>
                    <a:pt x="16800" y="20348"/>
                    <a:pt x="19200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3413956" y="6760383"/>
              <a:ext cx="295484" cy="568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450" fill="norm" stroke="1" extrusionOk="0">
                  <a:moveTo>
                    <a:pt x="9802" y="6118"/>
                  </a:moveTo>
                  <a:cubicBezTo>
                    <a:pt x="9076" y="8818"/>
                    <a:pt x="8350" y="11518"/>
                    <a:pt x="7896" y="13446"/>
                  </a:cubicBezTo>
                  <a:cubicBezTo>
                    <a:pt x="7442" y="15375"/>
                    <a:pt x="7260" y="16532"/>
                    <a:pt x="7079" y="17352"/>
                  </a:cubicBezTo>
                  <a:cubicBezTo>
                    <a:pt x="6897" y="18171"/>
                    <a:pt x="6716" y="18654"/>
                    <a:pt x="6625" y="18557"/>
                  </a:cubicBezTo>
                  <a:cubicBezTo>
                    <a:pt x="6534" y="18461"/>
                    <a:pt x="6534" y="17786"/>
                    <a:pt x="6716" y="15664"/>
                  </a:cubicBezTo>
                  <a:cubicBezTo>
                    <a:pt x="6897" y="13543"/>
                    <a:pt x="7261" y="9975"/>
                    <a:pt x="7805" y="7420"/>
                  </a:cubicBezTo>
                  <a:cubicBezTo>
                    <a:pt x="8350" y="4864"/>
                    <a:pt x="9076" y="3321"/>
                    <a:pt x="9802" y="2261"/>
                  </a:cubicBezTo>
                  <a:cubicBezTo>
                    <a:pt x="10528" y="1200"/>
                    <a:pt x="11254" y="621"/>
                    <a:pt x="12343" y="284"/>
                  </a:cubicBezTo>
                  <a:cubicBezTo>
                    <a:pt x="13432" y="-54"/>
                    <a:pt x="14884" y="-150"/>
                    <a:pt x="16245" y="332"/>
                  </a:cubicBezTo>
                  <a:cubicBezTo>
                    <a:pt x="17607" y="814"/>
                    <a:pt x="18877" y="1875"/>
                    <a:pt x="19876" y="3804"/>
                  </a:cubicBezTo>
                  <a:cubicBezTo>
                    <a:pt x="20874" y="5732"/>
                    <a:pt x="21600" y="8529"/>
                    <a:pt x="20239" y="11132"/>
                  </a:cubicBezTo>
                  <a:cubicBezTo>
                    <a:pt x="18877" y="13736"/>
                    <a:pt x="15429" y="16146"/>
                    <a:pt x="11708" y="17834"/>
                  </a:cubicBezTo>
                  <a:cubicBezTo>
                    <a:pt x="7987" y="19521"/>
                    <a:pt x="3993" y="20486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3808735" y="7176618"/>
              <a:ext cx="218569" cy="21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85" fill="norm" stroke="1" extrusionOk="0">
                  <a:moveTo>
                    <a:pt x="383" y="2153"/>
                  </a:moveTo>
                  <a:cubicBezTo>
                    <a:pt x="1388" y="1399"/>
                    <a:pt x="2393" y="646"/>
                    <a:pt x="4276" y="269"/>
                  </a:cubicBezTo>
                  <a:cubicBezTo>
                    <a:pt x="6160" y="-108"/>
                    <a:pt x="8923" y="-108"/>
                    <a:pt x="10681" y="394"/>
                  </a:cubicBezTo>
                  <a:cubicBezTo>
                    <a:pt x="12439" y="897"/>
                    <a:pt x="13193" y="1901"/>
                    <a:pt x="12565" y="4036"/>
                  </a:cubicBezTo>
                  <a:cubicBezTo>
                    <a:pt x="11937" y="6171"/>
                    <a:pt x="9928" y="9436"/>
                    <a:pt x="8295" y="11697"/>
                  </a:cubicBezTo>
                  <a:cubicBezTo>
                    <a:pt x="6662" y="13957"/>
                    <a:pt x="5407" y="15213"/>
                    <a:pt x="3774" y="16594"/>
                  </a:cubicBezTo>
                  <a:cubicBezTo>
                    <a:pt x="2141" y="17976"/>
                    <a:pt x="132" y="19483"/>
                    <a:pt x="7" y="20362"/>
                  </a:cubicBezTo>
                  <a:cubicBezTo>
                    <a:pt x="-119" y="21241"/>
                    <a:pt x="1639" y="21492"/>
                    <a:pt x="5532" y="21115"/>
                  </a:cubicBezTo>
                  <a:cubicBezTo>
                    <a:pt x="9425" y="20739"/>
                    <a:pt x="15453" y="19734"/>
                    <a:pt x="21481" y="18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4402978" y="7068182"/>
              <a:ext cx="207006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4425979" y="7190851"/>
              <a:ext cx="276007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10800"/>
                    <a:pt x="12000" y="21600"/>
                    <a:pt x="15600" y="21600"/>
                  </a:cubicBezTo>
                  <a:cubicBezTo>
                    <a:pt x="19200" y="21600"/>
                    <a:pt x="20400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4862989" y="6937845"/>
              <a:ext cx="78700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1920"/>
                    <a:pt x="21600" y="3840"/>
                    <a:pt x="18655" y="7440"/>
                  </a:cubicBezTo>
                  <a:cubicBezTo>
                    <a:pt x="15709" y="11040"/>
                    <a:pt x="7855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5115995" y="6957927"/>
              <a:ext cx="122670" cy="40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18900" y="1797"/>
                  </a:moveTo>
                  <a:cubicBezTo>
                    <a:pt x="20250" y="977"/>
                    <a:pt x="21600" y="156"/>
                    <a:pt x="21600" y="20"/>
                  </a:cubicBezTo>
                  <a:cubicBezTo>
                    <a:pt x="21600" y="-117"/>
                    <a:pt x="20250" y="430"/>
                    <a:pt x="17325" y="2891"/>
                  </a:cubicBezTo>
                  <a:cubicBezTo>
                    <a:pt x="14400" y="5351"/>
                    <a:pt x="9900" y="9726"/>
                    <a:pt x="6750" y="13144"/>
                  </a:cubicBezTo>
                  <a:cubicBezTo>
                    <a:pt x="3600" y="16561"/>
                    <a:pt x="1800" y="19022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2077942" y="7796735"/>
              <a:ext cx="221395" cy="59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0725" fill="norm" stroke="1" extrusionOk="0">
                  <a:moveTo>
                    <a:pt x="906" y="11147"/>
                  </a:moveTo>
                  <a:cubicBezTo>
                    <a:pt x="1866" y="13537"/>
                    <a:pt x="2826" y="15927"/>
                    <a:pt x="3426" y="17875"/>
                  </a:cubicBezTo>
                  <a:cubicBezTo>
                    <a:pt x="4026" y="19822"/>
                    <a:pt x="4266" y="21327"/>
                    <a:pt x="3666" y="20486"/>
                  </a:cubicBezTo>
                  <a:cubicBezTo>
                    <a:pt x="3066" y="19645"/>
                    <a:pt x="1626" y="16458"/>
                    <a:pt x="786" y="13493"/>
                  </a:cubicBezTo>
                  <a:cubicBezTo>
                    <a:pt x="-54" y="10527"/>
                    <a:pt x="-294" y="7783"/>
                    <a:pt x="426" y="5614"/>
                  </a:cubicBezTo>
                  <a:cubicBezTo>
                    <a:pt x="1146" y="3445"/>
                    <a:pt x="2826" y="1852"/>
                    <a:pt x="5346" y="922"/>
                  </a:cubicBezTo>
                  <a:cubicBezTo>
                    <a:pt x="7866" y="-7"/>
                    <a:pt x="11226" y="-273"/>
                    <a:pt x="14226" y="302"/>
                  </a:cubicBezTo>
                  <a:cubicBezTo>
                    <a:pt x="17226" y="878"/>
                    <a:pt x="19866" y="2294"/>
                    <a:pt x="20586" y="3976"/>
                  </a:cubicBezTo>
                  <a:cubicBezTo>
                    <a:pt x="21306" y="5658"/>
                    <a:pt x="20106" y="7606"/>
                    <a:pt x="17346" y="9022"/>
                  </a:cubicBezTo>
                  <a:cubicBezTo>
                    <a:pt x="14586" y="10438"/>
                    <a:pt x="10266" y="11324"/>
                    <a:pt x="5946" y="1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2249448" y="8080204"/>
              <a:ext cx="221488" cy="29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01" fill="norm" stroke="1" extrusionOk="0">
                  <a:moveTo>
                    <a:pt x="655" y="8713"/>
                  </a:moveTo>
                  <a:cubicBezTo>
                    <a:pt x="164" y="7260"/>
                    <a:pt x="-327" y="5808"/>
                    <a:pt x="287" y="5082"/>
                  </a:cubicBezTo>
                  <a:cubicBezTo>
                    <a:pt x="900" y="4356"/>
                    <a:pt x="2618" y="4356"/>
                    <a:pt x="5196" y="6171"/>
                  </a:cubicBezTo>
                  <a:cubicBezTo>
                    <a:pt x="7773" y="7987"/>
                    <a:pt x="11209" y="11617"/>
                    <a:pt x="12928" y="13886"/>
                  </a:cubicBezTo>
                  <a:cubicBezTo>
                    <a:pt x="14646" y="16155"/>
                    <a:pt x="14646" y="17062"/>
                    <a:pt x="14523" y="18060"/>
                  </a:cubicBezTo>
                  <a:cubicBezTo>
                    <a:pt x="14400" y="19059"/>
                    <a:pt x="14155" y="20148"/>
                    <a:pt x="13418" y="20783"/>
                  </a:cubicBezTo>
                  <a:cubicBezTo>
                    <a:pt x="12682" y="21418"/>
                    <a:pt x="11455" y="21600"/>
                    <a:pt x="10718" y="19331"/>
                  </a:cubicBezTo>
                  <a:cubicBezTo>
                    <a:pt x="9982" y="17062"/>
                    <a:pt x="9737" y="12343"/>
                    <a:pt x="11578" y="8713"/>
                  </a:cubicBezTo>
                  <a:cubicBezTo>
                    <a:pt x="13418" y="5082"/>
                    <a:pt x="17346" y="2541"/>
                    <a:pt x="21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2772915" y="7901935"/>
              <a:ext cx="219366" cy="495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254" fill="norm" stroke="1" extrusionOk="0">
                  <a:moveTo>
                    <a:pt x="18124" y="83"/>
                  </a:moveTo>
                  <a:cubicBezTo>
                    <a:pt x="16405" y="-26"/>
                    <a:pt x="14687" y="-136"/>
                    <a:pt x="12846" y="522"/>
                  </a:cubicBezTo>
                  <a:cubicBezTo>
                    <a:pt x="11005" y="1180"/>
                    <a:pt x="9042" y="2605"/>
                    <a:pt x="6710" y="5017"/>
                  </a:cubicBezTo>
                  <a:cubicBezTo>
                    <a:pt x="4378" y="7429"/>
                    <a:pt x="1678" y="10828"/>
                    <a:pt x="574" y="13624"/>
                  </a:cubicBezTo>
                  <a:cubicBezTo>
                    <a:pt x="-531" y="16420"/>
                    <a:pt x="-40" y="18613"/>
                    <a:pt x="2046" y="19874"/>
                  </a:cubicBezTo>
                  <a:cubicBezTo>
                    <a:pt x="4133" y="21135"/>
                    <a:pt x="7814" y="21464"/>
                    <a:pt x="11251" y="21135"/>
                  </a:cubicBezTo>
                  <a:cubicBezTo>
                    <a:pt x="14687" y="20806"/>
                    <a:pt x="17878" y="19819"/>
                    <a:pt x="21069" y="18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3092559" y="7908978"/>
              <a:ext cx="168061" cy="40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36" fill="norm" stroke="1" extrusionOk="0">
                  <a:moveTo>
                    <a:pt x="6795" y="3008"/>
                  </a:moveTo>
                  <a:cubicBezTo>
                    <a:pt x="6467" y="2324"/>
                    <a:pt x="6140" y="1640"/>
                    <a:pt x="5649" y="1640"/>
                  </a:cubicBezTo>
                  <a:cubicBezTo>
                    <a:pt x="5158" y="1640"/>
                    <a:pt x="4504" y="2324"/>
                    <a:pt x="3849" y="4580"/>
                  </a:cubicBezTo>
                  <a:cubicBezTo>
                    <a:pt x="3195" y="6835"/>
                    <a:pt x="2540" y="10663"/>
                    <a:pt x="2049" y="13534"/>
                  </a:cubicBezTo>
                  <a:cubicBezTo>
                    <a:pt x="1558" y="16405"/>
                    <a:pt x="1231" y="18319"/>
                    <a:pt x="904" y="19618"/>
                  </a:cubicBezTo>
                  <a:cubicBezTo>
                    <a:pt x="577" y="20916"/>
                    <a:pt x="249" y="21600"/>
                    <a:pt x="86" y="21532"/>
                  </a:cubicBezTo>
                  <a:cubicBezTo>
                    <a:pt x="-78" y="21463"/>
                    <a:pt x="-78" y="20643"/>
                    <a:pt x="740" y="18319"/>
                  </a:cubicBezTo>
                  <a:cubicBezTo>
                    <a:pt x="1558" y="15995"/>
                    <a:pt x="3195" y="12167"/>
                    <a:pt x="4831" y="9091"/>
                  </a:cubicBezTo>
                  <a:cubicBezTo>
                    <a:pt x="6467" y="6015"/>
                    <a:pt x="8104" y="3691"/>
                    <a:pt x="9413" y="2187"/>
                  </a:cubicBezTo>
                  <a:cubicBezTo>
                    <a:pt x="10722" y="684"/>
                    <a:pt x="11704" y="0"/>
                    <a:pt x="12522" y="0"/>
                  </a:cubicBezTo>
                  <a:cubicBezTo>
                    <a:pt x="13340" y="0"/>
                    <a:pt x="13995" y="684"/>
                    <a:pt x="15140" y="3349"/>
                  </a:cubicBezTo>
                  <a:cubicBezTo>
                    <a:pt x="16286" y="6015"/>
                    <a:pt x="17922" y="10663"/>
                    <a:pt x="19067" y="13739"/>
                  </a:cubicBezTo>
                  <a:cubicBezTo>
                    <a:pt x="20213" y="16815"/>
                    <a:pt x="20867" y="18319"/>
                    <a:pt x="21522" y="19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3071003" y="8103204"/>
              <a:ext cx="197284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fill="norm" stroke="1" extrusionOk="0">
                  <a:moveTo>
                    <a:pt x="1439" y="21600"/>
                  </a:moveTo>
                  <a:cubicBezTo>
                    <a:pt x="608" y="18327"/>
                    <a:pt x="-223" y="15055"/>
                    <a:pt x="54" y="12764"/>
                  </a:cubicBezTo>
                  <a:cubicBezTo>
                    <a:pt x="331" y="10473"/>
                    <a:pt x="1715" y="9164"/>
                    <a:pt x="5454" y="7200"/>
                  </a:cubicBezTo>
                  <a:cubicBezTo>
                    <a:pt x="9192" y="5236"/>
                    <a:pt x="15285" y="2618"/>
                    <a:pt x="213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3467624" y="7939532"/>
              <a:ext cx="171404" cy="24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173" fill="norm" stroke="1" extrusionOk="0">
                  <a:moveTo>
                    <a:pt x="1906" y="5464"/>
                  </a:moveTo>
                  <a:cubicBezTo>
                    <a:pt x="1271" y="10700"/>
                    <a:pt x="635" y="15937"/>
                    <a:pt x="318" y="18118"/>
                  </a:cubicBezTo>
                  <a:cubicBezTo>
                    <a:pt x="0" y="20300"/>
                    <a:pt x="0" y="19428"/>
                    <a:pt x="0" y="17028"/>
                  </a:cubicBezTo>
                  <a:cubicBezTo>
                    <a:pt x="0" y="14628"/>
                    <a:pt x="0" y="10700"/>
                    <a:pt x="1112" y="7537"/>
                  </a:cubicBezTo>
                  <a:cubicBezTo>
                    <a:pt x="2224" y="4373"/>
                    <a:pt x="4447" y="1973"/>
                    <a:pt x="7147" y="773"/>
                  </a:cubicBezTo>
                  <a:cubicBezTo>
                    <a:pt x="9847" y="-427"/>
                    <a:pt x="13024" y="-427"/>
                    <a:pt x="15565" y="2191"/>
                  </a:cubicBezTo>
                  <a:cubicBezTo>
                    <a:pt x="18106" y="4809"/>
                    <a:pt x="20012" y="10046"/>
                    <a:pt x="20806" y="13646"/>
                  </a:cubicBezTo>
                  <a:cubicBezTo>
                    <a:pt x="21600" y="17246"/>
                    <a:pt x="21282" y="19209"/>
                    <a:pt x="20965" y="2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3801307" y="7828342"/>
              <a:ext cx="175282" cy="40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387" fill="norm" stroke="1" extrusionOk="0">
                  <a:moveTo>
                    <a:pt x="4999" y="9313"/>
                  </a:moveTo>
                  <a:cubicBezTo>
                    <a:pt x="4999" y="12845"/>
                    <a:pt x="4999" y="16377"/>
                    <a:pt x="4695" y="18482"/>
                  </a:cubicBezTo>
                  <a:cubicBezTo>
                    <a:pt x="4391" y="20588"/>
                    <a:pt x="3782" y="21267"/>
                    <a:pt x="3478" y="21267"/>
                  </a:cubicBezTo>
                  <a:cubicBezTo>
                    <a:pt x="3174" y="21267"/>
                    <a:pt x="3174" y="20588"/>
                    <a:pt x="3022" y="18075"/>
                  </a:cubicBezTo>
                  <a:cubicBezTo>
                    <a:pt x="2869" y="15562"/>
                    <a:pt x="2565" y="11214"/>
                    <a:pt x="3022" y="8090"/>
                  </a:cubicBezTo>
                  <a:cubicBezTo>
                    <a:pt x="3478" y="4965"/>
                    <a:pt x="4695" y="3064"/>
                    <a:pt x="5760" y="1841"/>
                  </a:cubicBezTo>
                  <a:cubicBezTo>
                    <a:pt x="6824" y="618"/>
                    <a:pt x="7737" y="75"/>
                    <a:pt x="8802" y="7"/>
                  </a:cubicBezTo>
                  <a:cubicBezTo>
                    <a:pt x="9867" y="-61"/>
                    <a:pt x="11084" y="347"/>
                    <a:pt x="11692" y="1637"/>
                  </a:cubicBezTo>
                  <a:cubicBezTo>
                    <a:pt x="12300" y="2928"/>
                    <a:pt x="12300" y="5101"/>
                    <a:pt x="12300" y="6528"/>
                  </a:cubicBezTo>
                  <a:cubicBezTo>
                    <a:pt x="12300" y="7954"/>
                    <a:pt x="12300" y="8633"/>
                    <a:pt x="11996" y="9381"/>
                  </a:cubicBezTo>
                  <a:cubicBezTo>
                    <a:pt x="11692" y="10128"/>
                    <a:pt x="11084" y="10943"/>
                    <a:pt x="11540" y="11282"/>
                  </a:cubicBezTo>
                  <a:cubicBezTo>
                    <a:pt x="11996" y="11622"/>
                    <a:pt x="13517" y="11486"/>
                    <a:pt x="14886" y="11622"/>
                  </a:cubicBezTo>
                  <a:cubicBezTo>
                    <a:pt x="16255" y="11758"/>
                    <a:pt x="17472" y="12165"/>
                    <a:pt x="18689" y="13116"/>
                  </a:cubicBezTo>
                  <a:cubicBezTo>
                    <a:pt x="19906" y="14067"/>
                    <a:pt x="21123" y="15562"/>
                    <a:pt x="20819" y="16920"/>
                  </a:cubicBezTo>
                  <a:cubicBezTo>
                    <a:pt x="20515" y="18279"/>
                    <a:pt x="18689" y="19501"/>
                    <a:pt x="15951" y="20316"/>
                  </a:cubicBezTo>
                  <a:cubicBezTo>
                    <a:pt x="13213" y="21131"/>
                    <a:pt x="9562" y="21539"/>
                    <a:pt x="6520" y="21335"/>
                  </a:cubicBezTo>
                  <a:cubicBezTo>
                    <a:pt x="3478" y="21131"/>
                    <a:pt x="1044" y="20316"/>
                    <a:pt x="284" y="19230"/>
                  </a:cubicBezTo>
                  <a:cubicBezTo>
                    <a:pt x="-477" y="18143"/>
                    <a:pt x="436" y="16784"/>
                    <a:pt x="1348" y="15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4172973" y="7727530"/>
              <a:ext cx="38336" cy="74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004"/>
                    <a:pt x="5760" y="4008"/>
                    <a:pt x="7200" y="6495"/>
                  </a:cubicBezTo>
                  <a:cubicBezTo>
                    <a:pt x="8640" y="8981"/>
                    <a:pt x="8640" y="11951"/>
                    <a:pt x="7920" y="14326"/>
                  </a:cubicBezTo>
                  <a:cubicBezTo>
                    <a:pt x="7200" y="16701"/>
                    <a:pt x="5760" y="18482"/>
                    <a:pt x="7920" y="19596"/>
                  </a:cubicBezTo>
                  <a:cubicBezTo>
                    <a:pt x="10080" y="20709"/>
                    <a:pt x="15840" y="211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4431090" y="7972540"/>
              <a:ext cx="240229" cy="218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fill="norm" stroke="1" extrusionOk="0">
                  <a:moveTo>
                    <a:pt x="18153" y="2241"/>
                  </a:moveTo>
                  <a:cubicBezTo>
                    <a:pt x="16085" y="1013"/>
                    <a:pt x="14017" y="-214"/>
                    <a:pt x="11604" y="31"/>
                  </a:cubicBezTo>
                  <a:cubicBezTo>
                    <a:pt x="9191" y="277"/>
                    <a:pt x="6434" y="1995"/>
                    <a:pt x="4136" y="4818"/>
                  </a:cubicBezTo>
                  <a:cubicBezTo>
                    <a:pt x="1838" y="7641"/>
                    <a:pt x="0" y="11568"/>
                    <a:pt x="0" y="14636"/>
                  </a:cubicBezTo>
                  <a:cubicBezTo>
                    <a:pt x="0" y="17704"/>
                    <a:pt x="1838" y="19913"/>
                    <a:pt x="5745" y="20650"/>
                  </a:cubicBezTo>
                  <a:cubicBezTo>
                    <a:pt x="9651" y="21386"/>
                    <a:pt x="15626" y="20650"/>
                    <a:pt x="21600" y="19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4755653" y="7820669"/>
              <a:ext cx="148030" cy="4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545" fill="norm" stroke="1" extrusionOk="0">
                  <a:moveTo>
                    <a:pt x="0" y="690"/>
                  </a:moveTo>
                  <a:cubicBezTo>
                    <a:pt x="1440" y="317"/>
                    <a:pt x="2880" y="-55"/>
                    <a:pt x="5400" y="7"/>
                  </a:cubicBezTo>
                  <a:cubicBezTo>
                    <a:pt x="7920" y="69"/>
                    <a:pt x="11520" y="566"/>
                    <a:pt x="14940" y="2304"/>
                  </a:cubicBezTo>
                  <a:cubicBezTo>
                    <a:pt x="18360" y="4042"/>
                    <a:pt x="21600" y="7021"/>
                    <a:pt x="20700" y="10124"/>
                  </a:cubicBezTo>
                  <a:cubicBezTo>
                    <a:pt x="19800" y="13228"/>
                    <a:pt x="14760" y="16455"/>
                    <a:pt x="11160" y="18379"/>
                  </a:cubicBezTo>
                  <a:cubicBezTo>
                    <a:pt x="7560" y="20304"/>
                    <a:pt x="5400" y="20924"/>
                    <a:pt x="3240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5399668" y="8126205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5461003" y="8202874"/>
              <a:ext cx="176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5872280" y="7636671"/>
              <a:ext cx="191055" cy="58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514" fill="norm" stroke="1" extrusionOk="0">
                  <a:moveTo>
                    <a:pt x="3619" y="13703"/>
                  </a:moveTo>
                  <a:cubicBezTo>
                    <a:pt x="2788" y="15854"/>
                    <a:pt x="1957" y="18005"/>
                    <a:pt x="1404" y="19407"/>
                  </a:cubicBezTo>
                  <a:cubicBezTo>
                    <a:pt x="850" y="20810"/>
                    <a:pt x="573" y="21464"/>
                    <a:pt x="296" y="21511"/>
                  </a:cubicBezTo>
                  <a:cubicBezTo>
                    <a:pt x="19" y="21558"/>
                    <a:pt x="-258" y="20997"/>
                    <a:pt x="434" y="19080"/>
                  </a:cubicBezTo>
                  <a:cubicBezTo>
                    <a:pt x="1127" y="17163"/>
                    <a:pt x="2788" y="13890"/>
                    <a:pt x="4865" y="10852"/>
                  </a:cubicBezTo>
                  <a:cubicBezTo>
                    <a:pt x="6942" y="7813"/>
                    <a:pt x="9434" y="5007"/>
                    <a:pt x="10957" y="3371"/>
                  </a:cubicBezTo>
                  <a:cubicBezTo>
                    <a:pt x="12480" y="1735"/>
                    <a:pt x="13034" y="1267"/>
                    <a:pt x="13865" y="846"/>
                  </a:cubicBezTo>
                  <a:cubicBezTo>
                    <a:pt x="14696" y="426"/>
                    <a:pt x="15804" y="52"/>
                    <a:pt x="16911" y="5"/>
                  </a:cubicBezTo>
                  <a:cubicBezTo>
                    <a:pt x="18019" y="-42"/>
                    <a:pt x="19127" y="239"/>
                    <a:pt x="19957" y="1127"/>
                  </a:cubicBezTo>
                  <a:cubicBezTo>
                    <a:pt x="20788" y="2015"/>
                    <a:pt x="21342" y="3511"/>
                    <a:pt x="19265" y="5288"/>
                  </a:cubicBezTo>
                  <a:cubicBezTo>
                    <a:pt x="17188" y="7065"/>
                    <a:pt x="12480" y="9122"/>
                    <a:pt x="7773" y="1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6036016" y="7873199"/>
              <a:ext cx="214672" cy="28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7589"/>
                  </a:moveTo>
                  <a:cubicBezTo>
                    <a:pt x="1286" y="7784"/>
                    <a:pt x="2571" y="7978"/>
                    <a:pt x="3857" y="9924"/>
                  </a:cubicBezTo>
                  <a:cubicBezTo>
                    <a:pt x="5143" y="11870"/>
                    <a:pt x="6429" y="15568"/>
                    <a:pt x="6943" y="17903"/>
                  </a:cubicBezTo>
                  <a:cubicBezTo>
                    <a:pt x="7457" y="20238"/>
                    <a:pt x="7200" y="21211"/>
                    <a:pt x="6429" y="21405"/>
                  </a:cubicBezTo>
                  <a:cubicBezTo>
                    <a:pt x="5657" y="21600"/>
                    <a:pt x="4371" y="21016"/>
                    <a:pt x="3857" y="18876"/>
                  </a:cubicBezTo>
                  <a:cubicBezTo>
                    <a:pt x="3343" y="16735"/>
                    <a:pt x="3600" y="13038"/>
                    <a:pt x="6686" y="9632"/>
                  </a:cubicBezTo>
                  <a:cubicBezTo>
                    <a:pt x="9771" y="6227"/>
                    <a:pt x="15686" y="3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6376432" y="7765864"/>
              <a:ext cx="134928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fill="norm" stroke="1" extrusionOk="0">
                  <a:moveTo>
                    <a:pt x="20735" y="0"/>
                  </a:moveTo>
                  <a:cubicBezTo>
                    <a:pt x="14059" y="3986"/>
                    <a:pt x="7382" y="7971"/>
                    <a:pt x="3651" y="10800"/>
                  </a:cubicBezTo>
                  <a:cubicBezTo>
                    <a:pt x="-80" y="13629"/>
                    <a:pt x="-865" y="15300"/>
                    <a:pt x="902" y="16907"/>
                  </a:cubicBezTo>
                  <a:cubicBezTo>
                    <a:pt x="2670" y="18514"/>
                    <a:pt x="6990" y="20057"/>
                    <a:pt x="113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6571216" y="7721934"/>
              <a:ext cx="208484" cy="36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48" fill="norm" stroke="1" extrusionOk="0">
                  <a:moveTo>
                    <a:pt x="10426" y="7476"/>
                  </a:moveTo>
                  <a:cubicBezTo>
                    <a:pt x="7528" y="10158"/>
                    <a:pt x="4630" y="12839"/>
                    <a:pt x="3050" y="14776"/>
                  </a:cubicBezTo>
                  <a:cubicBezTo>
                    <a:pt x="1469" y="16712"/>
                    <a:pt x="1206" y="17904"/>
                    <a:pt x="811" y="19021"/>
                  </a:cubicBezTo>
                  <a:cubicBezTo>
                    <a:pt x="416" y="20138"/>
                    <a:pt x="-111" y="21181"/>
                    <a:pt x="21" y="21330"/>
                  </a:cubicBezTo>
                  <a:cubicBezTo>
                    <a:pt x="152" y="21479"/>
                    <a:pt x="943" y="20734"/>
                    <a:pt x="3445" y="17829"/>
                  </a:cubicBezTo>
                  <a:cubicBezTo>
                    <a:pt x="5948" y="14925"/>
                    <a:pt x="10162" y="9860"/>
                    <a:pt x="12928" y="6657"/>
                  </a:cubicBezTo>
                  <a:cubicBezTo>
                    <a:pt x="15694" y="3454"/>
                    <a:pt x="17011" y="2113"/>
                    <a:pt x="18196" y="1220"/>
                  </a:cubicBezTo>
                  <a:cubicBezTo>
                    <a:pt x="19382" y="326"/>
                    <a:pt x="20435" y="-121"/>
                    <a:pt x="20962" y="28"/>
                  </a:cubicBezTo>
                  <a:cubicBezTo>
                    <a:pt x="21489" y="177"/>
                    <a:pt x="21489" y="922"/>
                    <a:pt x="21489" y="3901"/>
                  </a:cubicBezTo>
                  <a:cubicBezTo>
                    <a:pt x="21489" y="6880"/>
                    <a:pt x="21489" y="12094"/>
                    <a:pt x="21489" y="17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6608296" y="7903867"/>
              <a:ext cx="20973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278" y="21600"/>
                  </a:moveTo>
                  <a:cubicBezTo>
                    <a:pt x="18" y="18327"/>
                    <a:pt x="-242" y="15055"/>
                    <a:pt x="409" y="12436"/>
                  </a:cubicBezTo>
                  <a:cubicBezTo>
                    <a:pt x="1059" y="9818"/>
                    <a:pt x="2621" y="7854"/>
                    <a:pt x="6264" y="5891"/>
                  </a:cubicBezTo>
                  <a:cubicBezTo>
                    <a:pt x="9907" y="3927"/>
                    <a:pt x="15633" y="1964"/>
                    <a:pt x="213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6948369" y="7566526"/>
              <a:ext cx="92003" cy="72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681"/>
                    <a:pt x="12000" y="5362"/>
                    <a:pt x="8700" y="7928"/>
                  </a:cubicBezTo>
                  <a:cubicBezTo>
                    <a:pt x="5400" y="10494"/>
                    <a:pt x="3600" y="12945"/>
                    <a:pt x="2400" y="15204"/>
                  </a:cubicBezTo>
                  <a:cubicBezTo>
                    <a:pt x="1200" y="17464"/>
                    <a:pt x="600" y="195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7137344" y="7804198"/>
              <a:ext cx="255703" cy="24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033" fill="norm" stroke="1" extrusionOk="0">
                  <a:moveTo>
                    <a:pt x="9658" y="0"/>
                  </a:moveTo>
                  <a:cubicBezTo>
                    <a:pt x="7351" y="445"/>
                    <a:pt x="5044" y="891"/>
                    <a:pt x="3052" y="3229"/>
                  </a:cubicBezTo>
                  <a:cubicBezTo>
                    <a:pt x="1060" y="5567"/>
                    <a:pt x="-618" y="9798"/>
                    <a:pt x="221" y="13361"/>
                  </a:cubicBezTo>
                  <a:cubicBezTo>
                    <a:pt x="1060" y="16924"/>
                    <a:pt x="4415" y="19819"/>
                    <a:pt x="8295" y="20709"/>
                  </a:cubicBezTo>
                  <a:cubicBezTo>
                    <a:pt x="12174" y="21600"/>
                    <a:pt x="16578" y="20487"/>
                    <a:pt x="20982" y="19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7423713" y="7627861"/>
              <a:ext cx="148758" cy="437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0" y="0"/>
                  </a:moveTo>
                  <a:cubicBezTo>
                    <a:pt x="6271" y="2021"/>
                    <a:pt x="12542" y="4042"/>
                    <a:pt x="16374" y="6253"/>
                  </a:cubicBezTo>
                  <a:cubicBezTo>
                    <a:pt x="20206" y="8463"/>
                    <a:pt x="21600" y="10863"/>
                    <a:pt x="18813" y="13453"/>
                  </a:cubicBezTo>
                  <a:cubicBezTo>
                    <a:pt x="16026" y="16042"/>
                    <a:pt x="9058" y="18821"/>
                    <a:pt x="20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7676719" y="8018869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7980674" y="7439098"/>
              <a:ext cx="225084" cy="716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477" fill="norm" stroke="1" extrusionOk="0">
                  <a:moveTo>
                    <a:pt x="4575" y="12781"/>
                  </a:moveTo>
                  <a:cubicBezTo>
                    <a:pt x="4815" y="12398"/>
                    <a:pt x="5055" y="12015"/>
                    <a:pt x="5415" y="12015"/>
                  </a:cubicBezTo>
                  <a:cubicBezTo>
                    <a:pt x="5775" y="12015"/>
                    <a:pt x="6255" y="12398"/>
                    <a:pt x="6135" y="13624"/>
                  </a:cubicBezTo>
                  <a:cubicBezTo>
                    <a:pt x="6015" y="14849"/>
                    <a:pt x="5295" y="16917"/>
                    <a:pt x="4695" y="18181"/>
                  </a:cubicBezTo>
                  <a:cubicBezTo>
                    <a:pt x="4095" y="19445"/>
                    <a:pt x="3615" y="19904"/>
                    <a:pt x="2895" y="20402"/>
                  </a:cubicBezTo>
                  <a:cubicBezTo>
                    <a:pt x="2175" y="20900"/>
                    <a:pt x="1215" y="21436"/>
                    <a:pt x="615" y="21475"/>
                  </a:cubicBezTo>
                  <a:cubicBezTo>
                    <a:pt x="15" y="21513"/>
                    <a:pt x="-225" y="21053"/>
                    <a:pt x="255" y="19445"/>
                  </a:cubicBezTo>
                  <a:cubicBezTo>
                    <a:pt x="735" y="17836"/>
                    <a:pt x="1935" y="15079"/>
                    <a:pt x="3615" y="12398"/>
                  </a:cubicBezTo>
                  <a:cubicBezTo>
                    <a:pt x="5295" y="9717"/>
                    <a:pt x="7455" y="7113"/>
                    <a:pt x="9855" y="5122"/>
                  </a:cubicBezTo>
                  <a:cubicBezTo>
                    <a:pt x="12255" y="3130"/>
                    <a:pt x="14895" y="1751"/>
                    <a:pt x="16695" y="947"/>
                  </a:cubicBezTo>
                  <a:cubicBezTo>
                    <a:pt x="18495" y="143"/>
                    <a:pt x="19455" y="-87"/>
                    <a:pt x="20175" y="28"/>
                  </a:cubicBezTo>
                  <a:cubicBezTo>
                    <a:pt x="20895" y="143"/>
                    <a:pt x="21375" y="602"/>
                    <a:pt x="21015" y="1828"/>
                  </a:cubicBezTo>
                  <a:cubicBezTo>
                    <a:pt x="20655" y="3053"/>
                    <a:pt x="19455" y="5045"/>
                    <a:pt x="16215" y="6807"/>
                  </a:cubicBezTo>
                  <a:cubicBezTo>
                    <a:pt x="12975" y="8568"/>
                    <a:pt x="7695" y="10100"/>
                    <a:pt x="2415" y="11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8121396" y="7704529"/>
              <a:ext cx="283674" cy="35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7925"/>
                  </a:moveTo>
                  <a:cubicBezTo>
                    <a:pt x="1946" y="6837"/>
                    <a:pt x="3892" y="5750"/>
                    <a:pt x="6130" y="5983"/>
                  </a:cubicBezTo>
                  <a:cubicBezTo>
                    <a:pt x="8368" y="6216"/>
                    <a:pt x="10897" y="7770"/>
                    <a:pt x="12065" y="9945"/>
                  </a:cubicBezTo>
                  <a:cubicBezTo>
                    <a:pt x="13232" y="12121"/>
                    <a:pt x="13038" y="14918"/>
                    <a:pt x="12551" y="16860"/>
                  </a:cubicBezTo>
                  <a:cubicBezTo>
                    <a:pt x="12065" y="18803"/>
                    <a:pt x="11287" y="19891"/>
                    <a:pt x="10411" y="20590"/>
                  </a:cubicBezTo>
                  <a:cubicBezTo>
                    <a:pt x="9535" y="21289"/>
                    <a:pt x="8562" y="21600"/>
                    <a:pt x="7881" y="21289"/>
                  </a:cubicBezTo>
                  <a:cubicBezTo>
                    <a:pt x="7200" y="20978"/>
                    <a:pt x="6811" y="20046"/>
                    <a:pt x="7492" y="17327"/>
                  </a:cubicBezTo>
                  <a:cubicBezTo>
                    <a:pt x="8173" y="14607"/>
                    <a:pt x="9924" y="10101"/>
                    <a:pt x="12454" y="6915"/>
                  </a:cubicBezTo>
                  <a:cubicBezTo>
                    <a:pt x="14984" y="3729"/>
                    <a:pt x="18292" y="18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8534802" y="7597183"/>
              <a:ext cx="199942" cy="37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455" fill="norm" stroke="1" extrusionOk="0">
                  <a:moveTo>
                    <a:pt x="21124" y="2628"/>
                  </a:moveTo>
                  <a:cubicBezTo>
                    <a:pt x="20584" y="1898"/>
                    <a:pt x="20044" y="1169"/>
                    <a:pt x="19099" y="658"/>
                  </a:cubicBezTo>
                  <a:cubicBezTo>
                    <a:pt x="18154" y="147"/>
                    <a:pt x="16804" y="-145"/>
                    <a:pt x="14509" y="74"/>
                  </a:cubicBezTo>
                  <a:cubicBezTo>
                    <a:pt x="12214" y="293"/>
                    <a:pt x="8974" y="1023"/>
                    <a:pt x="6139" y="3212"/>
                  </a:cubicBezTo>
                  <a:cubicBezTo>
                    <a:pt x="3304" y="5401"/>
                    <a:pt x="874" y="9050"/>
                    <a:pt x="199" y="12114"/>
                  </a:cubicBezTo>
                  <a:cubicBezTo>
                    <a:pt x="-476" y="15179"/>
                    <a:pt x="604" y="17660"/>
                    <a:pt x="2899" y="19120"/>
                  </a:cubicBezTo>
                  <a:cubicBezTo>
                    <a:pt x="5194" y="20579"/>
                    <a:pt x="8704" y="21017"/>
                    <a:pt x="12214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8727076" y="7551812"/>
              <a:ext cx="173904" cy="44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48" fill="norm" stroke="1" extrusionOk="0">
                  <a:moveTo>
                    <a:pt x="16904" y="6560"/>
                  </a:moveTo>
                  <a:cubicBezTo>
                    <a:pt x="15339" y="6438"/>
                    <a:pt x="13774" y="6316"/>
                    <a:pt x="12365" y="6621"/>
                  </a:cubicBezTo>
                  <a:cubicBezTo>
                    <a:pt x="10957" y="6926"/>
                    <a:pt x="9704" y="7658"/>
                    <a:pt x="8452" y="9306"/>
                  </a:cubicBezTo>
                  <a:cubicBezTo>
                    <a:pt x="7200" y="10953"/>
                    <a:pt x="5948" y="13516"/>
                    <a:pt x="4852" y="15529"/>
                  </a:cubicBezTo>
                  <a:cubicBezTo>
                    <a:pt x="3757" y="17543"/>
                    <a:pt x="2817" y="19007"/>
                    <a:pt x="2348" y="19434"/>
                  </a:cubicBezTo>
                  <a:cubicBezTo>
                    <a:pt x="1878" y="19862"/>
                    <a:pt x="1878" y="19251"/>
                    <a:pt x="3130" y="17482"/>
                  </a:cubicBezTo>
                  <a:cubicBezTo>
                    <a:pt x="4383" y="15712"/>
                    <a:pt x="6887" y="12784"/>
                    <a:pt x="9391" y="10038"/>
                  </a:cubicBezTo>
                  <a:cubicBezTo>
                    <a:pt x="11896" y="7292"/>
                    <a:pt x="14400" y="4729"/>
                    <a:pt x="16122" y="2960"/>
                  </a:cubicBezTo>
                  <a:cubicBezTo>
                    <a:pt x="17843" y="1190"/>
                    <a:pt x="18783" y="214"/>
                    <a:pt x="19252" y="31"/>
                  </a:cubicBezTo>
                  <a:cubicBezTo>
                    <a:pt x="19722" y="-152"/>
                    <a:pt x="19722" y="458"/>
                    <a:pt x="19252" y="2045"/>
                  </a:cubicBezTo>
                  <a:cubicBezTo>
                    <a:pt x="18783" y="3631"/>
                    <a:pt x="17843" y="6194"/>
                    <a:pt x="17217" y="7780"/>
                  </a:cubicBezTo>
                  <a:cubicBezTo>
                    <a:pt x="16591" y="9367"/>
                    <a:pt x="16278" y="9977"/>
                    <a:pt x="17061" y="11014"/>
                  </a:cubicBezTo>
                  <a:cubicBezTo>
                    <a:pt x="17843" y="12051"/>
                    <a:pt x="19722" y="13516"/>
                    <a:pt x="20661" y="14919"/>
                  </a:cubicBezTo>
                  <a:cubicBezTo>
                    <a:pt x="21600" y="16323"/>
                    <a:pt x="21600" y="17665"/>
                    <a:pt x="20035" y="18702"/>
                  </a:cubicBezTo>
                  <a:cubicBezTo>
                    <a:pt x="18470" y="19740"/>
                    <a:pt x="15339" y="20472"/>
                    <a:pt x="12678" y="20899"/>
                  </a:cubicBezTo>
                  <a:cubicBezTo>
                    <a:pt x="10017" y="21326"/>
                    <a:pt x="7826" y="21448"/>
                    <a:pt x="5791" y="21448"/>
                  </a:cubicBezTo>
                  <a:cubicBezTo>
                    <a:pt x="3757" y="21448"/>
                    <a:pt x="1878" y="21326"/>
                    <a:pt x="939" y="20594"/>
                  </a:cubicBezTo>
                  <a:cubicBezTo>
                    <a:pt x="0" y="19862"/>
                    <a:pt x="0" y="18519"/>
                    <a:pt x="0" y="17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8995416" y="7474523"/>
              <a:ext cx="207005" cy="72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33" y="758"/>
                    <a:pt x="19467" y="1516"/>
                    <a:pt x="18000" y="3069"/>
                  </a:cubicBezTo>
                  <a:cubicBezTo>
                    <a:pt x="16533" y="4623"/>
                    <a:pt x="14667" y="6973"/>
                    <a:pt x="12133" y="9474"/>
                  </a:cubicBezTo>
                  <a:cubicBezTo>
                    <a:pt x="9600" y="11975"/>
                    <a:pt x="6400" y="14627"/>
                    <a:pt x="4267" y="16674"/>
                  </a:cubicBezTo>
                  <a:cubicBezTo>
                    <a:pt x="2133" y="18720"/>
                    <a:pt x="1067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9221102" y="7672554"/>
              <a:ext cx="226658" cy="30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30" fill="norm" stroke="1" extrusionOk="0">
                  <a:moveTo>
                    <a:pt x="20566" y="3360"/>
                  </a:moveTo>
                  <a:cubicBezTo>
                    <a:pt x="20566" y="2271"/>
                    <a:pt x="20566" y="1182"/>
                    <a:pt x="19846" y="547"/>
                  </a:cubicBezTo>
                  <a:cubicBezTo>
                    <a:pt x="19126" y="-88"/>
                    <a:pt x="17686" y="-270"/>
                    <a:pt x="15406" y="547"/>
                  </a:cubicBezTo>
                  <a:cubicBezTo>
                    <a:pt x="13126" y="1364"/>
                    <a:pt x="10006" y="3179"/>
                    <a:pt x="7246" y="5448"/>
                  </a:cubicBezTo>
                  <a:cubicBezTo>
                    <a:pt x="4486" y="7717"/>
                    <a:pt x="2086" y="10439"/>
                    <a:pt x="886" y="12617"/>
                  </a:cubicBezTo>
                  <a:cubicBezTo>
                    <a:pt x="-314" y="14796"/>
                    <a:pt x="-314" y="16429"/>
                    <a:pt x="1006" y="17791"/>
                  </a:cubicBezTo>
                  <a:cubicBezTo>
                    <a:pt x="2326" y="19152"/>
                    <a:pt x="4966" y="20241"/>
                    <a:pt x="8566" y="20785"/>
                  </a:cubicBezTo>
                  <a:cubicBezTo>
                    <a:pt x="12166" y="21330"/>
                    <a:pt x="16726" y="21330"/>
                    <a:pt x="21286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9501427" y="7520524"/>
              <a:ext cx="205749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0029" y="0"/>
                  </a:moveTo>
                  <a:cubicBezTo>
                    <a:pt x="14400" y="2250"/>
                    <a:pt x="18771" y="4500"/>
                    <a:pt x="20186" y="7031"/>
                  </a:cubicBezTo>
                  <a:cubicBezTo>
                    <a:pt x="21600" y="9563"/>
                    <a:pt x="20057" y="12375"/>
                    <a:pt x="16200" y="14850"/>
                  </a:cubicBezTo>
                  <a:cubicBezTo>
                    <a:pt x="12343" y="17325"/>
                    <a:pt x="6171" y="19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10043768" y="7397856"/>
              <a:ext cx="197206" cy="52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600" fill="norm" stroke="1" extrusionOk="0">
                  <a:moveTo>
                    <a:pt x="209" y="3130"/>
                  </a:moveTo>
                  <a:cubicBezTo>
                    <a:pt x="-57" y="2504"/>
                    <a:pt x="-324" y="1878"/>
                    <a:pt x="1143" y="1252"/>
                  </a:cubicBezTo>
                  <a:cubicBezTo>
                    <a:pt x="2609" y="626"/>
                    <a:pt x="5809" y="0"/>
                    <a:pt x="9276" y="0"/>
                  </a:cubicBezTo>
                  <a:cubicBezTo>
                    <a:pt x="12743" y="0"/>
                    <a:pt x="16476" y="626"/>
                    <a:pt x="18609" y="2087"/>
                  </a:cubicBezTo>
                  <a:cubicBezTo>
                    <a:pt x="20743" y="3548"/>
                    <a:pt x="21276" y="5843"/>
                    <a:pt x="19543" y="8035"/>
                  </a:cubicBezTo>
                  <a:cubicBezTo>
                    <a:pt x="17809" y="10226"/>
                    <a:pt x="13809" y="12313"/>
                    <a:pt x="10209" y="14087"/>
                  </a:cubicBezTo>
                  <a:cubicBezTo>
                    <a:pt x="6609" y="15861"/>
                    <a:pt x="3409" y="17322"/>
                    <a:pt x="1809" y="18522"/>
                  </a:cubicBezTo>
                  <a:cubicBezTo>
                    <a:pt x="209" y="19722"/>
                    <a:pt x="209" y="20661"/>
                    <a:pt x="2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10015105" y="8202874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2415901" y="8448726"/>
              <a:ext cx="2129202" cy="13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20" fill="norm" stroke="1" extrusionOk="0">
                  <a:moveTo>
                    <a:pt x="946" y="20320"/>
                  </a:moveTo>
                  <a:cubicBezTo>
                    <a:pt x="843" y="19120"/>
                    <a:pt x="739" y="17920"/>
                    <a:pt x="623" y="17320"/>
                  </a:cubicBezTo>
                  <a:cubicBezTo>
                    <a:pt x="506" y="16720"/>
                    <a:pt x="376" y="16720"/>
                    <a:pt x="247" y="16720"/>
                  </a:cubicBezTo>
                  <a:cubicBezTo>
                    <a:pt x="117" y="16720"/>
                    <a:pt x="-12" y="16720"/>
                    <a:pt x="1" y="16520"/>
                  </a:cubicBezTo>
                  <a:cubicBezTo>
                    <a:pt x="14" y="16320"/>
                    <a:pt x="169" y="15920"/>
                    <a:pt x="713" y="15120"/>
                  </a:cubicBezTo>
                  <a:cubicBezTo>
                    <a:pt x="1257" y="14320"/>
                    <a:pt x="2189" y="13120"/>
                    <a:pt x="3122" y="11920"/>
                  </a:cubicBezTo>
                  <a:cubicBezTo>
                    <a:pt x="4054" y="10720"/>
                    <a:pt x="4987" y="9520"/>
                    <a:pt x="5880" y="8120"/>
                  </a:cubicBezTo>
                  <a:cubicBezTo>
                    <a:pt x="6774" y="6720"/>
                    <a:pt x="7628" y="5120"/>
                    <a:pt x="8561" y="3720"/>
                  </a:cubicBezTo>
                  <a:cubicBezTo>
                    <a:pt x="9493" y="2320"/>
                    <a:pt x="10503" y="1120"/>
                    <a:pt x="11552" y="520"/>
                  </a:cubicBezTo>
                  <a:cubicBezTo>
                    <a:pt x="12601" y="-80"/>
                    <a:pt x="13689" y="-80"/>
                    <a:pt x="14712" y="120"/>
                  </a:cubicBezTo>
                  <a:cubicBezTo>
                    <a:pt x="15735" y="320"/>
                    <a:pt x="16693" y="720"/>
                    <a:pt x="17677" y="2120"/>
                  </a:cubicBezTo>
                  <a:cubicBezTo>
                    <a:pt x="18661" y="3520"/>
                    <a:pt x="19671" y="5920"/>
                    <a:pt x="20319" y="8120"/>
                  </a:cubicBezTo>
                  <a:cubicBezTo>
                    <a:pt x="20966" y="10320"/>
                    <a:pt x="21251" y="12320"/>
                    <a:pt x="21407" y="14320"/>
                  </a:cubicBezTo>
                  <a:cubicBezTo>
                    <a:pt x="21562" y="16320"/>
                    <a:pt x="21588" y="18320"/>
                    <a:pt x="21575" y="19520"/>
                  </a:cubicBezTo>
                  <a:cubicBezTo>
                    <a:pt x="21562" y="20720"/>
                    <a:pt x="21510" y="21120"/>
                    <a:pt x="21459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2529598" y="8571909"/>
              <a:ext cx="2103387" cy="9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08" fill="norm" stroke="1" extrusionOk="0">
                  <a:moveTo>
                    <a:pt x="2384" y="18054"/>
                  </a:moveTo>
                  <a:cubicBezTo>
                    <a:pt x="1677" y="18608"/>
                    <a:pt x="970" y="19162"/>
                    <a:pt x="538" y="19716"/>
                  </a:cubicBezTo>
                  <a:cubicBezTo>
                    <a:pt x="106" y="20269"/>
                    <a:pt x="-51" y="20823"/>
                    <a:pt x="14" y="21100"/>
                  </a:cubicBezTo>
                  <a:cubicBezTo>
                    <a:pt x="80" y="21377"/>
                    <a:pt x="368" y="21377"/>
                    <a:pt x="1022" y="21100"/>
                  </a:cubicBezTo>
                  <a:cubicBezTo>
                    <a:pt x="1677" y="20823"/>
                    <a:pt x="2698" y="20269"/>
                    <a:pt x="3680" y="18885"/>
                  </a:cubicBezTo>
                  <a:cubicBezTo>
                    <a:pt x="4662" y="17500"/>
                    <a:pt x="5604" y="15285"/>
                    <a:pt x="6652" y="13069"/>
                  </a:cubicBezTo>
                  <a:cubicBezTo>
                    <a:pt x="7699" y="10854"/>
                    <a:pt x="8851" y="8639"/>
                    <a:pt x="9859" y="6977"/>
                  </a:cubicBezTo>
                  <a:cubicBezTo>
                    <a:pt x="10867" y="5315"/>
                    <a:pt x="11731" y="4208"/>
                    <a:pt x="12569" y="3100"/>
                  </a:cubicBezTo>
                  <a:cubicBezTo>
                    <a:pt x="13406" y="1992"/>
                    <a:pt x="14218" y="885"/>
                    <a:pt x="15344" y="331"/>
                  </a:cubicBezTo>
                  <a:cubicBezTo>
                    <a:pt x="16470" y="-223"/>
                    <a:pt x="17910" y="-223"/>
                    <a:pt x="18996" y="1439"/>
                  </a:cubicBezTo>
                  <a:cubicBezTo>
                    <a:pt x="20083" y="3100"/>
                    <a:pt x="20816" y="6423"/>
                    <a:pt x="21549" y="9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3909745" y="8739552"/>
              <a:ext cx="197351" cy="32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04" fill="norm" stroke="1" extrusionOk="0">
                  <a:moveTo>
                    <a:pt x="16892" y="0"/>
                  </a:moveTo>
                  <a:cubicBezTo>
                    <a:pt x="14123" y="0"/>
                    <a:pt x="11354" y="0"/>
                    <a:pt x="9000" y="686"/>
                  </a:cubicBezTo>
                  <a:cubicBezTo>
                    <a:pt x="6646" y="1371"/>
                    <a:pt x="4708" y="2743"/>
                    <a:pt x="3046" y="4800"/>
                  </a:cubicBezTo>
                  <a:cubicBezTo>
                    <a:pt x="1385" y="6857"/>
                    <a:pt x="0" y="9600"/>
                    <a:pt x="0" y="12171"/>
                  </a:cubicBezTo>
                  <a:cubicBezTo>
                    <a:pt x="0" y="14743"/>
                    <a:pt x="1385" y="17143"/>
                    <a:pt x="2769" y="18686"/>
                  </a:cubicBezTo>
                  <a:cubicBezTo>
                    <a:pt x="4154" y="20229"/>
                    <a:pt x="5538" y="20914"/>
                    <a:pt x="6923" y="21257"/>
                  </a:cubicBezTo>
                  <a:cubicBezTo>
                    <a:pt x="8308" y="21600"/>
                    <a:pt x="9692" y="21600"/>
                    <a:pt x="11631" y="21171"/>
                  </a:cubicBezTo>
                  <a:cubicBezTo>
                    <a:pt x="13569" y="20743"/>
                    <a:pt x="16062" y="19886"/>
                    <a:pt x="17862" y="18171"/>
                  </a:cubicBezTo>
                  <a:cubicBezTo>
                    <a:pt x="19662" y="16457"/>
                    <a:pt x="20769" y="13886"/>
                    <a:pt x="21185" y="11743"/>
                  </a:cubicBezTo>
                  <a:cubicBezTo>
                    <a:pt x="21600" y="9600"/>
                    <a:pt x="21323" y="7886"/>
                    <a:pt x="20769" y="6686"/>
                  </a:cubicBezTo>
                  <a:cubicBezTo>
                    <a:pt x="20215" y="5486"/>
                    <a:pt x="19385" y="4800"/>
                    <a:pt x="18000" y="3857"/>
                  </a:cubicBezTo>
                  <a:cubicBezTo>
                    <a:pt x="16615" y="2914"/>
                    <a:pt x="14677" y="1714"/>
                    <a:pt x="12738" y="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6081956" y="8294876"/>
              <a:ext cx="96608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600" fill="norm" stroke="1" extrusionOk="0">
                  <a:moveTo>
                    <a:pt x="172" y="21600"/>
                  </a:moveTo>
                  <a:cubicBezTo>
                    <a:pt x="58" y="16457"/>
                    <a:pt x="-56" y="11314"/>
                    <a:pt x="29" y="8229"/>
                  </a:cubicBezTo>
                  <a:cubicBezTo>
                    <a:pt x="115" y="5143"/>
                    <a:pt x="400" y="4114"/>
                    <a:pt x="1568" y="3086"/>
                  </a:cubicBezTo>
                  <a:cubicBezTo>
                    <a:pt x="2737" y="2057"/>
                    <a:pt x="4788" y="1029"/>
                    <a:pt x="7040" y="514"/>
                  </a:cubicBezTo>
                  <a:cubicBezTo>
                    <a:pt x="9291" y="0"/>
                    <a:pt x="11741" y="0"/>
                    <a:pt x="14078" y="0"/>
                  </a:cubicBezTo>
                  <a:cubicBezTo>
                    <a:pt x="16415" y="0"/>
                    <a:pt x="18637" y="0"/>
                    <a:pt x="19863" y="1543"/>
                  </a:cubicBezTo>
                  <a:cubicBezTo>
                    <a:pt x="21088" y="3086"/>
                    <a:pt x="21316" y="6171"/>
                    <a:pt x="21430" y="8743"/>
                  </a:cubicBezTo>
                  <a:cubicBezTo>
                    <a:pt x="21544" y="11314"/>
                    <a:pt x="21544" y="13371"/>
                    <a:pt x="21544" y="15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6168642" y="8348544"/>
              <a:ext cx="117073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1793" y="21600"/>
                  </a:moveTo>
                  <a:cubicBezTo>
                    <a:pt x="1464" y="21600"/>
                    <a:pt x="1134" y="21600"/>
                    <a:pt x="782" y="21150"/>
                  </a:cubicBezTo>
                  <a:cubicBezTo>
                    <a:pt x="429" y="20700"/>
                    <a:pt x="52" y="19800"/>
                    <a:pt x="5" y="18675"/>
                  </a:cubicBezTo>
                  <a:cubicBezTo>
                    <a:pt x="-42" y="17550"/>
                    <a:pt x="240" y="16200"/>
                    <a:pt x="1299" y="14175"/>
                  </a:cubicBezTo>
                  <a:cubicBezTo>
                    <a:pt x="2358" y="12150"/>
                    <a:pt x="4193" y="9450"/>
                    <a:pt x="5911" y="7650"/>
                  </a:cubicBezTo>
                  <a:cubicBezTo>
                    <a:pt x="7629" y="5850"/>
                    <a:pt x="9229" y="4950"/>
                    <a:pt x="11040" y="3825"/>
                  </a:cubicBezTo>
                  <a:cubicBezTo>
                    <a:pt x="12852" y="2700"/>
                    <a:pt x="14876" y="1350"/>
                    <a:pt x="16664" y="675"/>
                  </a:cubicBezTo>
                  <a:cubicBezTo>
                    <a:pt x="18452" y="0"/>
                    <a:pt x="20005" y="0"/>
                    <a:pt x="215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8382068" y="8230986"/>
              <a:ext cx="874021" cy="40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2" y="16200"/>
                    <a:pt x="3284" y="10800"/>
                    <a:pt x="5368" y="6750"/>
                  </a:cubicBezTo>
                  <a:cubicBezTo>
                    <a:pt x="7453" y="2700"/>
                    <a:pt x="9979" y="0"/>
                    <a:pt x="12442" y="0"/>
                  </a:cubicBezTo>
                  <a:cubicBezTo>
                    <a:pt x="14905" y="0"/>
                    <a:pt x="17305" y="2700"/>
                    <a:pt x="18821" y="5400"/>
                  </a:cubicBezTo>
                  <a:cubicBezTo>
                    <a:pt x="20337" y="8100"/>
                    <a:pt x="20968" y="10800"/>
                    <a:pt x="21600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8612074" y="8298928"/>
              <a:ext cx="697683" cy="4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7" fill="norm" stroke="1" extrusionOk="0">
                  <a:moveTo>
                    <a:pt x="0" y="20967"/>
                  </a:moveTo>
                  <a:cubicBezTo>
                    <a:pt x="870" y="16647"/>
                    <a:pt x="1741" y="12327"/>
                    <a:pt x="3679" y="8547"/>
                  </a:cubicBezTo>
                  <a:cubicBezTo>
                    <a:pt x="5618" y="4767"/>
                    <a:pt x="8624" y="1527"/>
                    <a:pt x="11789" y="447"/>
                  </a:cubicBezTo>
                  <a:cubicBezTo>
                    <a:pt x="14954" y="-633"/>
                    <a:pt x="18277" y="447"/>
                    <a:pt x="21600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6095393" y="8672773"/>
              <a:ext cx="164433" cy="25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410" fill="norm" stroke="1" extrusionOk="0">
                  <a:moveTo>
                    <a:pt x="5160" y="5701"/>
                  </a:moveTo>
                  <a:cubicBezTo>
                    <a:pt x="4178" y="10065"/>
                    <a:pt x="3196" y="14428"/>
                    <a:pt x="2378" y="17265"/>
                  </a:cubicBezTo>
                  <a:cubicBezTo>
                    <a:pt x="1560" y="20101"/>
                    <a:pt x="905" y="21410"/>
                    <a:pt x="414" y="21410"/>
                  </a:cubicBezTo>
                  <a:cubicBezTo>
                    <a:pt x="-77" y="21410"/>
                    <a:pt x="-404" y="20101"/>
                    <a:pt x="1069" y="16719"/>
                  </a:cubicBezTo>
                  <a:cubicBezTo>
                    <a:pt x="2541" y="13337"/>
                    <a:pt x="5814" y="7883"/>
                    <a:pt x="8269" y="4719"/>
                  </a:cubicBezTo>
                  <a:cubicBezTo>
                    <a:pt x="10723" y="1555"/>
                    <a:pt x="12360" y="683"/>
                    <a:pt x="14160" y="246"/>
                  </a:cubicBezTo>
                  <a:cubicBezTo>
                    <a:pt x="15960" y="-190"/>
                    <a:pt x="17923" y="-190"/>
                    <a:pt x="19232" y="1446"/>
                  </a:cubicBezTo>
                  <a:cubicBezTo>
                    <a:pt x="20541" y="3083"/>
                    <a:pt x="21196" y="6355"/>
                    <a:pt x="21032" y="9410"/>
                  </a:cubicBezTo>
                  <a:cubicBezTo>
                    <a:pt x="20869" y="12465"/>
                    <a:pt x="19887" y="15301"/>
                    <a:pt x="18905" y="18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6285507" y="8713599"/>
              <a:ext cx="100982" cy="16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0821" fill="norm" stroke="1" extrusionOk="0">
                  <a:moveTo>
                    <a:pt x="18110" y="2342"/>
                  </a:moveTo>
                  <a:cubicBezTo>
                    <a:pt x="16530" y="1033"/>
                    <a:pt x="14949" y="-276"/>
                    <a:pt x="12578" y="51"/>
                  </a:cubicBezTo>
                  <a:cubicBezTo>
                    <a:pt x="10208" y="379"/>
                    <a:pt x="7047" y="2342"/>
                    <a:pt x="4676" y="5124"/>
                  </a:cubicBezTo>
                  <a:cubicBezTo>
                    <a:pt x="2305" y="7906"/>
                    <a:pt x="725" y="11506"/>
                    <a:pt x="198" y="14124"/>
                  </a:cubicBezTo>
                  <a:cubicBezTo>
                    <a:pt x="-329" y="16742"/>
                    <a:pt x="198" y="18379"/>
                    <a:pt x="1778" y="19524"/>
                  </a:cubicBezTo>
                  <a:cubicBezTo>
                    <a:pt x="3359" y="20669"/>
                    <a:pt x="5993" y="21324"/>
                    <a:pt x="9417" y="20342"/>
                  </a:cubicBezTo>
                  <a:cubicBezTo>
                    <a:pt x="12842" y="19360"/>
                    <a:pt x="17056" y="16742"/>
                    <a:pt x="19164" y="14615"/>
                  </a:cubicBezTo>
                  <a:cubicBezTo>
                    <a:pt x="21271" y="12488"/>
                    <a:pt x="21271" y="10851"/>
                    <a:pt x="19691" y="9706"/>
                  </a:cubicBezTo>
                  <a:cubicBezTo>
                    <a:pt x="18110" y="8560"/>
                    <a:pt x="14949" y="7906"/>
                    <a:pt x="11788" y="7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6396357" y="8688782"/>
              <a:ext cx="99669" cy="18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0" y="5960"/>
                  </a:moveTo>
                  <a:cubicBezTo>
                    <a:pt x="2215" y="7160"/>
                    <a:pt x="4431" y="8360"/>
                    <a:pt x="5538" y="10010"/>
                  </a:cubicBezTo>
                  <a:cubicBezTo>
                    <a:pt x="6646" y="11660"/>
                    <a:pt x="6646" y="13760"/>
                    <a:pt x="5815" y="15710"/>
                  </a:cubicBezTo>
                  <a:cubicBezTo>
                    <a:pt x="4985" y="17660"/>
                    <a:pt x="3323" y="19460"/>
                    <a:pt x="2215" y="19460"/>
                  </a:cubicBezTo>
                  <a:cubicBezTo>
                    <a:pt x="1108" y="19460"/>
                    <a:pt x="554" y="17660"/>
                    <a:pt x="2215" y="14360"/>
                  </a:cubicBezTo>
                  <a:cubicBezTo>
                    <a:pt x="3877" y="11060"/>
                    <a:pt x="7754" y="6260"/>
                    <a:pt x="10800" y="3410"/>
                  </a:cubicBezTo>
                  <a:cubicBezTo>
                    <a:pt x="13846" y="560"/>
                    <a:pt x="16062" y="-340"/>
                    <a:pt x="17723" y="110"/>
                  </a:cubicBezTo>
                  <a:cubicBezTo>
                    <a:pt x="19385" y="560"/>
                    <a:pt x="20492" y="2360"/>
                    <a:pt x="21046" y="6110"/>
                  </a:cubicBezTo>
                  <a:cubicBezTo>
                    <a:pt x="21600" y="9860"/>
                    <a:pt x="21600" y="15560"/>
                    <a:pt x="21600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6783310" y="8632216"/>
              <a:ext cx="176973" cy="26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0554" fill="norm" stroke="1" extrusionOk="0">
                  <a:moveTo>
                    <a:pt x="15350" y="6480"/>
                  </a:moveTo>
                  <a:cubicBezTo>
                    <a:pt x="15350" y="5498"/>
                    <a:pt x="15350" y="4516"/>
                    <a:pt x="15350" y="3436"/>
                  </a:cubicBezTo>
                  <a:cubicBezTo>
                    <a:pt x="15350" y="2356"/>
                    <a:pt x="15350" y="1178"/>
                    <a:pt x="14620" y="491"/>
                  </a:cubicBezTo>
                  <a:cubicBezTo>
                    <a:pt x="13891" y="-197"/>
                    <a:pt x="12431" y="-393"/>
                    <a:pt x="9658" y="1571"/>
                  </a:cubicBezTo>
                  <a:cubicBezTo>
                    <a:pt x="6885" y="3534"/>
                    <a:pt x="2799" y="7658"/>
                    <a:pt x="1047" y="11094"/>
                  </a:cubicBezTo>
                  <a:cubicBezTo>
                    <a:pt x="-704" y="14531"/>
                    <a:pt x="-120" y="17280"/>
                    <a:pt x="1777" y="18949"/>
                  </a:cubicBezTo>
                  <a:cubicBezTo>
                    <a:pt x="3674" y="20618"/>
                    <a:pt x="6885" y="21207"/>
                    <a:pt x="10388" y="19636"/>
                  </a:cubicBezTo>
                  <a:cubicBezTo>
                    <a:pt x="13891" y="18065"/>
                    <a:pt x="17685" y="14334"/>
                    <a:pt x="19291" y="10898"/>
                  </a:cubicBezTo>
                  <a:cubicBezTo>
                    <a:pt x="20896" y="7462"/>
                    <a:pt x="20312" y="4320"/>
                    <a:pt x="18269" y="2552"/>
                  </a:cubicBezTo>
                  <a:cubicBezTo>
                    <a:pt x="16226" y="785"/>
                    <a:pt x="12723" y="392"/>
                    <a:pt x="92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8479650" y="8563189"/>
              <a:ext cx="140091" cy="27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14" fill="norm" stroke="1" extrusionOk="0">
                  <a:moveTo>
                    <a:pt x="8415" y="5893"/>
                  </a:moveTo>
                  <a:cubicBezTo>
                    <a:pt x="6873" y="10410"/>
                    <a:pt x="5330" y="14926"/>
                    <a:pt x="3980" y="17675"/>
                  </a:cubicBezTo>
                  <a:cubicBezTo>
                    <a:pt x="2630" y="20424"/>
                    <a:pt x="1473" y="21406"/>
                    <a:pt x="701" y="21308"/>
                  </a:cubicBezTo>
                  <a:cubicBezTo>
                    <a:pt x="-70" y="21210"/>
                    <a:pt x="-456" y="20031"/>
                    <a:pt x="894" y="16791"/>
                  </a:cubicBezTo>
                  <a:cubicBezTo>
                    <a:pt x="2244" y="13551"/>
                    <a:pt x="5330" y="8250"/>
                    <a:pt x="7644" y="5206"/>
                  </a:cubicBezTo>
                  <a:cubicBezTo>
                    <a:pt x="9958" y="2162"/>
                    <a:pt x="11501" y="1377"/>
                    <a:pt x="13237" y="788"/>
                  </a:cubicBezTo>
                  <a:cubicBezTo>
                    <a:pt x="14973" y="199"/>
                    <a:pt x="16901" y="-194"/>
                    <a:pt x="18251" y="101"/>
                  </a:cubicBezTo>
                  <a:cubicBezTo>
                    <a:pt x="19601" y="395"/>
                    <a:pt x="20373" y="1377"/>
                    <a:pt x="20758" y="4911"/>
                  </a:cubicBezTo>
                  <a:cubicBezTo>
                    <a:pt x="21144" y="8446"/>
                    <a:pt x="21144" y="14533"/>
                    <a:pt x="21144" y="20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8698506" y="8645158"/>
              <a:ext cx="112906" cy="173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0609" fill="norm" stroke="1" extrusionOk="0">
                  <a:moveTo>
                    <a:pt x="21206" y="3935"/>
                  </a:moveTo>
                  <a:cubicBezTo>
                    <a:pt x="20726" y="2414"/>
                    <a:pt x="20246" y="893"/>
                    <a:pt x="18806" y="284"/>
                  </a:cubicBezTo>
                  <a:cubicBezTo>
                    <a:pt x="17366" y="-324"/>
                    <a:pt x="14966" y="-20"/>
                    <a:pt x="11606" y="1806"/>
                  </a:cubicBezTo>
                  <a:cubicBezTo>
                    <a:pt x="8246" y="3631"/>
                    <a:pt x="3926" y="6977"/>
                    <a:pt x="1766" y="10172"/>
                  </a:cubicBezTo>
                  <a:cubicBezTo>
                    <a:pt x="-394" y="13366"/>
                    <a:pt x="-394" y="16408"/>
                    <a:pt x="806" y="18386"/>
                  </a:cubicBezTo>
                  <a:cubicBezTo>
                    <a:pt x="2006" y="20363"/>
                    <a:pt x="4406" y="21276"/>
                    <a:pt x="7286" y="20059"/>
                  </a:cubicBezTo>
                  <a:cubicBezTo>
                    <a:pt x="10166" y="18842"/>
                    <a:pt x="13526" y="15496"/>
                    <a:pt x="15206" y="13062"/>
                  </a:cubicBezTo>
                  <a:cubicBezTo>
                    <a:pt x="16886" y="10628"/>
                    <a:pt x="16886" y="9107"/>
                    <a:pt x="15926" y="7738"/>
                  </a:cubicBezTo>
                  <a:cubicBezTo>
                    <a:pt x="14966" y="6369"/>
                    <a:pt x="13046" y="5152"/>
                    <a:pt x="11126" y="3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8834412" y="8605069"/>
              <a:ext cx="190713" cy="195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94" fill="norm" stroke="1" extrusionOk="0">
                  <a:moveTo>
                    <a:pt x="0" y="8029"/>
                  </a:moveTo>
                  <a:cubicBezTo>
                    <a:pt x="1440" y="7468"/>
                    <a:pt x="2880" y="6907"/>
                    <a:pt x="3744" y="7328"/>
                  </a:cubicBezTo>
                  <a:cubicBezTo>
                    <a:pt x="4608" y="7749"/>
                    <a:pt x="4896" y="9151"/>
                    <a:pt x="5040" y="10834"/>
                  </a:cubicBezTo>
                  <a:cubicBezTo>
                    <a:pt x="5184" y="12517"/>
                    <a:pt x="5184" y="14481"/>
                    <a:pt x="4896" y="16304"/>
                  </a:cubicBezTo>
                  <a:cubicBezTo>
                    <a:pt x="4608" y="18128"/>
                    <a:pt x="4032" y="19811"/>
                    <a:pt x="3744" y="19671"/>
                  </a:cubicBezTo>
                  <a:cubicBezTo>
                    <a:pt x="3456" y="19530"/>
                    <a:pt x="3456" y="17567"/>
                    <a:pt x="5040" y="14200"/>
                  </a:cubicBezTo>
                  <a:cubicBezTo>
                    <a:pt x="6624" y="10834"/>
                    <a:pt x="9792" y="6065"/>
                    <a:pt x="12096" y="3401"/>
                  </a:cubicBezTo>
                  <a:cubicBezTo>
                    <a:pt x="14400" y="736"/>
                    <a:pt x="15840" y="175"/>
                    <a:pt x="17280" y="34"/>
                  </a:cubicBezTo>
                  <a:cubicBezTo>
                    <a:pt x="18720" y="-106"/>
                    <a:pt x="20160" y="175"/>
                    <a:pt x="20880" y="1016"/>
                  </a:cubicBezTo>
                  <a:cubicBezTo>
                    <a:pt x="21600" y="1858"/>
                    <a:pt x="21600" y="3260"/>
                    <a:pt x="21312" y="6767"/>
                  </a:cubicBezTo>
                  <a:cubicBezTo>
                    <a:pt x="21024" y="10273"/>
                    <a:pt x="20448" y="15884"/>
                    <a:pt x="19872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9243629" y="8531563"/>
              <a:ext cx="227131" cy="32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082" fill="norm" stroke="1" extrusionOk="0">
                  <a:moveTo>
                    <a:pt x="21330" y="2518"/>
                  </a:moveTo>
                  <a:cubicBezTo>
                    <a:pt x="20850" y="1700"/>
                    <a:pt x="20370" y="881"/>
                    <a:pt x="19530" y="391"/>
                  </a:cubicBezTo>
                  <a:cubicBezTo>
                    <a:pt x="18690" y="-100"/>
                    <a:pt x="17490" y="-264"/>
                    <a:pt x="15210" y="718"/>
                  </a:cubicBezTo>
                  <a:cubicBezTo>
                    <a:pt x="12930" y="1700"/>
                    <a:pt x="9570" y="3827"/>
                    <a:pt x="6810" y="6691"/>
                  </a:cubicBezTo>
                  <a:cubicBezTo>
                    <a:pt x="4050" y="9554"/>
                    <a:pt x="1890" y="13154"/>
                    <a:pt x="810" y="15445"/>
                  </a:cubicBezTo>
                  <a:cubicBezTo>
                    <a:pt x="-270" y="17736"/>
                    <a:pt x="-270" y="18718"/>
                    <a:pt x="810" y="19618"/>
                  </a:cubicBezTo>
                  <a:cubicBezTo>
                    <a:pt x="1890" y="20518"/>
                    <a:pt x="4050" y="21336"/>
                    <a:pt x="7170" y="21009"/>
                  </a:cubicBezTo>
                  <a:cubicBezTo>
                    <a:pt x="10290" y="20681"/>
                    <a:pt x="14370" y="19209"/>
                    <a:pt x="16770" y="16918"/>
                  </a:cubicBezTo>
                  <a:cubicBezTo>
                    <a:pt x="19170" y="14627"/>
                    <a:pt x="19890" y="11518"/>
                    <a:pt x="18690" y="8736"/>
                  </a:cubicBezTo>
                  <a:cubicBezTo>
                    <a:pt x="17490" y="5954"/>
                    <a:pt x="14370" y="3500"/>
                    <a:pt x="11850" y="2272"/>
                  </a:cubicBezTo>
                  <a:cubicBezTo>
                    <a:pt x="9330" y="1045"/>
                    <a:pt x="7410" y="1045"/>
                    <a:pt x="5490" y="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6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-38100"/>
              <a:ext cx="6834975" cy="2114936"/>
            </a:xfrm>
            <a:prstGeom prst="rect">
              <a:avLst/>
            </a:prstGeom>
            <a:effectLst/>
          </p:spPr>
        </p:pic>
        <p:pic>
          <p:nvPicPr>
            <p:cNvPr id="316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7412" y="1962620"/>
              <a:ext cx="6771030" cy="18009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7" name="Drawing"/>
          <p:cNvGrpSpPr/>
          <p:nvPr/>
        </p:nvGrpSpPr>
        <p:grpSpPr>
          <a:xfrm>
            <a:off x="721269" y="490677"/>
            <a:ext cx="12216070" cy="8418191"/>
            <a:chOff x="0" y="0"/>
            <a:chExt cx="12216069" cy="8418190"/>
          </a:xfrm>
        </p:grpSpPr>
        <p:sp>
          <p:nvSpPr>
            <p:cNvPr id="3172" name="Line"/>
            <p:cNvSpPr/>
            <p:nvPr/>
          </p:nvSpPr>
          <p:spPr>
            <a:xfrm>
              <a:off x="1134105" y="1134692"/>
              <a:ext cx="1" cy="23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1035572" y="593137"/>
              <a:ext cx="244204" cy="82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66" fill="norm" stroke="1" extrusionOk="0">
                  <a:moveTo>
                    <a:pt x="8675" y="13770"/>
                  </a:moveTo>
                  <a:cubicBezTo>
                    <a:pt x="8000" y="13502"/>
                    <a:pt x="7325" y="13235"/>
                    <a:pt x="6650" y="12934"/>
                  </a:cubicBezTo>
                  <a:cubicBezTo>
                    <a:pt x="5975" y="12633"/>
                    <a:pt x="5300" y="12299"/>
                    <a:pt x="5187" y="12299"/>
                  </a:cubicBezTo>
                  <a:cubicBezTo>
                    <a:pt x="5075" y="12299"/>
                    <a:pt x="5525" y="12633"/>
                    <a:pt x="5750" y="13803"/>
                  </a:cubicBezTo>
                  <a:cubicBezTo>
                    <a:pt x="5975" y="14973"/>
                    <a:pt x="5975" y="16980"/>
                    <a:pt x="5975" y="18183"/>
                  </a:cubicBezTo>
                  <a:cubicBezTo>
                    <a:pt x="5975" y="19387"/>
                    <a:pt x="5975" y="19788"/>
                    <a:pt x="5525" y="20290"/>
                  </a:cubicBezTo>
                  <a:cubicBezTo>
                    <a:pt x="5075" y="20791"/>
                    <a:pt x="4175" y="21393"/>
                    <a:pt x="3388" y="21460"/>
                  </a:cubicBezTo>
                  <a:cubicBezTo>
                    <a:pt x="2600" y="21527"/>
                    <a:pt x="1925" y="21059"/>
                    <a:pt x="1363" y="19588"/>
                  </a:cubicBezTo>
                  <a:cubicBezTo>
                    <a:pt x="800" y="18116"/>
                    <a:pt x="350" y="15642"/>
                    <a:pt x="125" y="13134"/>
                  </a:cubicBezTo>
                  <a:cubicBezTo>
                    <a:pt x="-100" y="10627"/>
                    <a:pt x="-100" y="8086"/>
                    <a:pt x="800" y="6046"/>
                  </a:cubicBezTo>
                  <a:cubicBezTo>
                    <a:pt x="1700" y="4006"/>
                    <a:pt x="3500" y="2468"/>
                    <a:pt x="4963" y="1532"/>
                  </a:cubicBezTo>
                  <a:cubicBezTo>
                    <a:pt x="6425" y="596"/>
                    <a:pt x="7550" y="261"/>
                    <a:pt x="8675" y="94"/>
                  </a:cubicBezTo>
                  <a:cubicBezTo>
                    <a:pt x="9800" y="-73"/>
                    <a:pt x="10925" y="-73"/>
                    <a:pt x="12388" y="562"/>
                  </a:cubicBezTo>
                  <a:cubicBezTo>
                    <a:pt x="13850" y="1198"/>
                    <a:pt x="15650" y="2468"/>
                    <a:pt x="17000" y="4274"/>
                  </a:cubicBezTo>
                  <a:cubicBezTo>
                    <a:pt x="18350" y="6079"/>
                    <a:pt x="19250" y="8420"/>
                    <a:pt x="19813" y="10928"/>
                  </a:cubicBezTo>
                  <a:cubicBezTo>
                    <a:pt x="20375" y="13435"/>
                    <a:pt x="20600" y="16110"/>
                    <a:pt x="20825" y="17882"/>
                  </a:cubicBezTo>
                  <a:cubicBezTo>
                    <a:pt x="21050" y="19655"/>
                    <a:pt x="21275" y="20524"/>
                    <a:pt x="2150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1097760" y="1050356"/>
              <a:ext cx="205017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2992" y="21600"/>
                  </a:moveTo>
                  <a:cubicBezTo>
                    <a:pt x="1925" y="20700"/>
                    <a:pt x="859" y="19800"/>
                    <a:pt x="325" y="18600"/>
                  </a:cubicBezTo>
                  <a:cubicBezTo>
                    <a:pt x="-208" y="17400"/>
                    <a:pt x="-208" y="15900"/>
                    <a:pt x="1259" y="14250"/>
                  </a:cubicBezTo>
                  <a:cubicBezTo>
                    <a:pt x="2725" y="12600"/>
                    <a:pt x="5659" y="10800"/>
                    <a:pt x="9259" y="8400"/>
                  </a:cubicBezTo>
                  <a:cubicBezTo>
                    <a:pt x="12859" y="6000"/>
                    <a:pt x="17125" y="3000"/>
                    <a:pt x="213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1509781" y="636347"/>
              <a:ext cx="115003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3016"/>
                    <a:pt x="2880" y="6032"/>
                    <a:pt x="6000" y="9389"/>
                  </a:cubicBezTo>
                  <a:cubicBezTo>
                    <a:pt x="9120" y="12746"/>
                    <a:pt x="13920" y="16443"/>
                    <a:pt x="16800" y="18535"/>
                  </a:cubicBezTo>
                  <a:cubicBezTo>
                    <a:pt x="19680" y="20627"/>
                    <a:pt x="20640" y="211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2349651" y="633984"/>
              <a:ext cx="459500" cy="54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178" fill="norm" stroke="1" extrusionOk="0">
                  <a:moveTo>
                    <a:pt x="12486" y="9692"/>
                  </a:moveTo>
                  <a:cubicBezTo>
                    <a:pt x="11547" y="8992"/>
                    <a:pt x="10608" y="8292"/>
                    <a:pt x="9786" y="7942"/>
                  </a:cubicBezTo>
                  <a:cubicBezTo>
                    <a:pt x="8965" y="7592"/>
                    <a:pt x="8260" y="7592"/>
                    <a:pt x="7380" y="8292"/>
                  </a:cubicBezTo>
                  <a:cubicBezTo>
                    <a:pt x="6499" y="8992"/>
                    <a:pt x="5443" y="10392"/>
                    <a:pt x="4738" y="12092"/>
                  </a:cubicBezTo>
                  <a:cubicBezTo>
                    <a:pt x="4034" y="13792"/>
                    <a:pt x="3682" y="15792"/>
                    <a:pt x="3682" y="17092"/>
                  </a:cubicBezTo>
                  <a:cubicBezTo>
                    <a:pt x="3682" y="18392"/>
                    <a:pt x="4034" y="18992"/>
                    <a:pt x="4797" y="19292"/>
                  </a:cubicBezTo>
                  <a:cubicBezTo>
                    <a:pt x="5560" y="19592"/>
                    <a:pt x="6734" y="19592"/>
                    <a:pt x="8260" y="18742"/>
                  </a:cubicBezTo>
                  <a:cubicBezTo>
                    <a:pt x="9786" y="17892"/>
                    <a:pt x="11665" y="16192"/>
                    <a:pt x="12721" y="15042"/>
                  </a:cubicBezTo>
                  <a:cubicBezTo>
                    <a:pt x="13778" y="13892"/>
                    <a:pt x="14012" y="13292"/>
                    <a:pt x="14423" y="13392"/>
                  </a:cubicBezTo>
                  <a:cubicBezTo>
                    <a:pt x="14834" y="13492"/>
                    <a:pt x="15421" y="14292"/>
                    <a:pt x="16008" y="14692"/>
                  </a:cubicBezTo>
                  <a:cubicBezTo>
                    <a:pt x="16595" y="15092"/>
                    <a:pt x="17182" y="15092"/>
                    <a:pt x="17886" y="14742"/>
                  </a:cubicBezTo>
                  <a:cubicBezTo>
                    <a:pt x="18591" y="14392"/>
                    <a:pt x="19412" y="13692"/>
                    <a:pt x="20117" y="12242"/>
                  </a:cubicBezTo>
                  <a:cubicBezTo>
                    <a:pt x="20821" y="10792"/>
                    <a:pt x="21408" y="8592"/>
                    <a:pt x="20938" y="6542"/>
                  </a:cubicBezTo>
                  <a:cubicBezTo>
                    <a:pt x="20469" y="4492"/>
                    <a:pt x="18943" y="2592"/>
                    <a:pt x="16888" y="1392"/>
                  </a:cubicBezTo>
                  <a:cubicBezTo>
                    <a:pt x="14834" y="192"/>
                    <a:pt x="12251" y="-308"/>
                    <a:pt x="9786" y="192"/>
                  </a:cubicBezTo>
                  <a:cubicBezTo>
                    <a:pt x="7321" y="692"/>
                    <a:pt x="4973" y="2192"/>
                    <a:pt x="3212" y="4442"/>
                  </a:cubicBezTo>
                  <a:cubicBezTo>
                    <a:pt x="1451" y="6692"/>
                    <a:pt x="278" y="9692"/>
                    <a:pt x="43" y="12142"/>
                  </a:cubicBezTo>
                  <a:cubicBezTo>
                    <a:pt x="-192" y="14592"/>
                    <a:pt x="512" y="16492"/>
                    <a:pt x="2978" y="17942"/>
                  </a:cubicBezTo>
                  <a:cubicBezTo>
                    <a:pt x="5443" y="19392"/>
                    <a:pt x="9669" y="20392"/>
                    <a:pt x="12369" y="20842"/>
                  </a:cubicBezTo>
                  <a:cubicBezTo>
                    <a:pt x="15069" y="21292"/>
                    <a:pt x="16243" y="21192"/>
                    <a:pt x="17417" y="21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3327596" y="532781"/>
              <a:ext cx="143694" cy="46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25" fill="norm" stroke="1" extrusionOk="0">
                  <a:moveTo>
                    <a:pt x="10117" y="9687"/>
                  </a:moveTo>
                  <a:cubicBezTo>
                    <a:pt x="8601" y="13209"/>
                    <a:pt x="7085" y="16731"/>
                    <a:pt x="6327" y="18785"/>
                  </a:cubicBezTo>
                  <a:cubicBezTo>
                    <a:pt x="5569" y="20840"/>
                    <a:pt x="5569" y="21427"/>
                    <a:pt x="5001" y="21368"/>
                  </a:cubicBezTo>
                  <a:cubicBezTo>
                    <a:pt x="4432" y="21309"/>
                    <a:pt x="3296" y="20605"/>
                    <a:pt x="2348" y="17964"/>
                  </a:cubicBezTo>
                  <a:cubicBezTo>
                    <a:pt x="1401" y="15322"/>
                    <a:pt x="643" y="10744"/>
                    <a:pt x="264" y="7751"/>
                  </a:cubicBezTo>
                  <a:cubicBezTo>
                    <a:pt x="-115" y="4757"/>
                    <a:pt x="-115" y="3348"/>
                    <a:pt x="453" y="2174"/>
                  </a:cubicBezTo>
                  <a:cubicBezTo>
                    <a:pt x="1022" y="1001"/>
                    <a:pt x="2159" y="61"/>
                    <a:pt x="3296" y="3"/>
                  </a:cubicBezTo>
                  <a:cubicBezTo>
                    <a:pt x="4432" y="-56"/>
                    <a:pt x="5569" y="766"/>
                    <a:pt x="7274" y="2409"/>
                  </a:cubicBezTo>
                  <a:cubicBezTo>
                    <a:pt x="8980" y="4053"/>
                    <a:pt x="11253" y="6518"/>
                    <a:pt x="12201" y="8103"/>
                  </a:cubicBezTo>
                  <a:cubicBezTo>
                    <a:pt x="13148" y="9687"/>
                    <a:pt x="12769" y="10392"/>
                    <a:pt x="11822" y="10979"/>
                  </a:cubicBezTo>
                  <a:cubicBezTo>
                    <a:pt x="10874" y="11566"/>
                    <a:pt x="9359" y="12035"/>
                    <a:pt x="9927" y="12211"/>
                  </a:cubicBezTo>
                  <a:cubicBezTo>
                    <a:pt x="10496" y="12387"/>
                    <a:pt x="13148" y="12270"/>
                    <a:pt x="15801" y="12798"/>
                  </a:cubicBezTo>
                  <a:cubicBezTo>
                    <a:pt x="18453" y="13327"/>
                    <a:pt x="21106" y="14501"/>
                    <a:pt x="21296" y="15851"/>
                  </a:cubicBezTo>
                  <a:cubicBezTo>
                    <a:pt x="21485" y="17201"/>
                    <a:pt x="19211" y="18727"/>
                    <a:pt x="17127" y="19666"/>
                  </a:cubicBezTo>
                  <a:cubicBezTo>
                    <a:pt x="15043" y="20605"/>
                    <a:pt x="13148" y="20957"/>
                    <a:pt x="10874" y="21192"/>
                  </a:cubicBezTo>
                  <a:cubicBezTo>
                    <a:pt x="8601" y="21427"/>
                    <a:pt x="5948" y="21544"/>
                    <a:pt x="4432" y="21251"/>
                  </a:cubicBezTo>
                  <a:cubicBezTo>
                    <a:pt x="2917" y="20957"/>
                    <a:pt x="2538" y="20253"/>
                    <a:pt x="3106" y="19607"/>
                  </a:cubicBezTo>
                  <a:cubicBezTo>
                    <a:pt x="3674" y="18961"/>
                    <a:pt x="5190" y="18374"/>
                    <a:pt x="6706" y="17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3533826" y="481497"/>
              <a:ext cx="243224" cy="56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62" fill="norm" stroke="1" extrusionOk="0">
                  <a:moveTo>
                    <a:pt x="6075" y="9147"/>
                  </a:moveTo>
                  <a:cubicBezTo>
                    <a:pt x="7425" y="10711"/>
                    <a:pt x="8775" y="12275"/>
                    <a:pt x="9563" y="13594"/>
                  </a:cubicBezTo>
                  <a:cubicBezTo>
                    <a:pt x="10350" y="14914"/>
                    <a:pt x="10575" y="15989"/>
                    <a:pt x="10687" y="16819"/>
                  </a:cubicBezTo>
                  <a:cubicBezTo>
                    <a:pt x="10800" y="17650"/>
                    <a:pt x="10800" y="18237"/>
                    <a:pt x="10462" y="18334"/>
                  </a:cubicBezTo>
                  <a:cubicBezTo>
                    <a:pt x="10125" y="18432"/>
                    <a:pt x="9450" y="18041"/>
                    <a:pt x="8662" y="15940"/>
                  </a:cubicBezTo>
                  <a:cubicBezTo>
                    <a:pt x="7875" y="13838"/>
                    <a:pt x="6975" y="10027"/>
                    <a:pt x="6525" y="7339"/>
                  </a:cubicBezTo>
                  <a:cubicBezTo>
                    <a:pt x="6075" y="4651"/>
                    <a:pt x="6075" y="3087"/>
                    <a:pt x="6413" y="2012"/>
                  </a:cubicBezTo>
                  <a:cubicBezTo>
                    <a:pt x="6750" y="937"/>
                    <a:pt x="7425" y="351"/>
                    <a:pt x="8325" y="106"/>
                  </a:cubicBezTo>
                  <a:cubicBezTo>
                    <a:pt x="9225" y="-138"/>
                    <a:pt x="10350" y="-40"/>
                    <a:pt x="12375" y="1230"/>
                  </a:cubicBezTo>
                  <a:cubicBezTo>
                    <a:pt x="14400" y="2501"/>
                    <a:pt x="17325" y="4944"/>
                    <a:pt x="18563" y="6801"/>
                  </a:cubicBezTo>
                  <a:cubicBezTo>
                    <a:pt x="19800" y="8658"/>
                    <a:pt x="19350" y="9929"/>
                    <a:pt x="18675" y="10760"/>
                  </a:cubicBezTo>
                  <a:cubicBezTo>
                    <a:pt x="18000" y="11591"/>
                    <a:pt x="17100" y="11981"/>
                    <a:pt x="16537" y="11933"/>
                  </a:cubicBezTo>
                  <a:cubicBezTo>
                    <a:pt x="15975" y="11884"/>
                    <a:pt x="15750" y="11395"/>
                    <a:pt x="16200" y="11151"/>
                  </a:cubicBezTo>
                  <a:cubicBezTo>
                    <a:pt x="16650" y="10906"/>
                    <a:pt x="17775" y="10906"/>
                    <a:pt x="18900" y="11542"/>
                  </a:cubicBezTo>
                  <a:cubicBezTo>
                    <a:pt x="20025" y="12177"/>
                    <a:pt x="21150" y="13448"/>
                    <a:pt x="21375" y="14669"/>
                  </a:cubicBezTo>
                  <a:cubicBezTo>
                    <a:pt x="21600" y="15891"/>
                    <a:pt x="20925" y="17064"/>
                    <a:pt x="17212" y="18188"/>
                  </a:cubicBezTo>
                  <a:cubicBezTo>
                    <a:pt x="13500" y="19312"/>
                    <a:pt x="6750" y="20387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-1" y="1249694"/>
              <a:ext cx="574428" cy="27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08" fill="norm" stroke="1" extrusionOk="0">
                  <a:moveTo>
                    <a:pt x="2271" y="20213"/>
                  </a:moveTo>
                  <a:cubicBezTo>
                    <a:pt x="1794" y="20411"/>
                    <a:pt x="1316" y="20609"/>
                    <a:pt x="838" y="20906"/>
                  </a:cubicBezTo>
                  <a:cubicBezTo>
                    <a:pt x="360" y="21204"/>
                    <a:pt x="-118" y="21600"/>
                    <a:pt x="25" y="21303"/>
                  </a:cubicBezTo>
                  <a:cubicBezTo>
                    <a:pt x="169" y="21006"/>
                    <a:pt x="933" y="20015"/>
                    <a:pt x="2701" y="18231"/>
                  </a:cubicBezTo>
                  <a:cubicBezTo>
                    <a:pt x="4470" y="16448"/>
                    <a:pt x="7241" y="13872"/>
                    <a:pt x="10252" y="11097"/>
                  </a:cubicBezTo>
                  <a:cubicBezTo>
                    <a:pt x="13263" y="8323"/>
                    <a:pt x="16512" y="5350"/>
                    <a:pt x="18424" y="3468"/>
                  </a:cubicBezTo>
                  <a:cubicBezTo>
                    <a:pt x="20335" y="1585"/>
                    <a:pt x="20909" y="793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428756" y="1196027"/>
              <a:ext cx="219990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0" y="0"/>
                  </a:moveTo>
                  <a:cubicBezTo>
                    <a:pt x="6240" y="735"/>
                    <a:pt x="12480" y="1469"/>
                    <a:pt x="16320" y="2939"/>
                  </a:cubicBezTo>
                  <a:cubicBezTo>
                    <a:pt x="20160" y="4408"/>
                    <a:pt x="21600" y="6612"/>
                    <a:pt x="20040" y="9845"/>
                  </a:cubicBezTo>
                  <a:cubicBezTo>
                    <a:pt x="18480" y="13078"/>
                    <a:pt x="13920" y="17339"/>
                    <a:pt x="93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382755" y="2300051"/>
              <a:ext cx="467678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33" y="17884"/>
                    <a:pt x="5666" y="14168"/>
                    <a:pt x="9266" y="10568"/>
                  </a:cubicBezTo>
                  <a:cubicBezTo>
                    <a:pt x="12866" y="6968"/>
                    <a:pt x="17233" y="348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753577" y="2205691"/>
              <a:ext cx="89190" cy="26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378" fill="norm" stroke="1" extrusionOk="0">
                  <a:moveTo>
                    <a:pt x="2939" y="2658"/>
                  </a:moveTo>
                  <a:cubicBezTo>
                    <a:pt x="1139" y="1629"/>
                    <a:pt x="-661" y="601"/>
                    <a:pt x="239" y="189"/>
                  </a:cubicBezTo>
                  <a:cubicBezTo>
                    <a:pt x="1139" y="-222"/>
                    <a:pt x="4739" y="-16"/>
                    <a:pt x="8939" y="1321"/>
                  </a:cubicBezTo>
                  <a:cubicBezTo>
                    <a:pt x="13139" y="2658"/>
                    <a:pt x="17939" y="5127"/>
                    <a:pt x="19139" y="8315"/>
                  </a:cubicBezTo>
                  <a:cubicBezTo>
                    <a:pt x="20339" y="11504"/>
                    <a:pt x="17939" y="15412"/>
                    <a:pt x="14939" y="17881"/>
                  </a:cubicBezTo>
                  <a:cubicBezTo>
                    <a:pt x="11939" y="20349"/>
                    <a:pt x="8339" y="21378"/>
                    <a:pt x="7439" y="21378"/>
                  </a:cubicBezTo>
                  <a:cubicBezTo>
                    <a:pt x="6539" y="21378"/>
                    <a:pt x="8339" y="20349"/>
                    <a:pt x="11039" y="19321"/>
                  </a:cubicBezTo>
                  <a:cubicBezTo>
                    <a:pt x="13739" y="18292"/>
                    <a:pt x="17339" y="17264"/>
                    <a:pt x="20939" y="16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1299743" y="1745483"/>
              <a:ext cx="187038" cy="66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21078" y="3298"/>
                  </a:moveTo>
                  <a:cubicBezTo>
                    <a:pt x="19926" y="2473"/>
                    <a:pt x="18774" y="1649"/>
                    <a:pt x="16614" y="1031"/>
                  </a:cubicBezTo>
                  <a:cubicBezTo>
                    <a:pt x="14454" y="412"/>
                    <a:pt x="11286" y="0"/>
                    <a:pt x="8550" y="0"/>
                  </a:cubicBezTo>
                  <a:cubicBezTo>
                    <a:pt x="5814" y="0"/>
                    <a:pt x="3510" y="412"/>
                    <a:pt x="1926" y="1896"/>
                  </a:cubicBezTo>
                  <a:cubicBezTo>
                    <a:pt x="342" y="3380"/>
                    <a:pt x="-522" y="5936"/>
                    <a:pt x="342" y="8780"/>
                  </a:cubicBezTo>
                  <a:cubicBezTo>
                    <a:pt x="1206" y="11624"/>
                    <a:pt x="3798" y="14757"/>
                    <a:pt x="5238" y="16818"/>
                  </a:cubicBezTo>
                  <a:cubicBezTo>
                    <a:pt x="6678" y="18879"/>
                    <a:pt x="6966" y="19869"/>
                    <a:pt x="6534" y="20487"/>
                  </a:cubicBezTo>
                  <a:cubicBezTo>
                    <a:pt x="6102" y="21105"/>
                    <a:pt x="4950" y="21353"/>
                    <a:pt x="37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1193354" y="2100714"/>
              <a:ext cx="489245" cy="24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77" fill="norm" stroke="1" extrusionOk="0">
                  <a:moveTo>
                    <a:pt x="92" y="20463"/>
                  </a:moveTo>
                  <a:cubicBezTo>
                    <a:pt x="-20" y="18189"/>
                    <a:pt x="-132" y="15916"/>
                    <a:pt x="428" y="13756"/>
                  </a:cubicBezTo>
                  <a:cubicBezTo>
                    <a:pt x="987" y="11596"/>
                    <a:pt x="2218" y="9549"/>
                    <a:pt x="3841" y="7844"/>
                  </a:cubicBezTo>
                  <a:cubicBezTo>
                    <a:pt x="5464" y="6139"/>
                    <a:pt x="7478" y="4775"/>
                    <a:pt x="9269" y="3865"/>
                  </a:cubicBezTo>
                  <a:cubicBezTo>
                    <a:pt x="11060" y="2956"/>
                    <a:pt x="12627" y="2501"/>
                    <a:pt x="13130" y="2728"/>
                  </a:cubicBezTo>
                  <a:cubicBezTo>
                    <a:pt x="13634" y="2956"/>
                    <a:pt x="13074" y="3865"/>
                    <a:pt x="12235" y="5229"/>
                  </a:cubicBezTo>
                  <a:cubicBezTo>
                    <a:pt x="11395" y="6594"/>
                    <a:pt x="10276" y="8413"/>
                    <a:pt x="9661" y="10459"/>
                  </a:cubicBezTo>
                  <a:cubicBezTo>
                    <a:pt x="9045" y="12505"/>
                    <a:pt x="8933" y="14779"/>
                    <a:pt x="9045" y="16371"/>
                  </a:cubicBezTo>
                  <a:cubicBezTo>
                    <a:pt x="9157" y="17962"/>
                    <a:pt x="9493" y="18872"/>
                    <a:pt x="9941" y="19440"/>
                  </a:cubicBezTo>
                  <a:cubicBezTo>
                    <a:pt x="10388" y="20008"/>
                    <a:pt x="10948" y="20236"/>
                    <a:pt x="11451" y="20008"/>
                  </a:cubicBezTo>
                  <a:cubicBezTo>
                    <a:pt x="11955" y="19781"/>
                    <a:pt x="12403" y="19099"/>
                    <a:pt x="12738" y="17166"/>
                  </a:cubicBezTo>
                  <a:cubicBezTo>
                    <a:pt x="13074" y="15234"/>
                    <a:pt x="13298" y="12051"/>
                    <a:pt x="13354" y="9891"/>
                  </a:cubicBezTo>
                  <a:cubicBezTo>
                    <a:pt x="13410" y="7731"/>
                    <a:pt x="13298" y="6594"/>
                    <a:pt x="13242" y="5457"/>
                  </a:cubicBezTo>
                  <a:cubicBezTo>
                    <a:pt x="13186" y="4320"/>
                    <a:pt x="13186" y="3183"/>
                    <a:pt x="13578" y="2956"/>
                  </a:cubicBezTo>
                  <a:cubicBezTo>
                    <a:pt x="13970" y="2728"/>
                    <a:pt x="14753" y="3411"/>
                    <a:pt x="16040" y="5229"/>
                  </a:cubicBezTo>
                  <a:cubicBezTo>
                    <a:pt x="17327" y="7048"/>
                    <a:pt x="19118" y="10004"/>
                    <a:pt x="20125" y="12164"/>
                  </a:cubicBezTo>
                  <a:cubicBezTo>
                    <a:pt x="21132" y="14324"/>
                    <a:pt x="21356" y="15688"/>
                    <a:pt x="21412" y="17053"/>
                  </a:cubicBezTo>
                  <a:cubicBezTo>
                    <a:pt x="21468" y="18417"/>
                    <a:pt x="21356" y="19781"/>
                    <a:pt x="21020" y="20577"/>
                  </a:cubicBezTo>
                  <a:cubicBezTo>
                    <a:pt x="20685" y="21373"/>
                    <a:pt x="20125" y="21600"/>
                    <a:pt x="19621" y="21145"/>
                  </a:cubicBezTo>
                  <a:cubicBezTo>
                    <a:pt x="19118" y="20691"/>
                    <a:pt x="18670" y="19554"/>
                    <a:pt x="18334" y="16939"/>
                  </a:cubicBezTo>
                  <a:cubicBezTo>
                    <a:pt x="17999" y="14324"/>
                    <a:pt x="17775" y="10232"/>
                    <a:pt x="18166" y="7162"/>
                  </a:cubicBezTo>
                  <a:cubicBezTo>
                    <a:pt x="18558" y="4093"/>
                    <a:pt x="19565" y="2046"/>
                    <a:pt x="205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1770453" y="2031758"/>
              <a:ext cx="360343" cy="20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8905"/>
                  </a:moveTo>
                  <a:cubicBezTo>
                    <a:pt x="153" y="7555"/>
                    <a:pt x="306" y="6205"/>
                    <a:pt x="766" y="5530"/>
                  </a:cubicBezTo>
                  <a:cubicBezTo>
                    <a:pt x="1226" y="4855"/>
                    <a:pt x="1991" y="4855"/>
                    <a:pt x="2528" y="5665"/>
                  </a:cubicBezTo>
                  <a:cubicBezTo>
                    <a:pt x="3064" y="6475"/>
                    <a:pt x="3370" y="8095"/>
                    <a:pt x="3523" y="10390"/>
                  </a:cubicBezTo>
                  <a:cubicBezTo>
                    <a:pt x="3677" y="12685"/>
                    <a:pt x="3677" y="15655"/>
                    <a:pt x="3600" y="17815"/>
                  </a:cubicBezTo>
                  <a:cubicBezTo>
                    <a:pt x="3523" y="19975"/>
                    <a:pt x="3370" y="21325"/>
                    <a:pt x="3140" y="21325"/>
                  </a:cubicBezTo>
                  <a:cubicBezTo>
                    <a:pt x="2911" y="21325"/>
                    <a:pt x="2604" y="19975"/>
                    <a:pt x="2757" y="17410"/>
                  </a:cubicBezTo>
                  <a:cubicBezTo>
                    <a:pt x="2911" y="14845"/>
                    <a:pt x="3523" y="11065"/>
                    <a:pt x="4136" y="8635"/>
                  </a:cubicBezTo>
                  <a:cubicBezTo>
                    <a:pt x="4749" y="6205"/>
                    <a:pt x="5362" y="5125"/>
                    <a:pt x="6128" y="4450"/>
                  </a:cubicBezTo>
                  <a:cubicBezTo>
                    <a:pt x="6894" y="3775"/>
                    <a:pt x="7813" y="3505"/>
                    <a:pt x="8502" y="3910"/>
                  </a:cubicBezTo>
                  <a:cubicBezTo>
                    <a:pt x="9191" y="4315"/>
                    <a:pt x="9651" y="5395"/>
                    <a:pt x="9881" y="6880"/>
                  </a:cubicBezTo>
                  <a:cubicBezTo>
                    <a:pt x="10111" y="8365"/>
                    <a:pt x="10111" y="10255"/>
                    <a:pt x="10264" y="10525"/>
                  </a:cubicBezTo>
                  <a:cubicBezTo>
                    <a:pt x="10417" y="10795"/>
                    <a:pt x="10723" y="9445"/>
                    <a:pt x="11336" y="7555"/>
                  </a:cubicBezTo>
                  <a:cubicBezTo>
                    <a:pt x="11949" y="5665"/>
                    <a:pt x="12868" y="3235"/>
                    <a:pt x="13711" y="1750"/>
                  </a:cubicBezTo>
                  <a:cubicBezTo>
                    <a:pt x="14553" y="265"/>
                    <a:pt x="15319" y="-275"/>
                    <a:pt x="15932" y="130"/>
                  </a:cubicBezTo>
                  <a:cubicBezTo>
                    <a:pt x="16545" y="535"/>
                    <a:pt x="17004" y="1885"/>
                    <a:pt x="17923" y="5260"/>
                  </a:cubicBezTo>
                  <a:cubicBezTo>
                    <a:pt x="18843" y="8635"/>
                    <a:pt x="20221" y="14035"/>
                    <a:pt x="21600" y="19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2600055" y="1825074"/>
              <a:ext cx="283536" cy="54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275" fill="norm" stroke="1" extrusionOk="0">
                  <a:moveTo>
                    <a:pt x="14534" y="4507"/>
                  </a:moveTo>
                  <a:cubicBezTo>
                    <a:pt x="14722" y="3804"/>
                    <a:pt x="14910" y="3100"/>
                    <a:pt x="15191" y="2347"/>
                  </a:cubicBezTo>
                  <a:cubicBezTo>
                    <a:pt x="15473" y="1593"/>
                    <a:pt x="15849" y="790"/>
                    <a:pt x="15004" y="338"/>
                  </a:cubicBezTo>
                  <a:cubicBezTo>
                    <a:pt x="14158" y="-115"/>
                    <a:pt x="12092" y="-215"/>
                    <a:pt x="9275" y="689"/>
                  </a:cubicBezTo>
                  <a:cubicBezTo>
                    <a:pt x="6458" y="1593"/>
                    <a:pt x="2889" y="3502"/>
                    <a:pt x="1198" y="4708"/>
                  </a:cubicBezTo>
                  <a:cubicBezTo>
                    <a:pt x="-492" y="5913"/>
                    <a:pt x="-304" y="6416"/>
                    <a:pt x="1198" y="6767"/>
                  </a:cubicBezTo>
                  <a:cubicBezTo>
                    <a:pt x="2701" y="7119"/>
                    <a:pt x="5518" y="7320"/>
                    <a:pt x="7585" y="6918"/>
                  </a:cubicBezTo>
                  <a:cubicBezTo>
                    <a:pt x="9651" y="6516"/>
                    <a:pt x="10965" y="5512"/>
                    <a:pt x="11811" y="4607"/>
                  </a:cubicBezTo>
                  <a:cubicBezTo>
                    <a:pt x="12656" y="3703"/>
                    <a:pt x="13031" y="2899"/>
                    <a:pt x="13501" y="2849"/>
                  </a:cubicBezTo>
                  <a:cubicBezTo>
                    <a:pt x="13971" y="2799"/>
                    <a:pt x="14534" y="3502"/>
                    <a:pt x="15849" y="5461"/>
                  </a:cubicBezTo>
                  <a:cubicBezTo>
                    <a:pt x="17164" y="7420"/>
                    <a:pt x="19230" y="10635"/>
                    <a:pt x="20169" y="13247"/>
                  </a:cubicBezTo>
                  <a:cubicBezTo>
                    <a:pt x="21108" y="15859"/>
                    <a:pt x="20920" y="17869"/>
                    <a:pt x="20451" y="19125"/>
                  </a:cubicBezTo>
                  <a:cubicBezTo>
                    <a:pt x="19981" y="20380"/>
                    <a:pt x="19230" y="20883"/>
                    <a:pt x="18291" y="21134"/>
                  </a:cubicBezTo>
                  <a:cubicBezTo>
                    <a:pt x="17351" y="21385"/>
                    <a:pt x="16225" y="21385"/>
                    <a:pt x="15473" y="20431"/>
                  </a:cubicBezTo>
                  <a:cubicBezTo>
                    <a:pt x="14722" y="19476"/>
                    <a:pt x="14346" y="17567"/>
                    <a:pt x="13971" y="15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2889812" y="1732705"/>
              <a:ext cx="214672" cy="29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7325"/>
                  </a:moveTo>
                  <a:cubicBezTo>
                    <a:pt x="514" y="6386"/>
                    <a:pt x="1029" y="5447"/>
                    <a:pt x="1929" y="4883"/>
                  </a:cubicBezTo>
                  <a:cubicBezTo>
                    <a:pt x="2829" y="4320"/>
                    <a:pt x="4114" y="4132"/>
                    <a:pt x="6171" y="5447"/>
                  </a:cubicBezTo>
                  <a:cubicBezTo>
                    <a:pt x="8229" y="6762"/>
                    <a:pt x="11057" y="9579"/>
                    <a:pt x="12471" y="11927"/>
                  </a:cubicBezTo>
                  <a:cubicBezTo>
                    <a:pt x="13886" y="14275"/>
                    <a:pt x="13886" y="16153"/>
                    <a:pt x="13757" y="17562"/>
                  </a:cubicBezTo>
                  <a:cubicBezTo>
                    <a:pt x="13629" y="18970"/>
                    <a:pt x="13371" y="19910"/>
                    <a:pt x="12600" y="20567"/>
                  </a:cubicBezTo>
                  <a:cubicBezTo>
                    <a:pt x="11829" y="21224"/>
                    <a:pt x="10543" y="21600"/>
                    <a:pt x="9643" y="21130"/>
                  </a:cubicBezTo>
                  <a:cubicBezTo>
                    <a:pt x="8743" y="20661"/>
                    <a:pt x="8229" y="19346"/>
                    <a:pt x="8229" y="16810"/>
                  </a:cubicBezTo>
                  <a:cubicBezTo>
                    <a:pt x="8229" y="14275"/>
                    <a:pt x="8743" y="10518"/>
                    <a:pt x="11057" y="7513"/>
                  </a:cubicBezTo>
                  <a:cubicBezTo>
                    <a:pt x="13371" y="4508"/>
                    <a:pt x="17486" y="22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3098520" y="1759715"/>
              <a:ext cx="120967" cy="20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062" fill="norm" stroke="1" extrusionOk="0">
                  <a:moveTo>
                    <a:pt x="21300" y="1182"/>
                  </a:moveTo>
                  <a:cubicBezTo>
                    <a:pt x="19500" y="382"/>
                    <a:pt x="17700" y="-418"/>
                    <a:pt x="14100" y="249"/>
                  </a:cubicBezTo>
                  <a:cubicBezTo>
                    <a:pt x="10500" y="915"/>
                    <a:pt x="5100" y="3049"/>
                    <a:pt x="2400" y="6382"/>
                  </a:cubicBezTo>
                  <a:cubicBezTo>
                    <a:pt x="-300" y="9715"/>
                    <a:pt x="-300" y="14249"/>
                    <a:pt x="375" y="17049"/>
                  </a:cubicBezTo>
                  <a:cubicBezTo>
                    <a:pt x="1050" y="19849"/>
                    <a:pt x="2400" y="20915"/>
                    <a:pt x="5325" y="21049"/>
                  </a:cubicBezTo>
                  <a:cubicBezTo>
                    <a:pt x="8250" y="21182"/>
                    <a:pt x="12750" y="20382"/>
                    <a:pt x="15450" y="17849"/>
                  </a:cubicBezTo>
                  <a:cubicBezTo>
                    <a:pt x="18150" y="15315"/>
                    <a:pt x="19050" y="11049"/>
                    <a:pt x="18825" y="8515"/>
                  </a:cubicBezTo>
                  <a:cubicBezTo>
                    <a:pt x="18600" y="5982"/>
                    <a:pt x="17250" y="5182"/>
                    <a:pt x="15900" y="4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3296154" y="1549462"/>
              <a:ext cx="426702" cy="645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05" fill="norm" stroke="1" extrusionOk="0">
                  <a:moveTo>
                    <a:pt x="0" y="6581"/>
                  </a:moveTo>
                  <a:cubicBezTo>
                    <a:pt x="0" y="7683"/>
                    <a:pt x="0" y="8784"/>
                    <a:pt x="128" y="9589"/>
                  </a:cubicBezTo>
                  <a:cubicBezTo>
                    <a:pt x="256" y="10393"/>
                    <a:pt x="511" y="10901"/>
                    <a:pt x="959" y="11198"/>
                  </a:cubicBezTo>
                  <a:cubicBezTo>
                    <a:pt x="1406" y="11494"/>
                    <a:pt x="2045" y="11579"/>
                    <a:pt x="3004" y="10944"/>
                  </a:cubicBezTo>
                  <a:cubicBezTo>
                    <a:pt x="3962" y="10309"/>
                    <a:pt x="5240" y="8953"/>
                    <a:pt x="5943" y="8064"/>
                  </a:cubicBezTo>
                  <a:cubicBezTo>
                    <a:pt x="6646" y="7174"/>
                    <a:pt x="6774" y="6751"/>
                    <a:pt x="6902" y="6751"/>
                  </a:cubicBezTo>
                  <a:cubicBezTo>
                    <a:pt x="7030" y="6751"/>
                    <a:pt x="7157" y="7174"/>
                    <a:pt x="7669" y="7725"/>
                  </a:cubicBezTo>
                  <a:cubicBezTo>
                    <a:pt x="8180" y="8276"/>
                    <a:pt x="9075" y="8953"/>
                    <a:pt x="9841" y="9334"/>
                  </a:cubicBezTo>
                  <a:cubicBezTo>
                    <a:pt x="10608" y="9716"/>
                    <a:pt x="11247" y="9800"/>
                    <a:pt x="11822" y="9716"/>
                  </a:cubicBezTo>
                  <a:cubicBezTo>
                    <a:pt x="12398" y="9631"/>
                    <a:pt x="12909" y="9377"/>
                    <a:pt x="13484" y="8826"/>
                  </a:cubicBezTo>
                  <a:cubicBezTo>
                    <a:pt x="14059" y="8276"/>
                    <a:pt x="14698" y="7429"/>
                    <a:pt x="14954" y="6793"/>
                  </a:cubicBezTo>
                  <a:cubicBezTo>
                    <a:pt x="15209" y="6158"/>
                    <a:pt x="15082" y="5734"/>
                    <a:pt x="14890" y="5734"/>
                  </a:cubicBezTo>
                  <a:cubicBezTo>
                    <a:pt x="14698" y="5734"/>
                    <a:pt x="14443" y="6158"/>
                    <a:pt x="14123" y="7810"/>
                  </a:cubicBezTo>
                  <a:cubicBezTo>
                    <a:pt x="13804" y="9461"/>
                    <a:pt x="13420" y="12341"/>
                    <a:pt x="13165" y="14671"/>
                  </a:cubicBezTo>
                  <a:cubicBezTo>
                    <a:pt x="12909" y="17000"/>
                    <a:pt x="12781" y="18779"/>
                    <a:pt x="12717" y="19880"/>
                  </a:cubicBezTo>
                  <a:cubicBezTo>
                    <a:pt x="12653" y="20981"/>
                    <a:pt x="12653" y="21405"/>
                    <a:pt x="12717" y="21405"/>
                  </a:cubicBezTo>
                  <a:cubicBezTo>
                    <a:pt x="12781" y="21405"/>
                    <a:pt x="12909" y="20981"/>
                    <a:pt x="13037" y="19203"/>
                  </a:cubicBezTo>
                  <a:cubicBezTo>
                    <a:pt x="13165" y="17424"/>
                    <a:pt x="13292" y="14290"/>
                    <a:pt x="13420" y="11283"/>
                  </a:cubicBezTo>
                  <a:cubicBezTo>
                    <a:pt x="13548" y="8276"/>
                    <a:pt x="13676" y="5396"/>
                    <a:pt x="13995" y="3532"/>
                  </a:cubicBezTo>
                  <a:cubicBezTo>
                    <a:pt x="14315" y="1669"/>
                    <a:pt x="14826" y="821"/>
                    <a:pt x="15401" y="356"/>
                  </a:cubicBezTo>
                  <a:cubicBezTo>
                    <a:pt x="15976" y="-110"/>
                    <a:pt x="16615" y="-195"/>
                    <a:pt x="17702" y="567"/>
                  </a:cubicBezTo>
                  <a:cubicBezTo>
                    <a:pt x="18788" y="1330"/>
                    <a:pt x="20322" y="2939"/>
                    <a:pt x="20961" y="4464"/>
                  </a:cubicBezTo>
                  <a:cubicBezTo>
                    <a:pt x="21600" y="5989"/>
                    <a:pt x="21344" y="7429"/>
                    <a:pt x="20833" y="8403"/>
                  </a:cubicBezTo>
                  <a:cubicBezTo>
                    <a:pt x="20322" y="9377"/>
                    <a:pt x="19555" y="9885"/>
                    <a:pt x="18852" y="10224"/>
                  </a:cubicBezTo>
                  <a:cubicBezTo>
                    <a:pt x="18149" y="10563"/>
                    <a:pt x="17510" y="10732"/>
                    <a:pt x="17318" y="10563"/>
                  </a:cubicBezTo>
                  <a:cubicBezTo>
                    <a:pt x="17127" y="10393"/>
                    <a:pt x="17382" y="9885"/>
                    <a:pt x="17638" y="9504"/>
                  </a:cubicBezTo>
                  <a:cubicBezTo>
                    <a:pt x="17893" y="9123"/>
                    <a:pt x="18149" y="8869"/>
                    <a:pt x="18405" y="86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3794499" y="1514539"/>
              <a:ext cx="85016" cy="333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96" fill="norm" stroke="1" extrusionOk="0">
                  <a:moveTo>
                    <a:pt x="19059" y="3688"/>
                  </a:moveTo>
                  <a:cubicBezTo>
                    <a:pt x="20329" y="2864"/>
                    <a:pt x="21600" y="2040"/>
                    <a:pt x="20965" y="1380"/>
                  </a:cubicBezTo>
                  <a:cubicBezTo>
                    <a:pt x="20329" y="720"/>
                    <a:pt x="17788" y="226"/>
                    <a:pt x="14929" y="61"/>
                  </a:cubicBezTo>
                  <a:cubicBezTo>
                    <a:pt x="12071" y="-104"/>
                    <a:pt x="8894" y="61"/>
                    <a:pt x="6035" y="638"/>
                  </a:cubicBezTo>
                  <a:cubicBezTo>
                    <a:pt x="3176" y="1215"/>
                    <a:pt x="635" y="2204"/>
                    <a:pt x="2541" y="4760"/>
                  </a:cubicBezTo>
                  <a:cubicBezTo>
                    <a:pt x="4447" y="7316"/>
                    <a:pt x="10800" y="11438"/>
                    <a:pt x="11118" y="14488"/>
                  </a:cubicBezTo>
                  <a:cubicBezTo>
                    <a:pt x="11435" y="17539"/>
                    <a:pt x="5718" y="19517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4511058" y="1191189"/>
              <a:ext cx="525470" cy="86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01" fill="norm" stroke="1" extrusionOk="0">
                  <a:moveTo>
                    <a:pt x="6775" y="9869"/>
                  </a:moveTo>
                  <a:cubicBezTo>
                    <a:pt x="6670" y="9487"/>
                    <a:pt x="6565" y="9104"/>
                    <a:pt x="6041" y="8786"/>
                  </a:cubicBezTo>
                  <a:cubicBezTo>
                    <a:pt x="5516" y="8467"/>
                    <a:pt x="4573" y="8212"/>
                    <a:pt x="3576" y="8563"/>
                  </a:cubicBezTo>
                  <a:cubicBezTo>
                    <a:pt x="2580" y="8913"/>
                    <a:pt x="1532" y="9869"/>
                    <a:pt x="903" y="10761"/>
                  </a:cubicBezTo>
                  <a:cubicBezTo>
                    <a:pt x="274" y="11653"/>
                    <a:pt x="64" y="12481"/>
                    <a:pt x="11" y="13055"/>
                  </a:cubicBezTo>
                  <a:cubicBezTo>
                    <a:pt x="-41" y="13628"/>
                    <a:pt x="64" y="13947"/>
                    <a:pt x="641" y="14010"/>
                  </a:cubicBezTo>
                  <a:cubicBezTo>
                    <a:pt x="1217" y="14074"/>
                    <a:pt x="2266" y="13883"/>
                    <a:pt x="3000" y="13373"/>
                  </a:cubicBezTo>
                  <a:cubicBezTo>
                    <a:pt x="3734" y="12864"/>
                    <a:pt x="4153" y="12035"/>
                    <a:pt x="4258" y="11462"/>
                  </a:cubicBezTo>
                  <a:cubicBezTo>
                    <a:pt x="4363" y="10888"/>
                    <a:pt x="4153" y="10570"/>
                    <a:pt x="3576" y="10315"/>
                  </a:cubicBezTo>
                  <a:cubicBezTo>
                    <a:pt x="3000" y="10060"/>
                    <a:pt x="2056" y="9869"/>
                    <a:pt x="1584" y="9614"/>
                  </a:cubicBezTo>
                  <a:cubicBezTo>
                    <a:pt x="1112" y="9359"/>
                    <a:pt x="1112" y="9041"/>
                    <a:pt x="1689" y="8371"/>
                  </a:cubicBezTo>
                  <a:cubicBezTo>
                    <a:pt x="2266" y="7702"/>
                    <a:pt x="3419" y="6683"/>
                    <a:pt x="4887" y="5441"/>
                  </a:cubicBezTo>
                  <a:cubicBezTo>
                    <a:pt x="6355" y="4198"/>
                    <a:pt x="8138" y="2733"/>
                    <a:pt x="9186" y="1841"/>
                  </a:cubicBezTo>
                  <a:cubicBezTo>
                    <a:pt x="10235" y="948"/>
                    <a:pt x="10549" y="630"/>
                    <a:pt x="11021" y="375"/>
                  </a:cubicBezTo>
                  <a:cubicBezTo>
                    <a:pt x="11493" y="120"/>
                    <a:pt x="12122" y="-71"/>
                    <a:pt x="12489" y="25"/>
                  </a:cubicBezTo>
                  <a:cubicBezTo>
                    <a:pt x="12856" y="120"/>
                    <a:pt x="12961" y="502"/>
                    <a:pt x="12804" y="1809"/>
                  </a:cubicBezTo>
                  <a:cubicBezTo>
                    <a:pt x="12646" y="3115"/>
                    <a:pt x="12227" y="5345"/>
                    <a:pt x="11860" y="7607"/>
                  </a:cubicBezTo>
                  <a:cubicBezTo>
                    <a:pt x="11493" y="9869"/>
                    <a:pt x="11178" y="12163"/>
                    <a:pt x="10969" y="14233"/>
                  </a:cubicBezTo>
                  <a:cubicBezTo>
                    <a:pt x="10759" y="16304"/>
                    <a:pt x="10654" y="18152"/>
                    <a:pt x="10707" y="19235"/>
                  </a:cubicBezTo>
                  <a:cubicBezTo>
                    <a:pt x="10759" y="20318"/>
                    <a:pt x="10969" y="20637"/>
                    <a:pt x="11231" y="20924"/>
                  </a:cubicBezTo>
                  <a:cubicBezTo>
                    <a:pt x="11493" y="21210"/>
                    <a:pt x="11808" y="21465"/>
                    <a:pt x="12175" y="21497"/>
                  </a:cubicBezTo>
                  <a:cubicBezTo>
                    <a:pt x="12542" y="21529"/>
                    <a:pt x="12961" y="21338"/>
                    <a:pt x="13276" y="20637"/>
                  </a:cubicBezTo>
                  <a:cubicBezTo>
                    <a:pt x="13590" y="19936"/>
                    <a:pt x="13800" y="18725"/>
                    <a:pt x="13852" y="17929"/>
                  </a:cubicBezTo>
                  <a:cubicBezTo>
                    <a:pt x="13905" y="17133"/>
                    <a:pt x="13800" y="16750"/>
                    <a:pt x="13747" y="16400"/>
                  </a:cubicBezTo>
                  <a:cubicBezTo>
                    <a:pt x="13695" y="16049"/>
                    <a:pt x="13695" y="15731"/>
                    <a:pt x="14324" y="15348"/>
                  </a:cubicBezTo>
                  <a:cubicBezTo>
                    <a:pt x="14953" y="14966"/>
                    <a:pt x="16211" y="14520"/>
                    <a:pt x="17522" y="14202"/>
                  </a:cubicBezTo>
                  <a:cubicBezTo>
                    <a:pt x="18833" y="13883"/>
                    <a:pt x="20196" y="13692"/>
                    <a:pt x="21559" y="13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5708239" y="1097764"/>
              <a:ext cx="478315" cy="49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220" fill="norm" stroke="1" extrusionOk="0">
                  <a:moveTo>
                    <a:pt x="7717" y="15571"/>
                  </a:moveTo>
                  <a:cubicBezTo>
                    <a:pt x="7717" y="15028"/>
                    <a:pt x="7717" y="14485"/>
                    <a:pt x="7487" y="14051"/>
                  </a:cubicBezTo>
                  <a:cubicBezTo>
                    <a:pt x="7257" y="13617"/>
                    <a:pt x="6798" y="13291"/>
                    <a:pt x="5936" y="13508"/>
                  </a:cubicBezTo>
                  <a:cubicBezTo>
                    <a:pt x="5074" y="13725"/>
                    <a:pt x="3810" y="14485"/>
                    <a:pt x="2776" y="15516"/>
                  </a:cubicBezTo>
                  <a:cubicBezTo>
                    <a:pt x="1742" y="16548"/>
                    <a:pt x="938" y="17850"/>
                    <a:pt x="478" y="18773"/>
                  </a:cubicBezTo>
                  <a:cubicBezTo>
                    <a:pt x="19" y="19695"/>
                    <a:pt x="-96" y="20238"/>
                    <a:pt x="76" y="20672"/>
                  </a:cubicBezTo>
                  <a:cubicBezTo>
                    <a:pt x="249" y="21106"/>
                    <a:pt x="708" y="21432"/>
                    <a:pt x="1742" y="21052"/>
                  </a:cubicBezTo>
                  <a:cubicBezTo>
                    <a:pt x="2776" y="20672"/>
                    <a:pt x="4385" y="19587"/>
                    <a:pt x="5361" y="18827"/>
                  </a:cubicBezTo>
                  <a:cubicBezTo>
                    <a:pt x="6338" y="18067"/>
                    <a:pt x="6683" y="17633"/>
                    <a:pt x="7085" y="17687"/>
                  </a:cubicBezTo>
                  <a:cubicBezTo>
                    <a:pt x="7487" y="17742"/>
                    <a:pt x="7947" y="18284"/>
                    <a:pt x="8521" y="18501"/>
                  </a:cubicBezTo>
                  <a:cubicBezTo>
                    <a:pt x="9095" y="18718"/>
                    <a:pt x="9785" y="18610"/>
                    <a:pt x="10934" y="17633"/>
                  </a:cubicBezTo>
                  <a:cubicBezTo>
                    <a:pt x="12083" y="16656"/>
                    <a:pt x="13691" y="14811"/>
                    <a:pt x="15013" y="12206"/>
                  </a:cubicBezTo>
                  <a:cubicBezTo>
                    <a:pt x="16334" y="9601"/>
                    <a:pt x="17368" y="6236"/>
                    <a:pt x="17885" y="4228"/>
                  </a:cubicBezTo>
                  <a:cubicBezTo>
                    <a:pt x="18402" y="2220"/>
                    <a:pt x="18402" y="1569"/>
                    <a:pt x="18402" y="972"/>
                  </a:cubicBezTo>
                  <a:cubicBezTo>
                    <a:pt x="18402" y="375"/>
                    <a:pt x="18402" y="-168"/>
                    <a:pt x="18230" y="49"/>
                  </a:cubicBezTo>
                  <a:cubicBezTo>
                    <a:pt x="18057" y="266"/>
                    <a:pt x="17713" y="1243"/>
                    <a:pt x="17195" y="3468"/>
                  </a:cubicBezTo>
                  <a:cubicBezTo>
                    <a:pt x="16678" y="5693"/>
                    <a:pt x="15989" y="9167"/>
                    <a:pt x="15759" y="12097"/>
                  </a:cubicBezTo>
                  <a:cubicBezTo>
                    <a:pt x="15530" y="15028"/>
                    <a:pt x="15759" y="17416"/>
                    <a:pt x="16391" y="18936"/>
                  </a:cubicBezTo>
                  <a:cubicBezTo>
                    <a:pt x="17023" y="20455"/>
                    <a:pt x="18057" y="21106"/>
                    <a:pt x="18976" y="21052"/>
                  </a:cubicBezTo>
                  <a:cubicBezTo>
                    <a:pt x="19895" y="20998"/>
                    <a:pt x="20700" y="20238"/>
                    <a:pt x="21504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6028616" y="1334030"/>
              <a:ext cx="272940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21600" fill="norm" stroke="1" extrusionOk="0">
                  <a:moveTo>
                    <a:pt x="2047" y="21600"/>
                  </a:moveTo>
                  <a:cubicBezTo>
                    <a:pt x="341" y="20800"/>
                    <a:pt x="-1364" y="20000"/>
                    <a:pt x="1668" y="16400"/>
                  </a:cubicBezTo>
                  <a:cubicBezTo>
                    <a:pt x="4699" y="12800"/>
                    <a:pt x="12468" y="6400"/>
                    <a:pt x="202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6856123" y="1265802"/>
              <a:ext cx="562723" cy="28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238" fill="norm" stroke="1" extrusionOk="0">
                  <a:moveTo>
                    <a:pt x="1075" y="14278"/>
                  </a:moveTo>
                  <a:cubicBezTo>
                    <a:pt x="1075" y="13131"/>
                    <a:pt x="1075" y="11984"/>
                    <a:pt x="1075" y="10838"/>
                  </a:cubicBezTo>
                  <a:cubicBezTo>
                    <a:pt x="1075" y="9691"/>
                    <a:pt x="1075" y="8544"/>
                    <a:pt x="1075" y="8544"/>
                  </a:cubicBezTo>
                  <a:cubicBezTo>
                    <a:pt x="1075" y="8544"/>
                    <a:pt x="1075" y="9691"/>
                    <a:pt x="1075" y="11411"/>
                  </a:cubicBezTo>
                  <a:cubicBezTo>
                    <a:pt x="1075" y="13131"/>
                    <a:pt x="1075" y="15425"/>
                    <a:pt x="1026" y="17050"/>
                  </a:cubicBezTo>
                  <a:cubicBezTo>
                    <a:pt x="977" y="18675"/>
                    <a:pt x="880" y="19630"/>
                    <a:pt x="635" y="19822"/>
                  </a:cubicBezTo>
                  <a:cubicBezTo>
                    <a:pt x="391" y="20013"/>
                    <a:pt x="0" y="19439"/>
                    <a:pt x="0" y="17528"/>
                  </a:cubicBezTo>
                  <a:cubicBezTo>
                    <a:pt x="0" y="15616"/>
                    <a:pt x="391" y="12367"/>
                    <a:pt x="831" y="9882"/>
                  </a:cubicBezTo>
                  <a:cubicBezTo>
                    <a:pt x="1271" y="7397"/>
                    <a:pt x="1759" y="5677"/>
                    <a:pt x="2248" y="4912"/>
                  </a:cubicBezTo>
                  <a:cubicBezTo>
                    <a:pt x="2737" y="4147"/>
                    <a:pt x="3225" y="4338"/>
                    <a:pt x="3567" y="5581"/>
                  </a:cubicBezTo>
                  <a:cubicBezTo>
                    <a:pt x="3910" y="6823"/>
                    <a:pt x="4105" y="9117"/>
                    <a:pt x="4203" y="10742"/>
                  </a:cubicBezTo>
                  <a:cubicBezTo>
                    <a:pt x="4300" y="12367"/>
                    <a:pt x="4300" y="13323"/>
                    <a:pt x="4447" y="13323"/>
                  </a:cubicBezTo>
                  <a:cubicBezTo>
                    <a:pt x="4594" y="13323"/>
                    <a:pt x="4887" y="12367"/>
                    <a:pt x="5376" y="10646"/>
                  </a:cubicBezTo>
                  <a:cubicBezTo>
                    <a:pt x="5864" y="8926"/>
                    <a:pt x="6548" y="6441"/>
                    <a:pt x="7086" y="4912"/>
                  </a:cubicBezTo>
                  <a:cubicBezTo>
                    <a:pt x="7624" y="3383"/>
                    <a:pt x="8014" y="2809"/>
                    <a:pt x="8259" y="3000"/>
                  </a:cubicBezTo>
                  <a:cubicBezTo>
                    <a:pt x="8503" y="3192"/>
                    <a:pt x="8601" y="4147"/>
                    <a:pt x="8699" y="5772"/>
                  </a:cubicBezTo>
                  <a:cubicBezTo>
                    <a:pt x="8796" y="7397"/>
                    <a:pt x="8894" y="9691"/>
                    <a:pt x="9041" y="11602"/>
                  </a:cubicBezTo>
                  <a:cubicBezTo>
                    <a:pt x="9187" y="13514"/>
                    <a:pt x="9383" y="15043"/>
                    <a:pt x="9725" y="15712"/>
                  </a:cubicBezTo>
                  <a:cubicBezTo>
                    <a:pt x="10067" y="16381"/>
                    <a:pt x="10556" y="16190"/>
                    <a:pt x="11191" y="14661"/>
                  </a:cubicBezTo>
                  <a:cubicBezTo>
                    <a:pt x="11826" y="13131"/>
                    <a:pt x="12608" y="10264"/>
                    <a:pt x="13097" y="8353"/>
                  </a:cubicBezTo>
                  <a:cubicBezTo>
                    <a:pt x="13586" y="6441"/>
                    <a:pt x="13781" y="5485"/>
                    <a:pt x="13683" y="4721"/>
                  </a:cubicBezTo>
                  <a:cubicBezTo>
                    <a:pt x="13586" y="3956"/>
                    <a:pt x="13195" y="3383"/>
                    <a:pt x="12804" y="3478"/>
                  </a:cubicBezTo>
                  <a:cubicBezTo>
                    <a:pt x="12413" y="3574"/>
                    <a:pt x="12022" y="4338"/>
                    <a:pt x="11777" y="5677"/>
                  </a:cubicBezTo>
                  <a:cubicBezTo>
                    <a:pt x="11533" y="7015"/>
                    <a:pt x="11435" y="8926"/>
                    <a:pt x="11484" y="10360"/>
                  </a:cubicBezTo>
                  <a:cubicBezTo>
                    <a:pt x="11533" y="11793"/>
                    <a:pt x="11729" y="12749"/>
                    <a:pt x="12119" y="13227"/>
                  </a:cubicBezTo>
                  <a:cubicBezTo>
                    <a:pt x="12510" y="13705"/>
                    <a:pt x="13097" y="13705"/>
                    <a:pt x="13488" y="13227"/>
                  </a:cubicBezTo>
                  <a:cubicBezTo>
                    <a:pt x="13879" y="12749"/>
                    <a:pt x="14074" y="11793"/>
                    <a:pt x="14123" y="10838"/>
                  </a:cubicBezTo>
                  <a:cubicBezTo>
                    <a:pt x="14172" y="9882"/>
                    <a:pt x="14074" y="8926"/>
                    <a:pt x="13781" y="8161"/>
                  </a:cubicBezTo>
                  <a:cubicBezTo>
                    <a:pt x="13488" y="7397"/>
                    <a:pt x="12999" y="6823"/>
                    <a:pt x="12950" y="6823"/>
                  </a:cubicBezTo>
                  <a:cubicBezTo>
                    <a:pt x="12901" y="6823"/>
                    <a:pt x="13292" y="7397"/>
                    <a:pt x="14319" y="7684"/>
                  </a:cubicBezTo>
                  <a:cubicBezTo>
                    <a:pt x="15345" y="7970"/>
                    <a:pt x="17006" y="7970"/>
                    <a:pt x="18228" y="7397"/>
                  </a:cubicBezTo>
                  <a:cubicBezTo>
                    <a:pt x="19450" y="6823"/>
                    <a:pt x="20232" y="5677"/>
                    <a:pt x="20769" y="4530"/>
                  </a:cubicBezTo>
                  <a:cubicBezTo>
                    <a:pt x="21307" y="3383"/>
                    <a:pt x="21600" y="2236"/>
                    <a:pt x="21502" y="1471"/>
                  </a:cubicBezTo>
                  <a:cubicBezTo>
                    <a:pt x="21405" y="707"/>
                    <a:pt x="20916" y="324"/>
                    <a:pt x="20378" y="133"/>
                  </a:cubicBezTo>
                  <a:cubicBezTo>
                    <a:pt x="19841" y="-58"/>
                    <a:pt x="19254" y="-58"/>
                    <a:pt x="18766" y="229"/>
                  </a:cubicBezTo>
                  <a:cubicBezTo>
                    <a:pt x="18277" y="515"/>
                    <a:pt x="17886" y="1089"/>
                    <a:pt x="17593" y="1949"/>
                  </a:cubicBezTo>
                  <a:cubicBezTo>
                    <a:pt x="17300" y="2809"/>
                    <a:pt x="17104" y="3956"/>
                    <a:pt x="17251" y="5485"/>
                  </a:cubicBezTo>
                  <a:cubicBezTo>
                    <a:pt x="17397" y="7015"/>
                    <a:pt x="17886" y="8926"/>
                    <a:pt x="18619" y="10742"/>
                  </a:cubicBezTo>
                  <a:cubicBezTo>
                    <a:pt x="19352" y="12558"/>
                    <a:pt x="20329" y="14278"/>
                    <a:pt x="20867" y="15712"/>
                  </a:cubicBezTo>
                  <a:cubicBezTo>
                    <a:pt x="21405" y="17146"/>
                    <a:pt x="21502" y="18292"/>
                    <a:pt x="21307" y="19153"/>
                  </a:cubicBezTo>
                  <a:cubicBezTo>
                    <a:pt x="21111" y="20013"/>
                    <a:pt x="20623" y="20586"/>
                    <a:pt x="20134" y="20969"/>
                  </a:cubicBezTo>
                  <a:cubicBezTo>
                    <a:pt x="19645" y="21351"/>
                    <a:pt x="19157" y="21542"/>
                    <a:pt x="18717" y="20013"/>
                  </a:cubicBezTo>
                  <a:cubicBezTo>
                    <a:pt x="18277" y="18484"/>
                    <a:pt x="17886" y="15234"/>
                    <a:pt x="17495" y="11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7574819" y="1042690"/>
              <a:ext cx="30100" cy="46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46" fill="norm" stroke="1" extrusionOk="0">
                  <a:moveTo>
                    <a:pt x="5000" y="0"/>
                  </a:moveTo>
                  <a:cubicBezTo>
                    <a:pt x="10400" y="2374"/>
                    <a:pt x="15800" y="4747"/>
                    <a:pt x="14900" y="7833"/>
                  </a:cubicBezTo>
                  <a:cubicBezTo>
                    <a:pt x="14000" y="10919"/>
                    <a:pt x="6800" y="14716"/>
                    <a:pt x="3200" y="16912"/>
                  </a:cubicBezTo>
                  <a:cubicBezTo>
                    <a:pt x="-400" y="19108"/>
                    <a:pt x="-400" y="19701"/>
                    <a:pt x="500" y="20295"/>
                  </a:cubicBezTo>
                  <a:cubicBezTo>
                    <a:pt x="1400" y="20888"/>
                    <a:pt x="3200" y="21481"/>
                    <a:pt x="6800" y="21541"/>
                  </a:cubicBezTo>
                  <a:cubicBezTo>
                    <a:pt x="10400" y="21600"/>
                    <a:pt x="15800" y="21125"/>
                    <a:pt x="2120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7483740" y="1280362"/>
              <a:ext cx="23618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4691" y="21600"/>
                  </a:moveTo>
                  <a:cubicBezTo>
                    <a:pt x="2623" y="19200"/>
                    <a:pt x="555" y="16800"/>
                    <a:pt x="96" y="15000"/>
                  </a:cubicBezTo>
                  <a:cubicBezTo>
                    <a:pt x="-364" y="13200"/>
                    <a:pt x="785" y="12000"/>
                    <a:pt x="4576" y="9600"/>
                  </a:cubicBezTo>
                  <a:cubicBezTo>
                    <a:pt x="8368" y="7200"/>
                    <a:pt x="14802" y="3600"/>
                    <a:pt x="212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8525513" y="1027356"/>
              <a:ext cx="244766" cy="40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28" fill="norm" stroke="1" extrusionOk="0">
                  <a:moveTo>
                    <a:pt x="19323" y="0"/>
                  </a:moveTo>
                  <a:cubicBezTo>
                    <a:pt x="14647" y="4159"/>
                    <a:pt x="9970" y="8318"/>
                    <a:pt x="6853" y="11337"/>
                  </a:cubicBezTo>
                  <a:cubicBezTo>
                    <a:pt x="3735" y="14355"/>
                    <a:pt x="2177" y="16234"/>
                    <a:pt x="1174" y="17709"/>
                  </a:cubicBezTo>
                  <a:cubicBezTo>
                    <a:pt x="172" y="19185"/>
                    <a:pt x="-273" y="20258"/>
                    <a:pt x="172" y="20862"/>
                  </a:cubicBezTo>
                  <a:cubicBezTo>
                    <a:pt x="618" y="21466"/>
                    <a:pt x="1954" y="21600"/>
                    <a:pt x="5628" y="21198"/>
                  </a:cubicBezTo>
                  <a:cubicBezTo>
                    <a:pt x="9302" y="20795"/>
                    <a:pt x="15315" y="19856"/>
                    <a:pt x="21327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8701215" y="1311029"/>
              <a:ext cx="3072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4560"/>
                    <a:pt x="-1622" y="9120"/>
                    <a:pt x="870" y="12720"/>
                  </a:cubicBezTo>
                  <a:cubicBezTo>
                    <a:pt x="3363" y="16320"/>
                    <a:pt x="11670" y="1896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9386181" y="1221431"/>
              <a:ext cx="288785" cy="258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fill="norm" stroke="1" extrusionOk="0">
                  <a:moveTo>
                    <a:pt x="2103" y="6659"/>
                  </a:moveTo>
                  <a:cubicBezTo>
                    <a:pt x="1529" y="10812"/>
                    <a:pt x="956" y="14966"/>
                    <a:pt x="573" y="17562"/>
                  </a:cubicBezTo>
                  <a:cubicBezTo>
                    <a:pt x="191" y="20159"/>
                    <a:pt x="0" y="21197"/>
                    <a:pt x="0" y="20989"/>
                  </a:cubicBezTo>
                  <a:cubicBezTo>
                    <a:pt x="0" y="20782"/>
                    <a:pt x="191" y="19328"/>
                    <a:pt x="1051" y="16109"/>
                  </a:cubicBezTo>
                  <a:cubicBezTo>
                    <a:pt x="1911" y="12889"/>
                    <a:pt x="3441" y="7905"/>
                    <a:pt x="4588" y="5101"/>
                  </a:cubicBezTo>
                  <a:cubicBezTo>
                    <a:pt x="5734" y="2297"/>
                    <a:pt x="6499" y="1674"/>
                    <a:pt x="6881" y="1985"/>
                  </a:cubicBezTo>
                  <a:cubicBezTo>
                    <a:pt x="7264" y="2297"/>
                    <a:pt x="7264" y="3543"/>
                    <a:pt x="7264" y="4685"/>
                  </a:cubicBezTo>
                  <a:cubicBezTo>
                    <a:pt x="7264" y="5828"/>
                    <a:pt x="7264" y="6866"/>
                    <a:pt x="7264" y="7905"/>
                  </a:cubicBezTo>
                  <a:cubicBezTo>
                    <a:pt x="7264" y="8943"/>
                    <a:pt x="7264" y="9982"/>
                    <a:pt x="7359" y="9878"/>
                  </a:cubicBezTo>
                  <a:cubicBezTo>
                    <a:pt x="7455" y="9774"/>
                    <a:pt x="7646" y="8528"/>
                    <a:pt x="8602" y="6762"/>
                  </a:cubicBezTo>
                  <a:cubicBezTo>
                    <a:pt x="9558" y="4997"/>
                    <a:pt x="11278" y="2712"/>
                    <a:pt x="12616" y="1362"/>
                  </a:cubicBezTo>
                  <a:cubicBezTo>
                    <a:pt x="13954" y="12"/>
                    <a:pt x="14910" y="-403"/>
                    <a:pt x="15961" y="428"/>
                  </a:cubicBezTo>
                  <a:cubicBezTo>
                    <a:pt x="17012" y="1259"/>
                    <a:pt x="18159" y="3335"/>
                    <a:pt x="18733" y="5620"/>
                  </a:cubicBezTo>
                  <a:cubicBezTo>
                    <a:pt x="19306" y="7905"/>
                    <a:pt x="19306" y="10397"/>
                    <a:pt x="19689" y="11955"/>
                  </a:cubicBezTo>
                  <a:cubicBezTo>
                    <a:pt x="20071" y="13512"/>
                    <a:pt x="20835" y="14135"/>
                    <a:pt x="21600" y="147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9719769" y="1235632"/>
              <a:ext cx="123867" cy="20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0766" fill="norm" stroke="1" extrusionOk="0">
                  <a:moveTo>
                    <a:pt x="202" y="10672"/>
                  </a:moveTo>
                  <a:cubicBezTo>
                    <a:pt x="5818" y="8615"/>
                    <a:pt x="11434" y="6558"/>
                    <a:pt x="14458" y="4629"/>
                  </a:cubicBezTo>
                  <a:cubicBezTo>
                    <a:pt x="17482" y="2701"/>
                    <a:pt x="17914" y="901"/>
                    <a:pt x="17050" y="258"/>
                  </a:cubicBezTo>
                  <a:cubicBezTo>
                    <a:pt x="16186" y="-385"/>
                    <a:pt x="14026" y="129"/>
                    <a:pt x="11002" y="2315"/>
                  </a:cubicBezTo>
                  <a:cubicBezTo>
                    <a:pt x="7978" y="4501"/>
                    <a:pt x="4090" y="8358"/>
                    <a:pt x="1930" y="11444"/>
                  </a:cubicBezTo>
                  <a:cubicBezTo>
                    <a:pt x="-230" y="14529"/>
                    <a:pt x="-662" y="16844"/>
                    <a:pt x="1066" y="18515"/>
                  </a:cubicBezTo>
                  <a:cubicBezTo>
                    <a:pt x="2794" y="20186"/>
                    <a:pt x="6682" y="21215"/>
                    <a:pt x="10354" y="20572"/>
                  </a:cubicBezTo>
                  <a:cubicBezTo>
                    <a:pt x="14026" y="19929"/>
                    <a:pt x="17482" y="17615"/>
                    <a:pt x="20938" y="15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9908495" y="1260175"/>
              <a:ext cx="241815" cy="17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60" fill="norm" stroke="1" extrusionOk="0">
                  <a:moveTo>
                    <a:pt x="1733" y="1511"/>
                  </a:moveTo>
                  <a:cubicBezTo>
                    <a:pt x="2642" y="586"/>
                    <a:pt x="3552" y="-340"/>
                    <a:pt x="4007" y="123"/>
                  </a:cubicBezTo>
                  <a:cubicBezTo>
                    <a:pt x="4461" y="586"/>
                    <a:pt x="4461" y="2437"/>
                    <a:pt x="3779" y="5677"/>
                  </a:cubicBezTo>
                  <a:cubicBezTo>
                    <a:pt x="3097" y="8917"/>
                    <a:pt x="1733" y="13546"/>
                    <a:pt x="937" y="16631"/>
                  </a:cubicBezTo>
                  <a:cubicBezTo>
                    <a:pt x="141" y="19717"/>
                    <a:pt x="-86" y="21260"/>
                    <a:pt x="28" y="21260"/>
                  </a:cubicBezTo>
                  <a:cubicBezTo>
                    <a:pt x="141" y="21260"/>
                    <a:pt x="596" y="19717"/>
                    <a:pt x="1960" y="16323"/>
                  </a:cubicBezTo>
                  <a:cubicBezTo>
                    <a:pt x="3325" y="12929"/>
                    <a:pt x="5598" y="7683"/>
                    <a:pt x="7190" y="4597"/>
                  </a:cubicBezTo>
                  <a:cubicBezTo>
                    <a:pt x="8781" y="1511"/>
                    <a:pt x="9691" y="586"/>
                    <a:pt x="10259" y="1511"/>
                  </a:cubicBezTo>
                  <a:cubicBezTo>
                    <a:pt x="10828" y="2437"/>
                    <a:pt x="11055" y="5214"/>
                    <a:pt x="10828" y="7220"/>
                  </a:cubicBezTo>
                  <a:cubicBezTo>
                    <a:pt x="10600" y="9226"/>
                    <a:pt x="9918" y="10460"/>
                    <a:pt x="10146" y="9997"/>
                  </a:cubicBezTo>
                  <a:cubicBezTo>
                    <a:pt x="10373" y="9534"/>
                    <a:pt x="11510" y="7374"/>
                    <a:pt x="12533" y="5677"/>
                  </a:cubicBezTo>
                  <a:cubicBezTo>
                    <a:pt x="13556" y="3980"/>
                    <a:pt x="14466" y="2746"/>
                    <a:pt x="15602" y="1666"/>
                  </a:cubicBezTo>
                  <a:cubicBezTo>
                    <a:pt x="16739" y="586"/>
                    <a:pt x="18104" y="-340"/>
                    <a:pt x="18786" y="123"/>
                  </a:cubicBezTo>
                  <a:cubicBezTo>
                    <a:pt x="19468" y="586"/>
                    <a:pt x="19468" y="2437"/>
                    <a:pt x="19809" y="5523"/>
                  </a:cubicBezTo>
                  <a:cubicBezTo>
                    <a:pt x="20150" y="8609"/>
                    <a:pt x="20832" y="12929"/>
                    <a:pt x="21514" y="17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10238152" y="1004355"/>
              <a:ext cx="144822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16247" y="0"/>
                  </a:moveTo>
                  <a:cubicBezTo>
                    <a:pt x="12151" y="4013"/>
                    <a:pt x="8054" y="8026"/>
                    <a:pt x="5447" y="10918"/>
                  </a:cubicBezTo>
                  <a:cubicBezTo>
                    <a:pt x="2840" y="13810"/>
                    <a:pt x="1723" y="15580"/>
                    <a:pt x="978" y="16761"/>
                  </a:cubicBezTo>
                  <a:cubicBezTo>
                    <a:pt x="233" y="17941"/>
                    <a:pt x="-139" y="18531"/>
                    <a:pt x="47" y="18531"/>
                  </a:cubicBezTo>
                  <a:cubicBezTo>
                    <a:pt x="233" y="18531"/>
                    <a:pt x="978" y="17941"/>
                    <a:pt x="3585" y="16289"/>
                  </a:cubicBezTo>
                  <a:cubicBezTo>
                    <a:pt x="6192" y="14636"/>
                    <a:pt x="10661" y="11921"/>
                    <a:pt x="13827" y="10387"/>
                  </a:cubicBezTo>
                  <a:cubicBezTo>
                    <a:pt x="16992" y="8852"/>
                    <a:pt x="18854" y="8498"/>
                    <a:pt x="19971" y="8734"/>
                  </a:cubicBezTo>
                  <a:cubicBezTo>
                    <a:pt x="21089" y="8970"/>
                    <a:pt x="21461" y="9797"/>
                    <a:pt x="20716" y="11508"/>
                  </a:cubicBezTo>
                  <a:cubicBezTo>
                    <a:pt x="19971" y="13220"/>
                    <a:pt x="18109" y="15816"/>
                    <a:pt x="14571" y="17646"/>
                  </a:cubicBezTo>
                  <a:cubicBezTo>
                    <a:pt x="11033" y="19475"/>
                    <a:pt x="5820" y="20538"/>
                    <a:pt x="6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10387981" y="1205973"/>
              <a:ext cx="135928" cy="22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86" fill="norm" stroke="1" extrusionOk="0">
                  <a:moveTo>
                    <a:pt x="0" y="8426"/>
                  </a:moveTo>
                  <a:cubicBezTo>
                    <a:pt x="2000" y="8666"/>
                    <a:pt x="4000" y="8906"/>
                    <a:pt x="7200" y="8066"/>
                  </a:cubicBezTo>
                  <a:cubicBezTo>
                    <a:pt x="10400" y="7226"/>
                    <a:pt x="14800" y="5306"/>
                    <a:pt x="17600" y="3746"/>
                  </a:cubicBezTo>
                  <a:cubicBezTo>
                    <a:pt x="20400" y="2186"/>
                    <a:pt x="21600" y="986"/>
                    <a:pt x="21200" y="386"/>
                  </a:cubicBezTo>
                  <a:cubicBezTo>
                    <a:pt x="20800" y="-214"/>
                    <a:pt x="18800" y="-214"/>
                    <a:pt x="16200" y="1106"/>
                  </a:cubicBezTo>
                  <a:cubicBezTo>
                    <a:pt x="13600" y="2426"/>
                    <a:pt x="10400" y="5066"/>
                    <a:pt x="8400" y="7946"/>
                  </a:cubicBezTo>
                  <a:cubicBezTo>
                    <a:pt x="6400" y="10826"/>
                    <a:pt x="5600" y="13946"/>
                    <a:pt x="6800" y="16226"/>
                  </a:cubicBezTo>
                  <a:cubicBezTo>
                    <a:pt x="8000" y="18506"/>
                    <a:pt x="11200" y="19946"/>
                    <a:pt x="1440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10578021" y="1180693"/>
              <a:ext cx="200970" cy="24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331" fill="norm" stroke="1" extrusionOk="0">
                  <a:moveTo>
                    <a:pt x="1792" y="1984"/>
                  </a:moveTo>
                  <a:cubicBezTo>
                    <a:pt x="3412" y="5951"/>
                    <a:pt x="5032" y="9918"/>
                    <a:pt x="5437" y="13114"/>
                  </a:cubicBezTo>
                  <a:cubicBezTo>
                    <a:pt x="5842" y="16310"/>
                    <a:pt x="5032" y="18735"/>
                    <a:pt x="3952" y="20057"/>
                  </a:cubicBezTo>
                  <a:cubicBezTo>
                    <a:pt x="2872" y="21380"/>
                    <a:pt x="1522" y="21600"/>
                    <a:pt x="712" y="21049"/>
                  </a:cubicBezTo>
                  <a:cubicBezTo>
                    <a:pt x="-98" y="20498"/>
                    <a:pt x="-368" y="19176"/>
                    <a:pt x="712" y="16200"/>
                  </a:cubicBezTo>
                  <a:cubicBezTo>
                    <a:pt x="1792" y="13224"/>
                    <a:pt x="4222" y="8596"/>
                    <a:pt x="7867" y="5620"/>
                  </a:cubicBezTo>
                  <a:cubicBezTo>
                    <a:pt x="11512" y="2645"/>
                    <a:pt x="16372" y="1322"/>
                    <a:pt x="212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10602652" y="1157692"/>
              <a:ext cx="260674" cy="32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21600" y="1013"/>
                  </a:moveTo>
                  <a:cubicBezTo>
                    <a:pt x="20753" y="506"/>
                    <a:pt x="19906" y="0"/>
                    <a:pt x="18529" y="0"/>
                  </a:cubicBezTo>
                  <a:cubicBezTo>
                    <a:pt x="17153" y="0"/>
                    <a:pt x="15247" y="506"/>
                    <a:pt x="14188" y="1687"/>
                  </a:cubicBezTo>
                  <a:cubicBezTo>
                    <a:pt x="13129" y="2869"/>
                    <a:pt x="12918" y="4725"/>
                    <a:pt x="13024" y="7341"/>
                  </a:cubicBezTo>
                  <a:cubicBezTo>
                    <a:pt x="13129" y="9956"/>
                    <a:pt x="13553" y="13331"/>
                    <a:pt x="13235" y="15862"/>
                  </a:cubicBezTo>
                  <a:cubicBezTo>
                    <a:pt x="12918" y="18394"/>
                    <a:pt x="11859" y="20081"/>
                    <a:pt x="9529" y="20841"/>
                  </a:cubicBezTo>
                  <a:cubicBezTo>
                    <a:pt x="7200" y="21600"/>
                    <a:pt x="3600" y="21431"/>
                    <a:pt x="0" y="2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4584183" y="789684"/>
              <a:ext cx="11500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4871386" y="419659"/>
              <a:ext cx="678820" cy="521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80" fill="norm" stroke="1" extrusionOk="0">
                  <a:moveTo>
                    <a:pt x="6952" y="13923"/>
                  </a:moveTo>
                  <a:cubicBezTo>
                    <a:pt x="5653" y="13504"/>
                    <a:pt x="4354" y="13085"/>
                    <a:pt x="3501" y="12875"/>
                  </a:cubicBezTo>
                  <a:cubicBezTo>
                    <a:pt x="2649" y="12665"/>
                    <a:pt x="2243" y="12665"/>
                    <a:pt x="1755" y="13609"/>
                  </a:cubicBezTo>
                  <a:cubicBezTo>
                    <a:pt x="1268" y="14553"/>
                    <a:pt x="700" y="16440"/>
                    <a:pt x="375" y="17646"/>
                  </a:cubicBezTo>
                  <a:cubicBezTo>
                    <a:pt x="50" y="18852"/>
                    <a:pt x="-31" y="19376"/>
                    <a:pt x="10" y="19900"/>
                  </a:cubicBezTo>
                  <a:cubicBezTo>
                    <a:pt x="50" y="20424"/>
                    <a:pt x="213" y="20949"/>
                    <a:pt x="537" y="21211"/>
                  </a:cubicBezTo>
                  <a:cubicBezTo>
                    <a:pt x="862" y="21473"/>
                    <a:pt x="1349" y="21473"/>
                    <a:pt x="1837" y="20896"/>
                  </a:cubicBezTo>
                  <a:cubicBezTo>
                    <a:pt x="2324" y="20320"/>
                    <a:pt x="2811" y="19166"/>
                    <a:pt x="3217" y="16964"/>
                  </a:cubicBezTo>
                  <a:cubicBezTo>
                    <a:pt x="3623" y="14762"/>
                    <a:pt x="3948" y="11512"/>
                    <a:pt x="4110" y="8786"/>
                  </a:cubicBezTo>
                  <a:cubicBezTo>
                    <a:pt x="4273" y="6059"/>
                    <a:pt x="4273" y="3857"/>
                    <a:pt x="4192" y="2390"/>
                  </a:cubicBezTo>
                  <a:cubicBezTo>
                    <a:pt x="4110" y="922"/>
                    <a:pt x="3948" y="188"/>
                    <a:pt x="3745" y="30"/>
                  </a:cubicBezTo>
                  <a:cubicBezTo>
                    <a:pt x="3542" y="-127"/>
                    <a:pt x="3298" y="292"/>
                    <a:pt x="3177" y="2127"/>
                  </a:cubicBezTo>
                  <a:cubicBezTo>
                    <a:pt x="3055" y="3962"/>
                    <a:pt x="3055" y="7213"/>
                    <a:pt x="3136" y="9782"/>
                  </a:cubicBezTo>
                  <a:cubicBezTo>
                    <a:pt x="3217" y="12351"/>
                    <a:pt x="3380" y="14238"/>
                    <a:pt x="3583" y="15496"/>
                  </a:cubicBezTo>
                  <a:cubicBezTo>
                    <a:pt x="3786" y="16755"/>
                    <a:pt x="4029" y="17384"/>
                    <a:pt x="4354" y="17751"/>
                  </a:cubicBezTo>
                  <a:cubicBezTo>
                    <a:pt x="4679" y="18118"/>
                    <a:pt x="5085" y="18223"/>
                    <a:pt x="5572" y="17698"/>
                  </a:cubicBezTo>
                  <a:cubicBezTo>
                    <a:pt x="6059" y="17174"/>
                    <a:pt x="6628" y="16021"/>
                    <a:pt x="6993" y="15182"/>
                  </a:cubicBezTo>
                  <a:cubicBezTo>
                    <a:pt x="7358" y="14343"/>
                    <a:pt x="7521" y="13819"/>
                    <a:pt x="7521" y="13871"/>
                  </a:cubicBezTo>
                  <a:cubicBezTo>
                    <a:pt x="7521" y="13923"/>
                    <a:pt x="7358" y="14553"/>
                    <a:pt x="7318" y="15182"/>
                  </a:cubicBezTo>
                  <a:cubicBezTo>
                    <a:pt x="7277" y="15811"/>
                    <a:pt x="7358" y="16440"/>
                    <a:pt x="7602" y="16859"/>
                  </a:cubicBezTo>
                  <a:cubicBezTo>
                    <a:pt x="7846" y="17279"/>
                    <a:pt x="8252" y="17489"/>
                    <a:pt x="8658" y="17541"/>
                  </a:cubicBezTo>
                  <a:cubicBezTo>
                    <a:pt x="9064" y="17593"/>
                    <a:pt x="9470" y="17489"/>
                    <a:pt x="9916" y="16964"/>
                  </a:cubicBezTo>
                  <a:cubicBezTo>
                    <a:pt x="10363" y="16440"/>
                    <a:pt x="10850" y="15496"/>
                    <a:pt x="11175" y="14710"/>
                  </a:cubicBezTo>
                  <a:cubicBezTo>
                    <a:pt x="11500" y="13923"/>
                    <a:pt x="11662" y="13294"/>
                    <a:pt x="11703" y="13294"/>
                  </a:cubicBezTo>
                  <a:cubicBezTo>
                    <a:pt x="11743" y="13294"/>
                    <a:pt x="11662" y="13923"/>
                    <a:pt x="11784" y="14500"/>
                  </a:cubicBezTo>
                  <a:cubicBezTo>
                    <a:pt x="11906" y="15077"/>
                    <a:pt x="12231" y="15601"/>
                    <a:pt x="12637" y="15863"/>
                  </a:cubicBezTo>
                  <a:cubicBezTo>
                    <a:pt x="13043" y="16125"/>
                    <a:pt x="13530" y="16125"/>
                    <a:pt x="14098" y="15758"/>
                  </a:cubicBezTo>
                  <a:cubicBezTo>
                    <a:pt x="14667" y="15391"/>
                    <a:pt x="15316" y="14657"/>
                    <a:pt x="15804" y="13661"/>
                  </a:cubicBezTo>
                  <a:cubicBezTo>
                    <a:pt x="16291" y="12665"/>
                    <a:pt x="16616" y="11407"/>
                    <a:pt x="16778" y="10516"/>
                  </a:cubicBezTo>
                  <a:cubicBezTo>
                    <a:pt x="16940" y="9624"/>
                    <a:pt x="16940" y="9100"/>
                    <a:pt x="16737" y="8890"/>
                  </a:cubicBezTo>
                  <a:cubicBezTo>
                    <a:pt x="16534" y="8681"/>
                    <a:pt x="16128" y="8786"/>
                    <a:pt x="15722" y="9362"/>
                  </a:cubicBezTo>
                  <a:cubicBezTo>
                    <a:pt x="15316" y="9939"/>
                    <a:pt x="14910" y="10988"/>
                    <a:pt x="14707" y="11826"/>
                  </a:cubicBezTo>
                  <a:cubicBezTo>
                    <a:pt x="14504" y="12665"/>
                    <a:pt x="14504" y="13294"/>
                    <a:pt x="14910" y="13766"/>
                  </a:cubicBezTo>
                  <a:cubicBezTo>
                    <a:pt x="15316" y="14238"/>
                    <a:pt x="16128" y="14553"/>
                    <a:pt x="17306" y="14343"/>
                  </a:cubicBezTo>
                  <a:cubicBezTo>
                    <a:pt x="18483" y="14133"/>
                    <a:pt x="20026" y="13399"/>
                    <a:pt x="21569" y="12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6063666" y="326261"/>
              <a:ext cx="176556" cy="38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48" fill="norm" stroke="1" extrusionOk="0">
                  <a:moveTo>
                    <a:pt x="21318" y="2747"/>
                  </a:moveTo>
                  <a:cubicBezTo>
                    <a:pt x="18541" y="1610"/>
                    <a:pt x="15764" y="474"/>
                    <a:pt x="12987" y="118"/>
                  </a:cubicBezTo>
                  <a:cubicBezTo>
                    <a:pt x="10209" y="-237"/>
                    <a:pt x="7432" y="189"/>
                    <a:pt x="4809" y="1610"/>
                  </a:cubicBezTo>
                  <a:cubicBezTo>
                    <a:pt x="2187" y="3031"/>
                    <a:pt x="-282" y="5447"/>
                    <a:pt x="27" y="7366"/>
                  </a:cubicBezTo>
                  <a:cubicBezTo>
                    <a:pt x="335" y="9284"/>
                    <a:pt x="3421" y="10705"/>
                    <a:pt x="6815" y="12197"/>
                  </a:cubicBezTo>
                  <a:cubicBezTo>
                    <a:pt x="10209" y="13689"/>
                    <a:pt x="13912" y="15252"/>
                    <a:pt x="16227" y="16389"/>
                  </a:cubicBezTo>
                  <a:cubicBezTo>
                    <a:pt x="18541" y="17526"/>
                    <a:pt x="19467" y="18237"/>
                    <a:pt x="19621" y="18947"/>
                  </a:cubicBezTo>
                  <a:cubicBezTo>
                    <a:pt x="19775" y="19658"/>
                    <a:pt x="19158" y="20368"/>
                    <a:pt x="18078" y="20795"/>
                  </a:cubicBezTo>
                  <a:cubicBezTo>
                    <a:pt x="16998" y="21221"/>
                    <a:pt x="15455" y="21363"/>
                    <a:pt x="14221" y="21150"/>
                  </a:cubicBezTo>
                  <a:cubicBezTo>
                    <a:pt x="12987" y="20937"/>
                    <a:pt x="12061" y="20368"/>
                    <a:pt x="11135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6293888" y="465589"/>
              <a:ext cx="260674" cy="44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7056"/>
                  </a:moveTo>
                  <a:cubicBezTo>
                    <a:pt x="1906" y="5714"/>
                    <a:pt x="3812" y="4371"/>
                    <a:pt x="4871" y="3334"/>
                  </a:cubicBezTo>
                  <a:cubicBezTo>
                    <a:pt x="5929" y="2297"/>
                    <a:pt x="6141" y="1564"/>
                    <a:pt x="5612" y="1320"/>
                  </a:cubicBezTo>
                  <a:cubicBezTo>
                    <a:pt x="5082" y="1076"/>
                    <a:pt x="3812" y="1320"/>
                    <a:pt x="2859" y="2114"/>
                  </a:cubicBezTo>
                  <a:cubicBezTo>
                    <a:pt x="1906" y="2907"/>
                    <a:pt x="1271" y="4249"/>
                    <a:pt x="1800" y="5836"/>
                  </a:cubicBezTo>
                  <a:cubicBezTo>
                    <a:pt x="2329" y="7422"/>
                    <a:pt x="4024" y="9253"/>
                    <a:pt x="5929" y="10107"/>
                  </a:cubicBezTo>
                  <a:cubicBezTo>
                    <a:pt x="7835" y="10961"/>
                    <a:pt x="9953" y="10839"/>
                    <a:pt x="11435" y="10412"/>
                  </a:cubicBezTo>
                  <a:cubicBezTo>
                    <a:pt x="12918" y="9985"/>
                    <a:pt x="13765" y="9253"/>
                    <a:pt x="14400" y="8581"/>
                  </a:cubicBezTo>
                  <a:cubicBezTo>
                    <a:pt x="15035" y="7910"/>
                    <a:pt x="15459" y="7300"/>
                    <a:pt x="15353" y="7544"/>
                  </a:cubicBezTo>
                  <a:cubicBezTo>
                    <a:pt x="15247" y="7788"/>
                    <a:pt x="14612" y="8887"/>
                    <a:pt x="14188" y="11144"/>
                  </a:cubicBezTo>
                  <a:cubicBezTo>
                    <a:pt x="13765" y="13402"/>
                    <a:pt x="13553" y="16819"/>
                    <a:pt x="13447" y="18832"/>
                  </a:cubicBezTo>
                  <a:cubicBezTo>
                    <a:pt x="13341" y="20846"/>
                    <a:pt x="13341" y="21456"/>
                    <a:pt x="13235" y="21395"/>
                  </a:cubicBezTo>
                  <a:cubicBezTo>
                    <a:pt x="13129" y="21334"/>
                    <a:pt x="12918" y="20602"/>
                    <a:pt x="12812" y="18161"/>
                  </a:cubicBezTo>
                  <a:cubicBezTo>
                    <a:pt x="12706" y="15720"/>
                    <a:pt x="12706" y="11571"/>
                    <a:pt x="13024" y="8459"/>
                  </a:cubicBezTo>
                  <a:cubicBezTo>
                    <a:pt x="13341" y="5348"/>
                    <a:pt x="13976" y="3273"/>
                    <a:pt x="14718" y="2053"/>
                  </a:cubicBezTo>
                  <a:cubicBezTo>
                    <a:pt x="15459" y="832"/>
                    <a:pt x="16306" y="466"/>
                    <a:pt x="17259" y="222"/>
                  </a:cubicBezTo>
                  <a:cubicBezTo>
                    <a:pt x="18212" y="-22"/>
                    <a:pt x="19271" y="-144"/>
                    <a:pt x="20118" y="283"/>
                  </a:cubicBezTo>
                  <a:cubicBezTo>
                    <a:pt x="20965" y="710"/>
                    <a:pt x="21600" y="1687"/>
                    <a:pt x="21600" y="3212"/>
                  </a:cubicBezTo>
                  <a:cubicBezTo>
                    <a:pt x="21600" y="4737"/>
                    <a:pt x="20965" y="6812"/>
                    <a:pt x="20224" y="8093"/>
                  </a:cubicBezTo>
                  <a:cubicBezTo>
                    <a:pt x="19482" y="9375"/>
                    <a:pt x="18635" y="9863"/>
                    <a:pt x="17577" y="10229"/>
                  </a:cubicBezTo>
                  <a:cubicBezTo>
                    <a:pt x="16518" y="10595"/>
                    <a:pt x="15247" y="10839"/>
                    <a:pt x="14612" y="10473"/>
                  </a:cubicBezTo>
                  <a:cubicBezTo>
                    <a:pt x="13977" y="10107"/>
                    <a:pt x="13977" y="9131"/>
                    <a:pt x="13977" y="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6599198" y="237672"/>
              <a:ext cx="170036" cy="39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96" fill="norm" stroke="1" extrusionOk="0">
                  <a:moveTo>
                    <a:pt x="7910" y="0"/>
                  </a:moveTo>
                  <a:cubicBezTo>
                    <a:pt x="8877" y="1513"/>
                    <a:pt x="9844" y="3027"/>
                    <a:pt x="10005" y="5778"/>
                  </a:cubicBezTo>
                  <a:cubicBezTo>
                    <a:pt x="10166" y="8530"/>
                    <a:pt x="9522" y="12520"/>
                    <a:pt x="9360" y="15271"/>
                  </a:cubicBezTo>
                  <a:cubicBezTo>
                    <a:pt x="9199" y="18023"/>
                    <a:pt x="9522" y="19536"/>
                    <a:pt x="10489" y="20431"/>
                  </a:cubicBezTo>
                  <a:cubicBezTo>
                    <a:pt x="11456" y="21325"/>
                    <a:pt x="13068" y="21600"/>
                    <a:pt x="14357" y="21462"/>
                  </a:cubicBezTo>
                  <a:cubicBezTo>
                    <a:pt x="15647" y="21325"/>
                    <a:pt x="16614" y="20775"/>
                    <a:pt x="17098" y="19880"/>
                  </a:cubicBezTo>
                  <a:cubicBezTo>
                    <a:pt x="17581" y="18986"/>
                    <a:pt x="17581" y="17748"/>
                    <a:pt x="16937" y="16922"/>
                  </a:cubicBezTo>
                  <a:cubicBezTo>
                    <a:pt x="16292" y="16097"/>
                    <a:pt x="15002" y="15684"/>
                    <a:pt x="13551" y="15409"/>
                  </a:cubicBezTo>
                  <a:cubicBezTo>
                    <a:pt x="12101" y="15134"/>
                    <a:pt x="10489" y="14996"/>
                    <a:pt x="8877" y="14859"/>
                  </a:cubicBezTo>
                  <a:cubicBezTo>
                    <a:pt x="7265" y="14721"/>
                    <a:pt x="5653" y="14583"/>
                    <a:pt x="3880" y="14377"/>
                  </a:cubicBezTo>
                  <a:cubicBezTo>
                    <a:pt x="2107" y="14171"/>
                    <a:pt x="172" y="13896"/>
                    <a:pt x="11" y="13620"/>
                  </a:cubicBezTo>
                  <a:cubicBezTo>
                    <a:pt x="-150" y="13345"/>
                    <a:pt x="1462" y="13070"/>
                    <a:pt x="5331" y="12726"/>
                  </a:cubicBezTo>
                  <a:cubicBezTo>
                    <a:pt x="9199" y="12382"/>
                    <a:pt x="15325" y="11969"/>
                    <a:pt x="21450" y="1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6884235" y="506011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7250954" y="248015"/>
              <a:ext cx="208295" cy="43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220" fill="norm" stroke="1" extrusionOk="0">
                  <a:moveTo>
                    <a:pt x="20958" y="7361"/>
                  </a:moveTo>
                  <a:cubicBezTo>
                    <a:pt x="19158" y="5114"/>
                    <a:pt x="17358" y="2866"/>
                    <a:pt x="15172" y="1493"/>
                  </a:cubicBezTo>
                  <a:cubicBezTo>
                    <a:pt x="12987" y="119"/>
                    <a:pt x="10415" y="-380"/>
                    <a:pt x="7458" y="307"/>
                  </a:cubicBezTo>
                  <a:cubicBezTo>
                    <a:pt x="4501" y="993"/>
                    <a:pt x="1158" y="2866"/>
                    <a:pt x="258" y="4552"/>
                  </a:cubicBezTo>
                  <a:cubicBezTo>
                    <a:pt x="-642" y="6237"/>
                    <a:pt x="901" y="7736"/>
                    <a:pt x="3472" y="8110"/>
                  </a:cubicBezTo>
                  <a:cubicBezTo>
                    <a:pt x="6044" y="8485"/>
                    <a:pt x="9644" y="7736"/>
                    <a:pt x="12344" y="6924"/>
                  </a:cubicBezTo>
                  <a:cubicBezTo>
                    <a:pt x="15044" y="6112"/>
                    <a:pt x="16844" y="5238"/>
                    <a:pt x="17487" y="5114"/>
                  </a:cubicBezTo>
                  <a:cubicBezTo>
                    <a:pt x="18129" y="4989"/>
                    <a:pt x="17615" y="5613"/>
                    <a:pt x="16972" y="7673"/>
                  </a:cubicBezTo>
                  <a:cubicBezTo>
                    <a:pt x="16329" y="9733"/>
                    <a:pt x="15558" y="13229"/>
                    <a:pt x="15815" y="15726"/>
                  </a:cubicBezTo>
                  <a:cubicBezTo>
                    <a:pt x="16072" y="18223"/>
                    <a:pt x="17358" y="19722"/>
                    <a:pt x="18644" y="21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7587029" y="0"/>
              <a:ext cx="339898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20" y="0"/>
                  </a:moveTo>
                  <a:cubicBezTo>
                    <a:pt x="7958" y="3600"/>
                    <a:pt x="6496" y="7200"/>
                    <a:pt x="5765" y="9900"/>
                  </a:cubicBezTo>
                  <a:cubicBezTo>
                    <a:pt x="5035" y="12600"/>
                    <a:pt x="5035" y="14400"/>
                    <a:pt x="5035" y="15646"/>
                  </a:cubicBezTo>
                  <a:cubicBezTo>
                    <a:pt x="5035" y="16892"/>
                    <a:pt x="5035" y="17585"/>
                    <a:pt x="5197" y="18415"/>
                  </a:cubicBezTo>
                  <a:cubicBezTo>
                    <a:pt x="5359" y="19246"/>
                    <a:pt x="5684" y="20215"/>
                    <a:pt x="6171" y="20492"/>
                  </a:cubicBezTo>
                  <a:cubicBezTo>
                    <a:pt x="6659" y="20769"/>
                    <a:pt x="7308" y="20354"/>
                    <a:pt x="7633" y="19800"/>
                  </a:cubicBezTo>
                  <a:cubicBezTo>
                    <a:pt x="7958" y="19246"/>
                    <a:pt x="7958" y="18554"/>
                    <a:pt x="6902" y="17238"/>
                  </a:cubicBezTo>
                  <a:cubicBezTo>
                    <a:pt x="5847" y="15923"/>
                    <a:pt x="3735" y="13985"/>
                    <a:pt x="2274" y="12946"/>
                  </a:cubicBezTo>
                  <a:cubicBezTo>
                    <a:pt x="812" y="11908"/>
                    <a:pt x="0" y="11769"/>
                    <a:pt x="0" y="11631"/>
                  </a:cubicBezTo>
                  <a:cubicBezTo>
                    <a:pt x="0" y="11492"/>
                    <a:pt x="812" y="11354"/>
                    <a:pt x="3248" y="10246"/>
                  </a:cubicBezTo>
                  <a:cubicBezTo>
                    <a:pt x="5684" y="9138"/>
                    <a:pt x="9744" y="7062"/>
                    <a:pt x="12018" y="5746"/>
                  </a:cubicBezTo>
                  <a:cubicBezTo>
                    <a:pt x="14292" y="4431"/>
                    <a:pt x="14779" y="3877"/>
                    <a:pt x="14941" y="3946"/>
                  </a:cubicBezTo>
                  <a:cubicBezTo>
                    <a:pt x="15104" y="4015"/>
                    <a:pt x="14941" y="4708"/>
                    <a:pt x="14535" y="6508"/>
                  </a:cubicBezTo>
                  <a:cubicBezTo>
                    <a:pt x="14129" y="8308"/>
                    <a:pt x="13480" y="11215"/>
                    <a:pt x="13155" y="13085"/>
                  </a:cubicBezTo>
                  <a:cubicBezTo>
                    <a:pt x="12830" y="14954"/>
                    <a:pt x="12830" y="15785"/>
                    <a:pt x="13236" y="16062"/>
                  </a:cubicBezTo>
                  <a:cubicBezTo>
                    <a:pt x="13642" y="16338"/>
                    <a:pt x="14454" y="16062"/>
                    <a:pt x="15185" y="15715"/>
                  </a:cubicBezTo>
                  <a:cubicBezTo>
                    <a:pt x="15916" y="15369"/>
                    <a:pt x="16565" y="14954"/>
                    <a:pt x="17296" y="14815"/>
                  </a:cubicBezTo>
                  <a:cubicBezTo>
                    <a:pt x="18027" y="14677"/>
                    <a:pt x="18839" y="14815"/>
                    <a:pt x="19570" y="15992"/>
                  </a:cubicBezTo>
                  <a:cubicBezTo>
                    <a:pt x="20301" y="17169"/>
                    <a:pt x="2095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1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677859" y="68353"/>
              <a:ext cx="332689" cy="739226"/>
            </a:xfrm>
            <a:prstGeom prst="rect">
              <a:avLst/>
            </a:prstGeom>
            <a:effectLst/>
          </p:spPr>
        </p:pic>
        <p:pic>
          <p:nvPicPr>
            <p:cNvPr id="321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59578" y="385673"/>
              <a:ext cx="477481" cy="333632"/>
            </a:xfrm>
            <a:prstGeom prst="rect">
              <a:avLst/>
            </a:prstGeom>
            <a:effectLst/>
          </p:spPr>
        </p:pic>
        <p:pic>
          <p:nvPicPr>
            <p:cNvPr id="3218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22427" y="39890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220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60762" y="63658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22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28536" y="168904"/>
              <a:ext cx="204463" cy="503798"/>
            </a:xfrm>
            <a:prstGeom prst="rect">
              <a:avLst/>
            </a:prstGeom>
            <a:effectLst/>
          </p:spPr>
        </p:pic>
        <p:pic>
          <p:nvPicPr>
            <p:cNvPr id="322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014533" y="330636"/>
              <a:ext cx="204544" cy="251810"/>
            </a:xfrm>
            <a:prstGeom prst="rect">
              <a:avLst/>
            </a:prstGeom>
            <a:effectLst/>
          </p:spPr>
        </p:pic>
        <p:pic>
          <p:nvPicPr>
            <p:cNvPr id="322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88878" y="85187"/>
              <a:ext cx="214203" cy="535155"/>
            </a:xfrm>
            <a:prstGeom prst="rect">
              <a:avLst/>
            </a:prstGeom>
            <a:effectLst/>
          </p:spPr>
        </p:pic>
        <p:pic>
          <p:nvPicPr>
            <p:cNvPr id="322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07356" y="291574"/>
              <a:ext cx="479729" cy="298539"/>
            </a:xfrm>
            <a:prstGeom prst="rect">
              <a:avLst/>
            </a:prstGeom>
            <a:effectLst/>
          </p:spPr>
        </p:pic>
        <p:pic>
          <p:nvPicPr>
            <p:cNvPr id="323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25225" y="207228"/>
              <a:ext cx="290872" cy="367612"/>
            </a:xfrm>
            <a:prstGeom prst="rect">
              <a:avLst/>
            </a:prstGeom>
            <a:effectLst/>
          </p:spPr>
        </p:pic>
        <p:pic>
          <p:nvPicPr>
            <p:cNvPr id="323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492548" y="419481"/>
              <a:ext cx="232540" cy="204794"/>
            </a:xfrm>
            <a:prstGeom prst="rect">
              <a:avLst/>
            </a:prstGeom>
            <a:effectLst/>
          </p:spPr>
        </p:pic>
        <p:pic>
          <p:nvPicPr>
            <p:cNvPr id="3234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078465" y="26090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236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16799" y="40657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23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1282680" y="130570"/>
              <a:ext cx="186092" cy="444209"/>
            </a:xfrm>
            <a:prstGeom prst="rect">
              <a:avLst/>
            </a:prstGeom>
            <a:effectLst/>
          </p:spPr>
        </p:pic>
        <p:pic>
          <p:nvPicPr>
            <p:cNvPr id="324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518097" y="242913"/>
              <a:ext cx="217875" cy="271088"/>
            </a:xfrm>
            <a:prstGeom prst="rect">
              <a:avLst/>
            </a:prstGeom>
            <a:effectLst/>
          </p:spPr>
        </p:pic>
        <p:pic>
          <p:nvPicPr>
            <p:cNvPr id="324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730426" y="227896"/>
              <a:ext cx="211135" cy="522017"/>
            </a:xfrm>
            <a:prstGeom prst="rect">
              <a:avLst/>
            </a:prstGeom>
            <a:effectLst/>
          </p:spPr>
        </p:pic>
        <p:pic>
          <p:nvPicPr>
            <p:cNvPr id="324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929250" y="222572"/>
              <a:ext cx="286820" cy="313873"/>
            </a:xfrm>
            <a:prstGeom prst="rect">
              <a:avLst/>
            </a:prstGeom>
            <a:effectLst/>
          </p:spPr>
        </p:pic>
        <p:pic>
          <p:nvPicPr>
            <p:cNvPr id="324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776711" y="624778"/>
              <a:ext cx="378049" cy="450901"/>
            </a:xfrm>
            <a:prstGeom prst="rect">
              <a:avLst/>
            </a:prstGeom>
            <a:effectLst/>
          </p:spPr>
        </p:pic>
        <p:pic>
          <p:nvPicPr>
            <p:cNvPr id="324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289470" y="680951"/>
              <a:ext cx="209970" cy="407506"/>
            </a:xfrm>
            <a:prstGeom prst="rect">
              <a:avLst/>
            </a:prstGeom>
            <a:effectLst/>
          </p:spPr>
        </p:pic>
        <p:pic>
          <p:nvPicPr>
            <p:cNvPr id="325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493378" y="674916"/>
              <a:ext cx="220733" cy="506223"/>
            </a:xfrm>
            <a:prstGeom prst="rect">
              <a:avLst/>
            </a:prstGeom>
            <a:effectLst/>
          </p:spPr>
        </p:pic>
        <p:pic>
          <p:nvPicPr>
            <p:cNvPr id="325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708335" y="769015"/>
              <a:ext cx="182113" cy="386390"/>
            </a:xfrm>
            <a:prstGeom prst="rect">
              <a:avLst/>
            </a:prstGeom>
            <a:effectLst/>
          </p:spPr>
        </p:pic>
        <p:sp>
          <p:nvSpPr>
            <p:cNvPr id="3254" name="Line"/>
            <p:cNvSpPr/>
            <p:nvPr/>
          </p:nvSpPr>
          <p:spPr>
            <a:xfrm>
              <a:off x="1859580" y="2445721"/>
              <a:ext cx="192725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32" y="21600"/>
                  </a:moveTo>
                  <a:cubicBezTo>
                    <a:pt x="32" y="20439"/>
                    <a:pt x="32" y="19277"/>
                    <a:pt x="18" y="17884"/>
                  </a:cubicBezTo>
                  <a:cubicBezTo>
                    <a:pt x="4" y="16490"/>
                    <a:pt x="-25" y="14865"/>
                    <a:pt x="47" y="14748"/>
                  </a:cubicBezTo>
                  <a:cubicBezTo>
                    <a:pt x="118" y="14632"/>
                    <a:pt x="290" y="16026"/>
                    <a:pt x="719" y="17768"/>
                  </a:cubicBezTo>
                  <a:cubicBezTo>
                    <a:pt x="1148" y="19510"/>
                    <a:pt x="1835" y="21600"/>
                    <a:pt x="2721" y="21600"/>
                  </a:cubicBezTo>
                  <a:cubicBezTo>
                    <a:pt x="3608" y="21600"/>
                    <a:pt x="4696" y="19510"/>
                    <a:pt x="5711" y="16955"/>
                  </a:cubicBezTo>
                  <a:cubicBezTo>
                    <a:pt x="6727" y="14400"/>
                    <a:pt x="7671" y="11381"/>
                    <a:pt x="8529" y="9755"/>
                  </a:cubicBezTo>
                  <a:cubicBezTo>
                    <a:pt x="9387" y="8129"/>
                    <a:pt x="10160" y="7897"/>
                    <a:pt x="11047" y="8129"/>
                  </a:cubicBezTo>
                  <a:cubicBezTo>
                    <a:pt x="11934" y="8361"/>
                    <a:pt x="12935" y="9058"/>
                    <a:pt x="13850" y="8826"/>
                  </a:cubicBezTo>
                  <a:cubicBezTo>
                    <a:pt x="14766" y="8594"/>
                    <a:pt x="15596" y="7432"/>
                    <a:pt x="16540" y="5923"/>
                  </a:cubicBezTo>
                  <a:cubicBezTo>
                    <a:pt x="17484" y="4413"/>
                    <a:pt x="18542" y="2555"/>
                    <a:pt x="19401" y="1510"/>
                  </a:cubicBezTo>
                  <a:cubicBezTo>
                    <a:pt x="20259" y="465"/>
                    <a:pt x="20917" y="232"/>
                    <a:pt x="215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2865789" y="3007978"/>
              <a:ext cx="131359" cy="24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0984" fill="norm" stroke="1" extrusionOk="0">
                  <a:moveTo>
                    <a:pt x="20948" y="2423"/>
                  </a:moveTo>
                  <a:cubicBezTo>
                    <a:pt x="19725" y="1541"/>
                    <a:pt x="18503" y="660"/>
                    <a:pt x="16669" y="219"/>
                  </a:cubicBezTo>
                  <a:cubicBezTo>
                    <a:pt x="14835" y="-222"/>
                    <a:pt x="12390" y="-222"/>
                    <a:pt x="9333" y="2423"/>
                  </a:cubicBezTo>
                  <a:cubicBezTo>
                    <a:pt x="6276" y="5068"/>
                    <a:pt x="2608" y="10358"/>
                    <a:pt x="978" y="13994"/>
                  </a:cubicBezTo>
                  <a:cubicBezTo>
                    <a:pt x="-652" y="17631"/>
                    <a:pt x="-244" y="19615"/>
                    <a:pt x="2201" y="20496"/>
                  </a:cubicBezTo>
                  <a:cubicBezTo>
                    <a:pt x="4646" y="21378"/>
                    <a:pt x="9129" y="21158"/>
                    <a:pt x="12593" y="19064"/>
                  </a:cubicBezTo>
                  <a:cubicBezTo>
                    <a:pt x="16057" y="16970"/>
                    <a:pt x="18503" y="13002"/>
                    <a:pt x="18095" y="10137"/>
                  </a:cubicBezTo>
                  <a:cubicBezTo>
                    <a:pt x="17688" y="7272"/>
                    <a:pt x="14427" y="5509"/>
                    <a:pt x="11167" y="3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3035482" y="3037479"/>
              <a:ext cx="176338" cy="16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0" y="1757"/>
                  </a:moveTo>
                  <a:cubicBezTo>
                    <a:pt x="1565" y="7882"/>
                    <a:pt x="3130" y="14007"/>
                    <a:pt x="4070" y="15297"/>
                  </a:cubicBezTo>
                  <a:cubicBezTo>
                    <a:pt x="5009" y="16587"/>
                    <a:pt x="5322" y="13040"/>
                    <a:pt x="5635" y="10139"/>
                  </a:cubicBezTo>
                  <a:cubicBezTo>
                    <a:pt x="5948" y="7237"/>
                    <a:pt x="6261" y="4981"/>
                    <a:pt x="6730" y="3046"/>
                  </a:cubicBezTo>
                  <a:cubicBezTo>
                    <a:pt x="7200" y="1112"/>
                    <a:pt x="7826" y="-500"/>
                    <a:pt x="10017" y="145"/>
                  </a:cubicBezTo>
                  <a:cubicBezTo>
                    <a:pt x="12209" y="790"/>
                    <a:pt x="15965" y="3691"/>
                    <a:pt x="18157" y="7560"/>
                  </a:cubicBezTo>
                  <a:cubicBezTo>
                    <a:pt x="20348" y="11428"/>
                    <a:pt x="20974" y="16264"/>
                    <a:pt x="21600" y="21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3268972" y="2728028"/>
              <a:ext cx="287212" cy="59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04" fill="norm" stroke="1" extrusionOk="0">
                  <a:moveTo>
                    <a:pt x="312" y="872"/>
                  </a:moveTo>
                  <a:cubicBezTo>
                    <a:pt x="312" y="415"/>
                    <a:pt x="312" y="-43"/>
                    <a:pt x="217" y="3"/>
                  </a:cubicBezTo>
                  <a:cubicBezTo>
                    <a:pt x="121" y="49"/>
                    <a:pt x="-70" y="598"/>
                    <a:pt x="26" y="2016"/>
                  </a:cubicBezTo>
                  <a:cubicBezTo>
                    <a:pt x="121" y="3435"/>
                    <a:pt x="503" y="5723"/>
                    <a:pt x="790" y="7462"/>
                  </a:cubicBezTo>
                  <a:cubicBezTo>
                    <a:pt x="1077" y="9201"/>
                    <a:pt x="1268" y="10391"/>
                    <a:pt x="1746" y="11352"/>
                  </a:cubicBezTo>
                  <a:cubicBezTo>
                    <a:pt x="2224" y="12313"/>
                    <a:pt x="2988" y="13045"/>
                    <a:pt x="3657" y="13228"/>
                  </a:cubicBezTo>
                  <a:cubicBezTo>
                    <a:pt x="4326" y="13411"/>
                    <a:pt x="4900" y="13045"/>
                    <a:pt x="5473" y="12267"/>
                  </a:cubicBezTo>
                  <a:cubicBezTo>
                    <a:pt x="6047" y="11489"/>
                    <a:pt x="6620" y="10299"/>
                    <a:pt x="6907" y="9476"/>
                  </a:cubicBezTo>
                  <a:cubicBezTo>
                    <a:pt x="7194" y="8652"/>
                    <a:pt x="7194" y="8194"/>
                    <a:pt x="7289" y="8194"/>
                  </a:cubicBezTo>
                  <a:cubicBezTo>
                    <a:pt x="7385" y="8194"/>
                    <a:pt x="7576" y="8652"/>
                    <a:pt x="8149" y="8926"/>
                  </a:cubicBezTo>
                  <a:cubicBezTo>
                    <a:pt x="8723" y="9201"/>
                    <a:pt x="9679" y="9293"/>
                    <a:pt x="10826" y="9155"/>
                  </a:cubicBezTo>
                  <a:cubicBezTo>
                    <a:pt x="11972" y="9018"/>
                    <a:pt x="13311" y="8652"/>
                    <a:pt x="14171" y="8835"/>
                  </a:cubicBezTo>
                  <a:cubicBezTo>
                    <a:pt x="15031" y="9018"/>
                    <a:pt x="15413" y="9750"/>
                    <a:pt x="16465" y="11443"/>
                  </a:cubicBezTo>
                  <a:cubicBezTo>
                    <a:pt x="17516" y="13137"/>
                    <a:pt x="19236" y="15791"/>
                    <a:pt x="20192" y="17347"/>
                  </a:cubicBezTo>
                  <a:cubicBezTo>
                    <a:pt x="21148" y="18903"/>
                    <a:pt x="21339" y="19360"/>
                    <a:pt x="21434" y="19818"/>
                  </a:cubicBezTo>
                  <a:cubicBezTo>
                    <a:pt x="21530" y="20276"/>
                    <a:pt x="21530" y="20733"/>
                    <a:pt x="20957" y="21054"/>
                  </a:cubicBezTo>
                  <a:cubicBezTo>
                    <a:pt x="20383" y="21374"/>
                    <a:pt x="19236" y="21557"/>
                    <a:pt x="17516" y="21237"/>
                  </a:cubicBezTo>
                  <a:cubicBezTo>
                    <a:pt x="15795" y="20916"/>
                    <a:pt x="13502" y="20093"/>
                    <a:pt x="12164" y="19223"/>
                  </a:cubicBezTo>
                  <a:cubicBezTo>
                    <a:pt x="10826" y="18354"/>
                    <a:pt x="10443" y="17438"/>
                    <a:pt x="10061" y="16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3885135" y="2852064"/>
              <a:ext cx="131703" cy="18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60" fill="norm" stroke="1" extrusionOk="0">
                  <a:moveTo>
                    <a:pt x="21407" y="1728"/>
                  </a:moveTo>
                  <a:cubicBezTo>
                    <a:pt x="16007" y="2304"/>
                    <a:pt x="10607" y="2880"/>
                    <a:pt x="6661" y="5040"/>
                  </a:cubicBezTo>
                  <a:cubicBezTo>
                    <a:pt x="2715" y="7200"/>
                    <a:pt x="222" y="10944"/>
                    <a:pt x="15" y="14112"/>
                  </a:cubicBezTo>
                  <a:cubicBezTo>
                    <a:pt x="-193" y="17280"/>
                    <a:pt x="1884" y="19872"/>
                    <a:pt x="4999" y="20736"/>
                  </a:cubicBezTo>
                  <a:cubicBezTo>
                    <a:pt x="8115" y="21600"/>
                    <a:pt x="12269" y="20736"/>
                    <a:pt x="14969" y="18144"/>
                  </a:cubicBezTo>
                  <a:cubicBezTo>
                    <a:pt x="17669" y="15552"/>
                    <a:pt x="18915" y="11232"/>
                    <a:pt x="18292" y="7920"/>
                  </a:cubicBezTo>
                  <a:cubicBezTo>
                    <a:pt x="17669" y="4608"/>
                    <a:pt x="15176" y="2304"/>
                    <a:pt x="126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4047504" y="2777631"/>
              <a:ext cx="467679" cy="229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4065"/>
                  </a:moveTo>
                  <a:cubicBezTo>
                    <a:pt x="826" y="9049"/>
                    <a:pt x="1652" y="14034"/>
                    <a:pt x="2066" y="17119"/>
                  </a:cubicBezTo>
                  <a:cubicBezTo>
                    <a:pt x="2479" y="20205"/>
                    <a:pt x="2479" y="21392"/>
                    <a:pt x="2420" y="21273"/>
                  </a:cubicBezTo>
                  <a:cubicBezTo>
                    <a:pt x="2361" y="21155"/>
                    <a:pt x="2243" y="19730"/>
                    <a:pt x="2243" y="17238"/>
                  </a:cubicBezTo>
                  <a:cubicBezTo>
                    <a:pt x="2243" y="14746"/>
                    <a:pt x="2361" y="11185"/>
                    <a:pt x="2774" y="8574"/>
                  </a:cubicBezTo>
                  <a:cubicBezTo>
                    <a:pt x="3187" y="5963"/>
                    <a:pt x="3895" y="4302"/>
                    <a:pt x="4485" y="4065"/>
                  </a:cubicBezTo>
                  <a:cubicBezTo>
                    <a:pt x="5075" y="3827"/>
                    <a:pt x="5548" y="5014"/>
                    <a:pt x="6079" y="7032"/>
                  </a:cubicBezTo>
                  <a:cubicBezTo>
                    <a:pt x="6610" y="9049"/>
                    <a:pt x="7200" y="11897"/>
                    <a:pt x="7672" y="13796"/>
                  </a:cubicBezTo>
                  <a:cubicBezTo>
                    <a:pt x="8144" y="15695"/>
                    <a:pt x="8498" y="16645"/>
                    <a:pt x="8971" y="16882"/>
                  </a:cubicBezTo>
                  <a:cubicBezTo>
                    <a:pt x="9443" y="17119"/>
                    <a:pt x="10033" y="16645"/>
                    <a:pt x="10859" y="14508"/>
                  </a:cubicBezTo>
                  <a:cubicBezTo>
                    <a:pt x="11685" y="12372"/>
                    <a:pt x="12748" y="8574"/>
                    <a:pt x="13279" y="5845"/>
                  </a:cubicBezTo>
                  <a:cubicBezTo>
                    <a:pt x="13810" y="3115"/>
                    <a:pt x="13810" y="1454"/>
                    <a:pt x="13456" y="623"/>
                  </a:cubicBezTo>
                  <a:cubicBezTo>
                    <a:pt x="13102" y="-208"/>
                    <a:pt x="12393" y="-208"/>
                    <a:pt x="11508" y="623"/>
                  </a:cubicBezTo>
                  <a:cubicBezTo>
                    <a:pt x="10623" y="1454"/>
                    <a:pt x="9561" y="3115"/>
                    <a:pt x="9030" y="4539"/>
                  </a:cubicBezTo>
                  <a:cubicBezTo>
                    <a:pt x="8498" y="5963"/>
                    <a:pt x="8498" y="7150"/>
                    <a:pt x="9856" y="8693"/>
                  </a:cubicBezTo>
                  <a:cubicBezTo>
                    <a:pt x="11213" y="10236"/>
                    <a:pt x="13928" y="12135"/>
                    <a:pt x="16111" y="12847"/>
                  </a:cubicBezTo>
                  <a:cubicBezTo>
                    <a:pt x="18295" y="13559"/>
                    <a:pt x="19948" y="13084"/>
                    <a:pt x="21600" y="12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4922483" y="2696335"/>
              <a:ext cx="150219" cy="51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394" fill="norm" stroke="1" extrusionOk="0">
                  <a:moveTo>
                    <a:pt x="7303" y="7722"/>
                  </a:moveTo>
                  <a:cubicBezTo>
                    <a:pt x="7657" y="9734"/>
                    <a:pt x="8011" y="11746"/>
                    <a:pt x="8542" y="13758"/>
                  </a:cubicBezTo>
                  <a:cubicBezTo>
                    <a:pt x="9074" y="15769"/>
                    <a:pt x="9782" y="17781"/>
                    <a:pt x="10136" y="19158"/>
                  </a:cubicBezTo>
                  <a:cubicBezTo>
                    <a:pt x="10490" y="20534"/>
                    <a:pt x="10490" y="21275"/>
                    <a:pt x="9959" y="21381"/>
                  </a:cubicBezTo>
                  <a:cubicBezTo>
                    <a:pt x="9428" y="21487"/>
                    <a:pt x="8365" y="20958"/>
                    <a:pt x="6949" y="19052"/>
                  </a:cubicBezTo>
                  <a:cubicBezTo>
                    <a:pt x="5533" y="17146"/>
                    <a:pt x="3762" y="13863"/>
                    <a:pt x="2523" y="10687"/>
                  </a:cubicBezTo>
                  <a:cubicBezTo>
                    <a:pt x="1283" y="7511"/>
                    <a:pt x="575" y="4440"/>
                    <a:pt x="221" y="2640"/>
                  </a:cubicBezTo>
                  <a:cubicBezTo>
                    <a:pt x="-133" y="840"/>
                    <a:pt x="-133" y="311"/>
                    <a:pt x="752" y="99"/>
                  </a:cubicBezTo>
                  <a:cubicBezTo>
                    <a:pt x="1637" y="-113"/>
                    <a:pt x="3408" y="-7"/>
                    <a:pt x="6772" y="628"/>
                  </a:cubicBezTo>
                  <a:cubicBezTo>
                    <a:pt x="10136" y="1263"/>
                    <a:pt x="15093" y="2428"/>
                    <a:pt x="17926" y="3593"/>
                  </a:cubicBezTo>
                  <a:cubicBezTo>
                    <a:pt x="20759" y="4758"/>
                    <a:pt x="21467" y="5922"/>
                    <a:pt x="20228" y="6981"/>
                  </a:cubicBezTo>
                  <a:cubicBezTo>
                    <a:pt x="18988" y="8040"/>
                    <a:pt x="15801" y="8993"/>
                    <a:pt x="13323" y="9522"/>
                  </a:cubicBezTo>
                  <a:cubicBezTo>
                    <a:pt x="10844" y="10052"/>
                    <a:pt x="9074" y="10158"/>
                    <a:pt x="7834" y="9840"/>
                  </a:cubicBezTo>
                  <a:cubicBezTo>
                    <a:pt x="6595" y="9522"/>
                    <a:pt x="5887" y="8781"/>
                    <a:pt x="5178" y="8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5067194" y="2701161"/>
              <a:ext cx="184005" cy="187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9230"/>
                  </a:moveTo>
                  <a:cubicBezTo>
                    <a:pt x="3600" y="8942"/>
                    <a:pt x="7200" y="8654"/>
                    <a:pt x="10200" y="7790"/>
                  </a:cubicBezTo>
                  <a:cubicBezTo>
                    <a:pt x="13200" y="6926"/>
                    <a:pt x="15600" y="5486"/>
                    <a:pt x="16800" y="4046"/>
                  </a:cubicBezTo>
                  <a:cubicBezTo>
                    <a:pt x="18000" y="2606"/>
                    <a:pt x="18000" y="1166"/>
                    <a:pt x="17250" y="446"/>
                  </a:cubicBezTo>
                  <a:cubicBezTo>
                    <a:pt x="16500" y="-274"/>
                    <a:pt x="15000" y="-274"/>
                    <a:pt x="12750" y="1598"/>
                  </a:cubicBezTo>
                  <a:cubicBezTo>
                    <a:pt x="10500" y="3470"/>
                    <a:pt x="7500" y="7214"/>
                    <a:pt x="5850" y="10238"/>
                  </a:cubicBezTo>
                  <a:cubicBezTo>
                    <a:pt x="4200" y="13262"/>
                    <a:pt x="3900" y="15566"/>
                    <a:pt x="6000" y="17438"/>
                  </a:cubicBezTo>
                  <a:cubicBezTo>
                    <a:pt x="8100" y="19310"/>
                    <a:pt x="12600" y="20750"/>
                    <a:pt x="15600" y="21038"/>
                  </a:cubicBezTo>
                  <a:cubicBezTo>
                    <a:pt x="18600" y="21326"/>
                    <a:pt x="20100" y="20462"/>
                    <a:pt x="21600" y="19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5247256" y="2614392"/>
              <a:ext cx="172614" cy="250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21" fill="norm" stroke="1" extrusionOk="0">
                  <a:moveTo>
                    <a:pt x="2396" y="8509"/>
                  </a:moveTo>
                  <a:cubicBezTo>
                    <a:pt x="1126" y="7200"/>
                    <a:pt x="-145" y="5891"/>
                    <a:pt x="14" y="5782"/>
                  </a:cubicBezTo>
                  <a:cubicBezTo>
                    <a:pt x="173" y="5673"/>
                    <a:pt x="1761" y="6764"/>
                    <a:pt x="4302" y="9164"/>
                  </a:cubicBezTo>
                  <a:cubicBezTo>
                    <a:pt x="6843" y="11564"/>
                    <a:pt x="10337" y="15273"/>
                    <a:pt x="11926" y="17673"/>
                  </a:cubicBezTo>
                  <a:cubicBezTo>
                    <a:pt x="13514" y="20073"/>
                    <a:pt x="13196" y="21164"/>
                    <a:pt x="12243" y="21382"/>
                  </a:cubicBezTo>
                  <a:cubicBezTo>
                    <a:pt x="11290" y="21600"/>
                    <a:pt x="9702" y="20945"/>
                    <a:pt x="8590" y="18655"/>
                  </a:cubicBezTo>
                  <a:cubicBezTo>
                    <a:pt x="7479" y="16364"/>
                    <a:pt x="6843" y="12436"/>
                    <a:pt x="9067" y="9055"/>
                  </a:cubicBezTo>
                  <a:cubicBezTo>
                    <a:pt x="11290" y="5673"/>
                    <a:pt x="16373" y="2836"/>
                    <a:pt x="214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5419177" y="2630863"/>
              <a:ext cx="92695" cy="22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222" fill="norm" stroke="1" extrusionOk="0">
                  <a:moveTo>
                    <a:pt x="20617" y="1348"/>
                  </a:moveTo>
                  <a:cubicBezTo>
                    <a:pt x="17775" y="620"/>
                    <a:pt x="14933" y="-108"/>
                    <a:pt x="10954" y="13"/>
                  </a:cubicBezTo>
                  <a:cubicBezTo>
                    <a:pt x="6975" y="135"/>
                    <a:pt x="1859" y="1105"/>
                    <a:pt x="438" y="2926"/>
                  </a:cubicBezTo>
                  <a:cubicBezTo>
                    <a:pt x="-983" y="4746"/>
                    <a:pt x="1291" y="7416"/>
                    <a:pt x="3849" y="9843"/>
                  </a:cubicBezTo>
                  <a:cubicBezTo>
                    <a:pt x="6406" y="12270"/>
                    <a:pt x="9249" y="14454"/>
                    <a:pt x="10670" y="16274"/>
                  </a:cubicBezTo>
                  <a:cubicBezTo>
                    <a:pt x="12091" y="18094"/>
                    <a:pt x="12091" y="19550"/>
                    <a:pt x="10670" y="20400"/>
                  </a:cubicBezTo>
                  <a:cubicBezTo>
                    <a:pt x="9249" y="21249"/>
                    <a:pt x="6406" y="21492"/>
                    <a:pt x="4417" y="20885"/>
                  </a:cubicBezTo>
                  <a:cubicBezTo>
                    <a:pt x="2428" y="20279"/>
                    <a:pt x="1291" y="18822"/>
                    <a:pt x="154" y="17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5534872" y="2636028"/>
              <a:ext cx="118943" cy="19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173" fill="norm" stroke="1" extrusionOk="0">
                  <a:moveTo>
                    <a:pt x="6894" y="3471"/>
                  </a:moveTo>
                  <a:cubicBezTo>
                    <a:pt x="8272" y="1809"/>
                    <a:pt x="9651" y="148"/>
                    <a:pt x="8962" y="9"/>
                  </a:cubicBezTo>
                  <a:cubicBezTo>
                    <a:pt x="8272" y="-129"/>
                    <a:pt x="5515" y="1256"/>
                    <a:pt x="3447" y="4440"/>
                  </a:cubicBezTo>
                  <a:cubicBezTo>
                    <a:pt x="1379" y="7625"/>
                    <a:pt x="0" y="12609"/>
                    <a:pt x="0" y="15794"/>
                  </a:cubicBezTo>
                  <a:cubicBezTo>
                    <a:pt x="0" y="18979"/>
                    <a:pt x="1379" y="20363"/>
                    <a:pt x="4596" y="20917"/>
                  </a:cubicBezTo>
                  <a:cubicBezTo>
                    <a:pt x="7813" y="21471"/>
                    <a:pt x="12868" y="21194"/>
                    <a:pt x="16315" y="19394"/>
                  </a:cubicBezTo>
                  <a:cubicBezTo>
                    <a:pt x="19762" y="17594"/>
                    <a:pt x="21600" y="14271"/>
                    <a:pt x="21370" y="11363"/>
                  </a:cubicBezTo>
                  <a:cubicBezTo>
                    <a:pt x="21140" y="8456"/>
                    <a:pt x="18843" y="5963"/>
                    <a:pt x="16545" y="3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5695875" y="2608822"/>
              <a:ext cx="237673" cy="243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4540"/>
                  </a:moveTo>
                  <a:cubicBezTo>
                    <a:pt x="465" y="9715"/>
                    <a:pt x="929" y="14890"/>
                    <a:pt x="1742" y="14553"/>
                  </a:cubicBezTo>
                  <a:cubicBezTo>
                    <a:pt x="2555" y="14215"/>
                    <a:pt x="3716" y="8365"/>
                    <a:pt x="4529" y="4877"/>
                  </a:cubicBezTo>
                  <a:cubicBezTo>
                    <a:pt x="5342" y="1390"/>
                    <a:pt x="5806" y="265"/>
                    <a:pt x="6735" y="40"/>
                  </a:cubicBezTo>
                  <a:cubicBezTo>
                    <a:pt x="7665" y="-185"/>
                    <a:pt x="9058" y="490"/>
                    <a:pt x="11381" y="3077"/>
                  </a:cubicBezTo>
                  <a:cubicBezTo>
                    <a:pt x="13703" y="5665"/>
                    <a:pt x="16955" y="10165"/>
                    <a:pt x="18813" y="13540"/>
                  </a:cubicBezTo>
                  <a:cubicBezTo>
                    <a:pt x="20671" y="16915"/>
                    <a:pt x="21135" y="19165"/>
                    <a:pt x="21600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6409589" y="2583263"/>
              <a:ext cx="167973" cy="25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970" fill="norm" stroke="1" extrusionOk="0">
                  <a:moveTo>
                    <a:pt x="2856" y="5070"/>
                  </a:moveTo>
                  <a:cubicBezTo>
                    <a:pt x="3511" y="8006"/>
                    <a:pt x="4166" y="10942"/>
                    <a:pt x="4493" y="13354"/>
                  </a:cubicBezTo>
                  <a:cubicBezTo>
                    <a:pt x="4820" y="15766"/>
                    <a:pt x="4820" y="17653"/>
                    <a:pt x="4166" y="19016"/>
                  </a:cubicBezTo>
                  <a:cubicBezTo>
                    <a:pt x="3511" y="20379"/>
                    <a:pt x="2202" y="21218"/>
                    <a:pt x="1384" y="20903"/>
                  </a:cubicBezTo>
                  <a:cubicBezTo>
                    <a:pt x="566" y="20589"/>
                    <a:pt x="238" y="19121"/>
                    <a:pt x="75" y="16185"/>
                  </a:cubicBezTo>
                  <a:cubicBezTo>
                    <a:pt x="-89" y="13249"/>
                    <a:pt x="-89" y="8845"/>
                    <a:pt x="1220" y="5700"/>
                  </a:cubicBezTo>
                  <a:cubicBezTo>
                    <a:pt x="2529" y="2554"/>
                    <a:pt x="5147" y="667"/>
                    <a:pt x="7929" y="142"/>
                  </a:cubicBezTo>
                  <a:cubicBezTo>
                    <a:pt x="10711" y="-382"/>
                    <a:pt x="13656" y="457"/>
                    <a:pt x="15947" y="4022"/>
                  </a:cubicBezTo>
                  <a:cubicBezTo>
                    <a:pt x="18238" y="7587"/>
                    <a:pt x="19875" y="13878"/>
                    <a:pt x="21511" y="20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6654230" y="2577256"/>
              <a:ext cx="452344" cy="201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11075"/>
                  </a:moveTo>
                  <a:cubicBezTo>
                    <a:pt x="1464" y="10275"/>
                    <a:pt x="2929" y="9475"/>
                    <a:pt x="3844" y="8541"/>
                  </a:cubicBezTo>
                  <a:cubicBezTo>
                    <a:pt x="4759" y="7608"/>
                    <a:pt x="5125" y="6541"/>
                    <a:pt x="5247" y="5341"/>
                  </a:cubicBezTo>
                  <a:cubicBezTo>
                    <a:pt x="5370" y="4141"/>
                    <a:pt x="5247" y="2808"/>
                    <a:pt x="4881" y="2141"/>
                  </a:cubicBezTo>
                  <a:cubicBezTo>
                    <a:pt x="4515" y="1475"/>
                    <a:pt x="3905" y="1475"/>
                    <a:pt x="3295" y="1741"/>
                  </a:cubicBezTo>
                  <a:cubicBezTo>
                    <a:pt x="2685" y="2008"/>
                    <a:pt x="2075" y="2541"/>
                    <a:pt x="1525" y="5075"/>
                  </a:cubicBezTo>
                  <a:cubicBezTo>
                    <a:pt x="976" y="7608"/>
                    <a:pt x="488" y="12141"/>
                    <a:pt x="793" y="15208"/>
                  </a:cubicBezTo>
                  <a:cubicBezTo>
                    <a:pt x="1098" y="18275"/>
                    <a:pt x="2197" y="19875"/>
                    <a:pt x="3966" y="19608"/>
                  </a:cubicBezTo>
                  <a:cubicBezTo>
                    <a:pt x="5736" y="19341"/>
                    <a:pt x="8176" y="17208"/>
                    <a:pt x="10129" y="14408"/>
                  </a:cubicBezTo>
                  <a:cubicBezTo>
                    <a:pt x="12081" y="11608"/>
                    <a:pt x="13546" y="8141"/>
                    <a:pt x="14339" y="5475"/>
                  </a:cubicBezTo>
                  <a:cubicBezTo>
                    <a:pt x="15132" y="2808"/>
                    <a:pt x="15254" y="941"/>
                    <a:pt x="15010" y="275"/>
                  </a:cubicBezTo>
                  <a:cubicBezTo>
                    <a:pt x="14766" y="-392"/>
                    <a:pt x="14156" y="141"/>
                    <a:pt x="13424" y="2008"/>
                  </a:cubicBezTo>
                  <a:cubicBezTo>
                    <a:pt x="12692" y="3875"/>
                    <a:pt x="11837" y="7075"/>
                    <a:pt x="11532" y="10141"/>
                  </a:cubicBezTo>
                  <a:cubicBezTo>
                    <a:pt x="11227" y="13208"/>
                    <a:pt x="11471" y="16141"/>
                    <a:pt x="11837" y="18141"/>
                  </a:cubicBezTo>
                  <a:cubicBezTo>
                    <a:pt x="12203" y="20141"/>
                    <a:pt x="12692" y="21208"/>
                    <a:pt x="14095" y="20941"/>
                  </a:cubicBezTo>
                  <a:cubicBezTo>
                    <a:pt x="15498" y="20675"/>
                    <a:pt x="17817" y="19075"/>
                    <a:pt x="19220" y="17741"/>
                  </a:cubicBezTo>
                  <a:cubicBezTo>
                    <a:pt x="20624" y="16408"/>
                    <a:pt x="21112" y="15341"/>
                    <a:pt x="21600" y="14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7046610" y="2283256"/>
              <a:ext cx="167300" cy="481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10" fill="norm" stroke="1" extrusionOk="0">
                  <a:moveTo>
                    <a:pt x="12400" y="13636"/>
                  </a:moveTo>
                  <a:cubicBezTo>
                    <a:pt x="10466" y="13410"/>
                    <a:pt x="8532" y="13184"/>
                    <a:pt x="6275" y="13466"/>
                  </a:cubicBezTo>
                  <a:cubicBezTo>
                    <a:pt x="4018" y="13749"/>
                    <a:pt x="1439" y="14541"/>
                    <a:pt x="472" y="15841"/>
                  </a:cubicBezTo>
                  <a:cubicBezTo>
                    <a:pt x="-495" y="17142"/>
                    <a:pt x="150" y="18951"/>
                    <a:pt x="1278" y="20025"/>
                  </a:cubicBezTo>
                  <a:cubicBezTo>
                    <a:pt x="2406" y="21100"/>
                    <a:pt x="4018" y="21439"/>
                    <a:pt x="5953" y="21269"/>
                  </a:cubicBezTo>
                  <a:cubicBezTo>
                    <a:pt x="7887" y="21100"/>
                    <a:pt x="10144" y="20421"/>
                    <a:pt x="12562" y="18386"/>
                  </a:cubicBezTo>
                  <a:cubicBezTo>
                    <a:pt x="14980" y="16350"/>
                    <a:pt x="17559" y="12957"/>
                    <a:pt x="19009" y="10187"/>
                  </a:cubicBezTo>
                  <a:cubicBezTo>
                    <a:pt x="20460" y="7416"/>
                    <a:pt x="20783" y="5267"/>
                    <a:pt x="20944" y="3684"/>
                  </a:cubicBezTo>
                  <a:cubicBezTo>
                    <a:pt x="21105" y="2101"/>
                    <a:pt x="21105" y="1083"/>
                    <a:pt x="20299" y="518"/>
                  </a:cubicBezTo>
                  <a:cubicBezTo>
                    <a:pt x="19493" y="-48"/>
                    <a:pt x="17881" y="-161"/>
                    <a:pt x="16108" y="235"/>
                  </a:cubicBezTo>
                  <a:cubicBezTo>
                    <a:pt x="14335" y="631"/>
                    <a:pt x="12401" y="1535"/>
                    <a:pt x="11272" y="3854"/>
                  </a:cubicBezTo>
                  <a:cubicBezTo>
                    <a:pt x="10144" y="6172"/>
                    <a:pt x="9821" y="9904"/>
                    <a:pt x="11595" y="12788"/>
                  </a:cubicBezTo>
                  <a:cubicBezTo>
                    <a:pt x="13368" y="15671"/>
                    <a:pt x="17236" y="17707"/>
                    <a:pt x="21105" y="19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7273613" y="2557862"/>
              <a:ext cx="122238" cy="21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379" fill="norm" stroke="1" extrusionOk="0">
                  <a:moveTo>
                    <a:pt x="13236" y="1788"/>
                  </a:moveTo>
                  <a:cubicBezTo>
                    <a:pt x="11076" y="1286"/>
                    <a:pt x="8916" y="784"/>
                    <a:pt x="6756" y="407"/>
                  </a:cubicBezTo>
                  <a:cubicBezTo>
                    <a:pt x="4596" y="30"/>
                    <a:pt x="2436" y="-221"/>
                    <a:pt x="1140" y="281"/>
                  </a:cubicBezTo>
                  <a:cubicBezTo>
                    <a:pt x="-156" y="784"/>
                    <a:pt x="-588" y="2039"/>
                    <a:pt x="1140" y="4174"/>
                  </a:cubicBezTo>
                  <a:cubicBezTo>
                    <a:pt x="2868" y="6309"/>
                    <a:pt x="6756" y="9323"/>
                    <a:pt x="9996" y="11332"/>
                  </a:cubicBezTo>
                  <a:cubicBezTo>
                    <a:pt x="13236" y="13342"/>
                    <a:pt x="15828" y="14346"/>
                    <a:pt x="17772" y="15477"/>
                  </a:cubicBezTo>
                  <a:cubicBezTo>
                    <a:pt x="19716" y="16607"/>
                    <a:pt x="21012" y="17863"/>
                    <a:pt x="20580" y="18867"/>
                  </a:cubicBezTo>
                  <a:cubicBezTo>
                    <a:pt x="20148" y="19872"/>
                    <a:pt x="17988" y="20626"/>
                    <a:pt x="15180" y="21002"/>
                  </a:cubicBezTo>
                  <a:cubicBezTo>
                    <a:pt x="12372" y="21379"/>
                    <a:pt x="8916" y="21379"/>
                    <a:pt x="5460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7752230" y="2269384"/>
              <a:ext cx="443036" cy="41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51" fill="norm" stroke="1" extrusionOk="0">
                  <a:moveTo>
                    <a:pt x="12440" y="0"/>
                  </a:moveTo>
                  <a:cubicBezTo>
                    <a:pt x="11458" y="1976"/>
                    <a:pt x="10476" y="3951"/>
                    <a:pt x="9617" y="6915"/>
                  </a:cubicBezTo>
                  <a:cubicBezTo>
                    <a:pt x="8758" y="9878"/>
                    <a:pt x="8021" y="13829"/>
                    <a:pt x="7653" y="16134"/>
                  </a:cubicBezTo>
                  <a:cubicBezTo>
                    <a:pt x="7285" y="18439"/>
                    <a:pt x="7285" y="19098"/>
                    <a:pt x="7592" y="19559"/>
                  </a:cubicBezTo>
                  <a:cubicBezTo>
                    <a:pt x="7899" y="20020"/>
                    <a:pt x="8512" y="20283"/>
                    <a:pt x="9371" y="20085"/>
                  </a:cubicBezTo>
                  <a:cubicBezTo>
                    <a:pt x="10231" y="19888"/>
                    <a:pt x="11335" y="19229"/>
                    <a:pt x="12071" y="18571"/>
                  </a:cubicBezTo>
                  <a:cubicBezTo>
                    <a:pt x="12808" y="17912"/>
                    <a:pt x="13176" y="17254"/>
                    <a:pt x="13053" y="16924"/>
                  </a:cubicBezTo>
                  <a:cubicBezTo>
                    <a:pt x="12931" y="16595"/>
                    <a:pt x="12317" y="16595"/>
                    <a:pt x="11765" y="16859"/>
                  </a:cubicBezTo>
                  <a:cubicBezTo>
                    <a:pt x="11212" y="17122"/>
                    <a:pt x="10721" y="17649"/>
                    <a:pt x="10353" y="18373"/>
                  </a:cubicBezTo>
                  <a:cubicBezTo>
                    <a:pt x="9985" y="19098"/>
                    <a:pt x="9740" y="20020"/>
                    <a:pt x="10046" y="20612"/>
                  </a:cubicBezTo>
                  <a:cubicBezTo>
                    <a:pt x="10353" y="21205"/>
                    <a:pt x="11212" y="21468"/>
                    <a:pt x="11949" y="21534"/>
                  </a:cubicBezTo>
                  <a:cubicBezTo>
                    <a:pt x="12685" y="21600"/>
                    <a:pt x="13299" y="21468"/>
                    <a:pt x="13912" y="21205"/>
                  </a:cubicBezTo>
                  <a:cubicBezTo>
                    <a:pt x="14526" y="20941"/>
                    <a:pt x="15140" y="20546"/>
                    <a:pt x="15508" y="20020"/>
                  </a:cubicBezTo>
                  <a:cubicBezTo>
                    <a:pt x="15876" y="19493"/>
                    <a:pt x="15999" y="18834"/>
                    <a:pt x="15446" y="18044"/>
                  </a:cubicBezTo>
                  <a:cubicBezTo>
                    <a:pt x="14894" y="17254"/>
                    <a:pt x="13667" y="16332"/>
                    <a:pt x="11642" y="15476"/>
                  </a:cubicBezTo>
                  <a:cubicBezTo>
                    <a:pt x="9617" y="14620"/>
                    <a:pt x="6794" y="13829"/>
                    <a:pt x="4524" y="13237"/>
                  </a:cubicBezTo>
                  <a:cubicBezTo>
                    <a:pt x="2253" y="12644"/>
                    <a:pt x="535" y="12249"/>
                    <a:pt x="106" y="11920"/>
                  </a:cubicBezTo>
                  <a:cubicBezTo>
                    <a:pt x="-324" y="11590"/>
                    <a:pt x="535" y="11327"/>
                    <a:pt x="3174" y="10800"/>
                  </a:cubicBezTo>
                  <a:cubicBezTo>
                    <a:pt x="5812" y="10273"/>
                    <a:pt x="10231" y="9483"/>
                    <a:pt x="13544" y="8956"/>
                  </a:cubicBezTo>
                  <a:cubicBezTo>
                    <a:pt x="16858" y="8429"/>
                    <a:pt x="19067" y="8166"/>
                    <a:pt x="21276" y="7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8431460" y="2378923"/>
              <a:ext cx="177815" cy="2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088" fill="norm" stroke="1" extrusionOk="0">
                  <a:moveTo>
                    <a:pt x="21470" y="2776"/>
                  </a:moveTo>
                  <a:cubicBezTo>
                    <a:pt x="20544" y="1990"/>
                    <a:pt x="19619" y="1205"/>
                    <a:pt x="16687" y="616"/>
                  </a:cubicBezTo>
                  <a:cubicBezTo>
                    <a:pt x="13756" y="27"/>
                    <a:pt x="8819" y="-366"/>
                    <a:pt x="5733" y="518"/>
                  </a:cubicBezTo>
                  <a:cubicBezTo>
                    <a:pt x="2647" y="1401"/>
                    <a:pt x="1413" y="3561"/>
                    <a:pt x="2647" y="6016"/>
                  </a:cubicBezTo>
                  <a:cubicBezTo>
                    <a:pt x="3881" y="8470"/>
                    <a:pt x="7584" y="11219"/>
                    <a:pt x="9899" y="13183"/>
                  </a:cubicBezTo>
                  <a:cubicBezTo>
                    <a:pt x="12213" y="15147"/>
                    <a:pt x="13139" y="16325"/>
                    <a:pt x="13601" y="17405"/>
                  </a:cubicBezTo>
                  <a:cubicBezTo>
                    <a:pt x="14064" y="18485"/>
                    <a:pt x="14064" y="19467"/>
                    <a:pt x="12059" y="20154"/>
                  </a:cubicBezTo>
                  <a:cubicBezTo>
                    <a:pt x="10053" y="20841"/>
                    <a:pt x="6041" y="21234"/>
                    <a:pt x="3573" y="21038"/>
                  </a:cubicBezTo>
                  <a:cubicBezTo>
                    <a:pt x="1104" y="20841"/>
                    <a:pt x="179" y="20056"/>
                    <a:pt x="24" y="18976"/>
                  </a:cubicBezTo>
                  <a:cubicBezTo>
                    <a:pt x="-130" y="17896"/>
                    <a:pt x="487" y="16521"/>
                    <a:pt x="1104" y="15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8632885" y="2435103"/>
              <a:ext cx="252396" cy="170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190" fill="norm" stroke="1" extrusionOk="0">
                  <a:moveTo>
                    <a:pt x="5184" y="366"/>
                  </a:moveTo>
                  <a:cubicBezTo>
                    <a:pt x="4093" y="49"/>
                    <a:pt x="3003" y="-269"/>
                    <a:pt x="2239" y="366"/>
                  </a:cubicBezTo>
                  <a:cubicBezTo>
                    <a:pt x="1475" y="1002"/>
                    <a:pt x="1039" y="2590"/>
                    <a:pt x="712" y="4178"/>
                  </a:cubicBezTo>
                  <a:cubicBezTo>
                    <a:pt x="384" y="5766"/>
                    <a:pt x="166" y="7355"/>
                    <a:pt x="57" y="9260"/>
                  </a:cubicBezTo>
                  <a:cubicBezTo>
                    <a:pt x="-52" y="11166"/>
                    <a:pt x="-52" y="13390"/>
                    <a:pt x="493" y="14660"/>
                  </a:cubicBezTo>
                  <a:cubicBezTo>
                    <a:pt x="1039" y="15931"/>
                    <a:pt x="2130" y="16249"/>
                    <a:pt x="3221" y="15772"/>
                  </a:cubicBezTo>
                  <a:cubicBezTo>
                    <a:pt x="4312" y="15296"/>
                    <a:pt x="5403" y="14025"/>
                    <a:pt x="6275" y="12755"/>
                  </a:cubicBezTo>
                  <a:cubicBezTo>
                    <a:pt x="7148" y="11484"/>
                    <a:pt x="7803" y="10213"/>
                    <a:pt x="7912" y="10372"/>
                  </a:cubicBezTo>
                  <a:cubicBezTo>
                    <a:pt x="8021" y="10531"/>
                    <a:pt x="7584" y="12119"/>
                    <a:pt x="7693" y="13707"/>
                  </a:cubicBezTo>
                  <a:cubicBezTo>
                    <a:pt x="7803" y="15296"/>
                    <a:pt x="8457" y="16884"/>
                    <a:pt x="10421" y="18313"/>
                  </a:cubicBezTo>
                  <a:cubicBezTo>
                    <a:pt x="12384" y="19743"/>
                    <a:pt x="15657" y="21013"/>
                    <a:pt x="17730" y="21172"/>
                  </a:cubicBezTo>
                  <a:cubicBezTo>
                    <a:pt x="19803" y="21331"/>
                    <a:pt x="20675" y="20378"/>
                    <a:pt x="21548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8885280" y="2167647"/>
              <a:ext cx="118539" cy="48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65" fill="norm" stroke="1" extrusionOk="0">
                  <a:moveTo>
                    <a:pt x="17923" y="5208"/>
                  </a:moveTo>
                  <a:cubicBezTo>
                    <a:pt x="17004" y="3730"/>
                    <a:pt x="16085" y="2252"/>
                    <a:pt x="14706" y="1286"/>
                  </a:cubicBezTo>
                  <a:cubicBezTo>
                    <a:pt x="13328" y="320"/>
                    <a:pt x="11489" y="-135"/>
                    <a:pt x="10340" y="36"/>
                  </a:cubicBezTo>
                  <a:cubicBezTo>
                    <a:pt x="9192" y="206"/>
                    <a:pt x="8732" y="1002"/>
                    <a:pt x="8043" y="3332"/>
                  </a:cubicBezTo>
                  <a:cubicBezTo>
                    <a:pt x="7353" y="5663"/>
                    <a:pt x="6434" y="9528"/>
                    <a:pt x="5974" y="11802"/>
                  </a:cubicBezTo>
                  <a:cubicBezTo>
                    <a:pt x="5515" y="14076"/>
                    <a:pt x="5515" y="14758"/>
                    <a:pt x="5745" y="15838"/>
                  </a:cubicBezTo>
                  <a:cubicBezTo>
                    <a:pt x="5974" y="16918"/>
                    <a:pt x="6434" y="18396"/>
                    <a:pt x="7353" y="18850"/>
                  </a:cubicBezTo>
                  <a:cubicBezTo>
                    <a:pt x="8272" y="19305"/>
                    <a:pt x="9651" y="18737"/>
                    <a:pt x="10800" y="18054"/>
                  </a:cubicBezTo>
                  <a:cubicBezTo>
                    <a:pt x="11949" y="17372"/>
                    <a:pt x="12868" y="16577"/>
                    <a:pt x="14017" y="15951"/>
                  </a:cubicBezTo>
                  <a:cubicBezTo>
                    <a:pt x="15166" y="15326"/>
                    <a:pt x="16545" y="14871"/>
                    <a:pt x="17923" y="14928"/>
                  </a:cubicBezTo>
                  <a:cubicBezTo>
                    <a:pt x="19302" y="14985"/>
                    <a:pt x="20681" y="15553"/>
                    <a:pt x="21140" y="16463"/>
                  </a:cubicBezTo>
                  <a:cubicBezTo>
                    <a:pt x="21600" y="17372"/>
                    <a:pt x="21140" y="18623"/>
                    <a:pt x="19991" y="19476"/>
                  </a:cubicBezTo>
                  <a:cubicBezTo>
                    <a:pt x="18843" y="20328"/>
                    <a:pt x="17004" y="20783"/>
                    <a:pt x="14706" y="21067"/>
                  </a:cubicBezTo>
                  <a:cubicBezTo>
                    <a:pt x="12409" y="21351"/>
                    <a:pt x="9651" y="21465"/>
                    <a:pt x="7123" y="21465"/>
                  </a:cubicBezTo>
                  <a:cubicBezTo>
                    <a:pt x="4596" y="21465"/>
                    <a:pt x="2298" y="21351"/>
                    <a:pt x="1149" y="21010"/>
                  </a:cubicBezTo>
                  <a:cubicBezTo>
                    <a:pt x="0" y="20669"/>
                    <a:pt x="0" y="20101"/>
                    <a:pt x="0" y="19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9053951" y="2445721"/>
              <a:ext cx="207005" cy="1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0"/>
                  </a:moveTo>
                  <a:cubicBezTo>
                    <a:pt x="1067" y="1117"/>
                    <a:pt x="2133" y="2234"/>
                    <a:pt x="2800" y="4655"/>
                  </a:cubicBezTo>
                  <a:cubicBezTo>
                    <a:pt x="3467" y="7076"/>
                    <a:pt x="3733" y="10800"/>
                    <a:pt x="3867" y="14152"/>
                  </a:cubicBezTo>
                  <a:cubicBezTo>
                    <a:pt x="4000" y="17503"/>
                    <a:pt x="4000" y="20483"/>
                    <a:pt x="4133" y="21041"/>
                  </a:cubicBezTo>
                  <a:cubicBezTo>
                    <a:pt x="4267" y="21600"/>
                    <a:pt x="4533" y="19738"/>
                    <a:pt x="4933" y="17690"/>
                  </a:cubicBezTo>
                  <a:cubicBezTo>
                    <a:pt x="5333" y="15641"/>
                    <a:pt x="5867" y="13407"/>
                    <a:pt x="6400" y="11172"/>
                  </a:cubicBezTo>
                  <a:cubicBezTo>
                    <a:pt x="6933" y="8938"/>
                    <a:pt x="7467" y="6703"/>
                    <a:pt x="8267" y="6331"/>
                  </a:cubicBezTo>
                  <a:cubicBezTo>
                    <a:pt x="9067" y="5959"/>
                    <a:pt x="10133" y="7448"/>
                    <a:pt x="11333" y="7821"/>
                  </a:cubicBezTo>
                  <a:cubicBezTo>
                    <a:pt x="12533" y="8193"/>
                    <a:pt x="13867" y="7448"/>
                    <a:pt x="15200" y="5959"/>
                  </a:cubicBezTo>
                  <a:cubicBezTo>
                    <a:pt x="16533" y="4469"/>
                    <a:pt x="17867" y="2234"/>
                    <a:pt x="18667" y="2048"/>
                  </a:cubicBezTo>
                  <a:cubicBezTo>
                    <a:pt x="19467" y="1862"/>
                    <a:pt x="19733" y="3724"/>
                    <a:pt x="19867" y="5586"/>
                  </a:cubicBezTo>
                  <a:cubicBezTo>
                    <a:pt x="20000" y="7448"/>
                    <a:pt x="20000" y="9310"/>
                    <a:pt x="20000" y="11359"/>
                  </a:cubicBezTo>
                  <a:cubicBezTo>
                    <a:pt x="20000" y="13407"/>
                    <a:pt x="20000" y="15641"/>
                    <a:pt x="20267" y="16945"/>
                  </a:cubicBezTo>
                  <a:cubicBezTo>
                    <a:pt x="20533" y="18248"/>
                    <a:pt x="21067" y="18621"/>
                    <a:pt x="21600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9345291" y="2514723"/>
              <a:ext cx="766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9386180" y="2121202"/>
              <a:ext cx="258119" cy="51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06" fill="norm" stroke="1" extrusionOk="0">
                  <a:moveTo>
                    <a:pt x="420" y="8085"/>
                  </a:moveTo>
                  <a:cubicBezTo>
                    <a:pt x="0" y="7340"/>
                    <a:pt x="-419" y="6595"/>
                    <a:pt x="839" y="5425"/>
                  </a:cubicBezTo>
                  <a:cubicBezTo>
                    <a:pt x="2098" y="4255"/>
                    <a:pt x="5033" y="2659"/>
                    <a:pt x="7130" y="1701"/>
                  </a:cubicBezTo>
                  <a:cubicBezTo>
                    <a:pt x="9228" y="743"/>
                    <a:pt x="10486" y="424"/>
                    <a:pt x="11639" y="211"/>
                  </a:cubicBezTo>
                  <a:cubicBezTo>
                    <a:pt x="12793" y="-2"/>
                    <a:pt x="13841" y="-108"/>
                    <a:pt x="13946" y="158"/>
                  </a:cubicBezTo>
                  <a:cubicBezTo>
                    <a:pt x="14051" y="424"/>
                    <a:pt x="13212" y="1062"/>
                    <a:pt x="11954" y="3031"/>
                  </a:cubicBezTo>
                  <a:cubicBezTo>
                    <a:pt x="10696" y="4999"/>
                    <a:pt x="9018" y="8298"/>
                    <a:pt x="7865" y="11064"/>
                  </a:cubicBezTo>
                  <a:cubicBezTo>
                    <a:pt x="6711" y="13831"/>
                    <a:pt x="6082" y="16065"/>
                    <a:pt x="5767" y="17502"/>
                  </a:cubicBezTo>
                  <a:cubicBezTo>
                    <a:pt x="5453" y="18938"/>
                    <a:pt x="5453" y="19577"/>
                    <a:pt x="5872" y="20109"/>
                  </a:cubicBezTo>
                  <a:cubicBezTo>
                    <a:pt x="6292" y="20641"/>
                    <a:pt x="7130" y="21066"/>
                    <a:pt x="8703" y="21279"/>
                  </a:cubicBezTo>
                  <a:cubicBezTo>
                    <a:pt x="10276" y="21492"/>
                    <a:pt x="12583" y="21492"/>
                    <a:pt x="14785" y="20854"/>
                  </a:cubicBezTo>
                  <a:cubicBezTo>
                    <a:pt x="16987" y="20215"/>
                    <a:pt x="19084" y="18938"/>
                    <a:pt x="21181" y="17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9475627" y="2369053"/>
              <a:ext cx="16100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1200" y="11200"/>
                  </a:cubicBezTo>
                  <a:cubicBezTo>
                    <a:pt x="2400" y="8800"/>
                    <a:pt x="4800" y="8000"/>
                    <a:pt x="8400" y="6400"/>
                  </a:cubicBezTo>
                  <a:cubicBezTo>
                    <a:pt x="12000" y="4800"/>
                    <a:pt x="16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3610495" y="3795085"/>
              <a:ext cx="452344" cy="7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12542"/>
                  </a:moveTo>
                  <a:cubicBezTo>
                    <a:pt x="122" y="16026"/>
                    <a:pt x="244" y="19510"/>
                    <a:pt x="1342" y="20555"/>
                  </a:cubicBezTo>
                  <a:cubicBezTo>
                    <a:pt x="2441" y="21600"/>
                    <a:pt x="4515" y="20206"/>
                    <a:pt x="7383" y="17071"/>
                  </a:cubicBezTo>
                  <a:cubicBezTo>
                    <a:pt x="10251" y="13935"/>
                    <a:pt x="13912" y="9058"/>
                    <a:pt x="16414" y="5923"/>
                  </a:cubicBezTo>
                  <a:cubicBezTo>
                    <a:pt x="18915" y="2787"/>
                    <a:pt x="20258" y="13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3934556" y="3721931"/>
              <a:ext cx="169572" cy="25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1520" fill="norm" stroke="1" extrusionOk="0">
                  <a:moveTo>
                    <a:pt x="1603" y="2914"/>
                  </a:moveTo>
                  <a:cubicBezTo>
                    <a:pt x="678" y="2059"/>
                    <a:pt x="-248" y="1203"/>
                    <a:pt x="61" y="669"/>
                  </a:cubicBezTo>
                  <a:cubicBezTo>
                    <a:pt x="369" y="134"/>
                    <a:pt x="1912" y="-80"/>
                    <a:pt x="5152" y="27"/>
                  </a:cubicBezTo>
                  <a:cubicBezTo>
                    <a:pt x="8392" y="134"/>
                    <a:pt x="13329" y="562"/>
                    <a:pt x="16569" y="1738"/>
                  </a:cubicBezTo>
                  <a:cubicBezTo>
                    <a:pt x="19809" y="2914"/>
                    <a:pt x="21352" y="4839"/>
                    <a:pt x="19963" y="8261"/>
                  </a:cubicBezTo>
                  <a:cubicBezTo>
                    <a:pt x="18575" y="11682"/>
                    <a:pt x="14255" y="16601"/>
                    <a:pt x="9935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4310733" y="3759572"/>
              <a:ext cx="204450" cy="206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2160" y="499"/>
                  </a:moveTo>
                  <a:cubicBezTo>
                    <a:pt x="1890" y="6558"/>
                    <a:pt x="1620" y="12616"/>
                    <a:pt x="1350" y="16304"/>
                  </a:cubicBezTo>
                  <a:cubicBezTo>
                    <a:pt x="1080" y="19992"/>
                    <a:pt x="810" y="21309"/>
                    <a:pt x="540" y="21309"/>
                  </a:cubicBezTo>
                  <a:cubicBezTo>
                    <a:pt x="270" y="21309"/>
                    <a:pt x="0" y="19992"/>
                    <a:pt x="0" y="17489"/>
                  </a:cubicBezTo>
                  <a:cubicBezTo>
                    <a:pt x="0" y="14987"/>
                    <a:pt x="270" y="11299"/>
                    <a:pt x="675" y="8797"/>
                  </a:cubicBezTo>
                  <a:cubicBezTo>
                    <a:pt x="1080" y="6294"/>
                    <a:pt x="1620" y="4977"/>
                    <a:pt x="2565" y="4582"/>
                  </a:cubicBezTo>
                  <a:cubicBezTo>
                    <a:pt x="3510" y="4187"/>
                    <a:pt x="4860" y="4714"/>
                    <a:pt x="5535" y="6163"/>
                  </a:cubicBezTo>
                  <a:cubicBezTo>
                    <a:pt x="6210" y="7611"/>
                    <a:pt x="6210" y="9982"/>
                    <a:pt x="6885" y="9850"/>
                  </a:cubicBezTo>
                  <a:cubicBezTo>
                    <a:pt x="7560" y="9719"/>
                    <a:pt x="8910" y="7085"/>
                    <a:pt x="9990" y="5241"/>
                  </a:cubicBezTo>
                  <a:cubicBezTo>
                    <a:pt x="11070" y="3397"/>
                    <a:pt x="11880" y="2343"/>
                    <a:pt x="12825" y="1421"/>
                  </a:cubicBezTo>
                  <a:cubicBezTo>
                    <a:pt x="13770" y="499"/>
                    <a:pt x="14850" y="-291"/>
                    <a:pt x="15660" y="104"/>
                  </a:cubicBezTo>
                  <a:cubicBezTo>
                    <a:pt x="16470" y="499"/>
                    <a:pt x="17010" y="2080"/>
                    <a:pt x="17955" y="4450"/>
                  </a:cubicBezTo>
                  <a:cubicBezTo>
                    <a:pt x="18900" y="6821"/>
                    <a:pt x="20250" y="9982"/>
                    <a:pt x="21600" y="13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4576517" y="3708321"/>
              <a:ext cx="230006" cy="15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8" fill="norm" stroke="1" extrusionOk="0">
                  <a:moveTo>
                    <a:pt x="0" y="12471"/>
                  </a:moveTo>
                  <a:cubicBezTo>
                    <a:pt x="960" y="13483"/>
                    <a:pt x="1920" y="14496"/>
                    <a:pt x="3120" y="13990"/>
                  </a:cubicBezTo>
                  <a:cubicBezTo>
                    <a:pt x="4320" y="13483"/>
                    <a:pt x="5760" y="11458"/>
                    <a:pt x="6720" y="9602"/>
                  </a:cubicBezTo>
                  <a:cubicBezTo>
                    <a:pt x="7680" y="7746"/>
                    <a:pt x="8160" y="6059"/>
                    <a:pt x="8400" y="4371"/>
                  </a:cubicBezTo>
                  <a:cubicBezTo>
                    <a:pt x="8640" y="2684"/>
                    <a:pt x="8640" y="996"/>
                    <a:pt x="8040" y="321"/>
                  </a:cubicBezTo>
                  <a:cubicBezTo>
                    <a:pt x="7440" y="-354"/>
                    <a:pt x="6240" y="-16"/>
                    <a:pt x="5040" y="1840"/>
                  </a:cubicBezTo>
                  <a:cubicBezTo>
                    <a:pt x="3840" y="3696"/>
                    <a:pt x="2640" y="7071"/>
                    <a:pt x="1920" y="10109"/>
                  </a:cubicBezTo>
                  <a:cubicBezTo>
                    <a:pt x="1200" y="13146"/>
                    <a:pt x="960" y="15846"/>
                    <a:pt x="2160" y="17871"/>
                  </a:cubicBezTo>
                  <a:cubicBezTo>
                    <a:pt x="3360" y="19896"/>
                    <a:pt x="6000" y="21246"/>
                    <a:pt x="8040" y="20234"/>
                  </a:cubicBezTo>
                  <a:cubicBezTo>
                    <a:pt x="10080" y="19221"/>
                    <a:pt x="11520" y="15846"/>
                    <a:pt x="12360" y="13315"/>
                  </a:cubicBezTo>
                  <a:cubicBezTo>
                    <a:pt x="13200" y="10784"/>
                    <a:pt x="13440" y="9096"/>
                    <a:pt x="13440" y="9265"/>
                  </a:cubicBezTo>
                  <a:cubicBezTo>
                    <a:pt x="13440" y="9434"/>
                    <a:pt x="13200" y="11459"/>
                    <a:pt x="13080" y="13315"/>
                  </a:cubicBezTo>
                  <a:cubicBezTo>
                    <a:pt x="12960" y="15171"/>
                    <a:pt x="12960" y="16858"/>
                    <a:pt x="13320" y="16858"/>
                  </a:cubicBezTo>
                  <a:cubicBezTo>
                    <a:pt x="13680" y="16858"/>
                    <a:pt x="14400" y="15171"/>
                    <a:pt x="14760" y="13315"/>
                  </a:cubicBezTo>
                  <a:cubicBezTo>
                    <a:pt x="15120" y="11459"/>
                    <a:pt x="15120" y="9434"/>
                    <a:pt x="15480" y="7746"/>
                  </a:cubicBezTo>
                  <a:cubicBezTo>
                    <a:pt x="15840" y="6059"/>
                    <a:pt x="16560" y="4709"/>
                    <a:pt x="17280" y="4709"/>
                  </a:cubicBezTo>
                  <a:cubicBezTo>
                    <a:pt x="18000" y="4709"/>
                    <a:pt x="18720" y="6059"/>
                    <a:pt x="19080" y="7746"/>
                  </a:cubicBezTo>
                  <a:cubicBezTo>
                    <a:pt x="19440" y="9434"/>
                    <a:pt x="19440" y="11459"/>
                    <a:pt x="19800" y="12809"/>
                  </a:cubicBezTo>
                  <a:cubicBezTo>
                    <a:pt x="20160" y="14159"/>
                    <a:pt x="20880" y="14834"/>
                    <a:pt x="21600" y="15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4911345" y="3404076"/>
              <a:ext cx="94515" cy="41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78" fill="norm" stroke="1" extrusionOk="0">
                  <a:moveTo>
                    <a:pt x="9085" y="0"/>
                  </a:moveTo>
                  <a:cubicBezTo>
                    <a:pt x="5675" y="1047"/>
                    <a:pt x="2264" y="2095"/>
                    <a:pt x="843" y="4255"/>
                  </a:cubicBezTo>
                  <a:cubicBezTo>
                    <a:pt x="-578" y="6415"/>
                    <a:pt x="-10" y="9687"/>
                    <a:pt x="1127" y="12305"/>
                  </a:cubicBezTo>
                  <a:cubicBezTo>
                    <a:pt x="2264" y="14924"/>
                    <a:pt x="3969" y="16887"/>
                    <a:pt x="5390" y="18327"/>
                  </a:cubicBezTo>
                  <a:cubicBezTo>
                    <a:pt x="6811" y="19767"/>
                    <a:pt x="7948" y="20684"/>
                    <a:pt x="9938" y="21142"/>
                  </a:cubicBezTo>
                  <a:cubicBezTo>
                    <a:pt x="11927" y="21600"/>
                    <a:pt x="14769" y="21600"/>
                    <a:pt x="16759" y="21076"/>
                  </a:cubicBezTo>
                  <a:cubicBezTo>
                    <a:pt x="18748" y="20553"/>
                    <a:pt x="19885" y="19505"/>
                    <a:pt x="21022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4830726" y="3549746"/>
              <a:ext cx="228802" cy="23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89" fill="norm" stroke="1" extrusionOk="0">
                  <a:moveTo>
                    <a:pt x="7807" y="12106"/>
                  </a:moveTo>
                  <a:cubicBezTo>
                    <a:pt x="6367" y="12106"/>
                    <a:pt x="4927" y="12106"/>
                    <a:pt x="3367" y="12224"/>
                  </a:cubicBezTo>
                  <a:cubicBezTo>
                    <a:pt x="1807" y="12343"/>
                    <a:pt x="127" y="12580"/>
                    <a:pt x="7" y="12699"/>
                  </a:cubicBezTo>
                  <a:cubicBezTo>
                    <a:pt x="-113" y="12818"/>
                    <a:pt x="1327" y="12818"/>
                    <a:pt x="4327" y="12105"/>
                  </a:cubicBezTo>
                  <a:cubicBezTo>
                    <a:pt x="7327" y="11393"/>
                    <a:pt x="11887" y="9969"/>
                    <a:pt x="14767" y="9376"/>
                  </a:cubicBezTo>
                  <a:cubicBezTo>
                    <a:pt x="17647" y="8782"/>
                    <a:pt x="18847" y="9020"/>
                    <a:pt x="19447" y="9732"/>
                  </a:cubicBezTo>
                  <a:cubicBezTo>
                    <a:pt x="20047" y="10444"/>
                    <a:pt x="20047" y="11631"/>
                    <a:pt x="20047" y="13292"/>
                  </a:cubicBezTo>
                  <a:cubicBezTo>
                    <a:pt x="20047" y="14954"/>
                    <a:pt x="20047" y="17090"/>
                    <a:pt x="20167" y="18752"/>
                  </a:cubicBezTo>
                  <a:cubicBezTo>
                    <a:pt x="20287" y="20413"/>
                    <a:pt x="20527" y="21600"/>
                    <a:pt x="20767" y="21481"/>
                  </a:cubicBezTo>
                  <a:cubicBezTo>
                    <a:pt x="21007" y="21363"/>
                    <a:pt x="21247" y="19938"/>
                    <a:pt x="21127" y="16853"/>
                  </a:cubicBezTo>
                  <a:cubicBezTo>
                    <a:pt x="21007" y="13767"/>
                    <a:pt x="20527" y="9020"/>
                    <a:pt x="20527" y="5934"/>
                  </a:cubicBezTo>
                  <a:cubicBezTo>
                    <a:pt x="20527" y="2848"/>
                    <a:pt x="21007" y="1424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5136186" y="3580414"/>
              <a:ext cx="73171" cy="163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242" fill="norm" stroke="1" extrusionOk="0">
                  <a:moveTo>
                    <a:pt x="8643" y="0"/>
                  </a:moveTo>
                  <a:cubicBezTo>
                    <a:pt x="5043" y="2991"/>
                    <a:pt x="1443" y="5982"/>
                    <a:pt x="363" y="9471"/>
                  </a:cubicBezTo>
                  <a:cubicBezTo>
                    <a:pt x="-717" y="12960"/>
                    <a:pt x="723" y="16948"/>
                    <a:pt x="3243" y="19108"/>
                  </a:cubicBezTo>
                  <a:cubicBezTo>
                    <a:pt x="5763" y="21268"/>
                    <a:pt x="9363" y="21600"/>
                    <a:pt x="12243" y="20935"/>
                  </a:cubicBezTo>
                  <a:cubicBezTo>
                    <a:pt x="15123" y="20271"/>
                    <a:pt x="17283" y="18609"/>
                    <a:pt x="18723" y="16283"/>
                  </a:cubicBezTo>
                  <a:cubicBezTo>
                    <a:pt x="20163" y="13957"/>
                    <a:pt x="20883" y="10966"/>
                    <a:pt x="20523" y="8474"/>
                  </a:cubicBezTo>
                  <a:cubicBezTo>
                    <a:pt x="20163" y="5982"/>
                    <a:pt x="18723" y="3988"/>
                    <a:pt x="16203" y="2991"/>
                  </a:cubicBezTo>
                  <a:cubicBezTo>
                    <a:pt x="13683" y="1994"/>
                    <a:pt x="10083" y="1994"/>
                    <a:pt x="8283" y="2825"/>
                  </a:cubicBezTo>
                  <a:cubicBezTo>
                    <a:pt x="6483" y="3655"/>
                    <a:pt x="6483" y="5317"/>
                    <a:pt x="6483" y="6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5266532" y="3567920"/>
              <a:ext cx="145671" cy="207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0" y="2028"/>
                  </a:moveTo>
                  <a:cubicBezTo>
                    <a:pt x="1516" y="6400"/>
                    <a:pt x="3032" y="10771"/>
                    <a:pt x="3789" y="14243"/>
                  </a:cubicBezTo>
                  <a:cubicBezTo>
                    <a:pt x="4547" y="17714"/>
                    <a:pt x="4547" y="20285"/>
                    <a:pt x="4358" y="20800"/>
                  </a:cubicBezTo>
                  <a:cubicBezTo>
                    <a:pt x="4168" y="21314"/>
                    <a:pt x="3789" y="19771"/>
                    <a:pt x="3789" y="16557"/>
                  </a:cubicBezTo>
                  <a:cubicBezTo>
                    <a:pt x="3789" y="13343"/>
                    <a:pt x="4168" y="8457"/>
                    <a:pt x="4926" y="5371"/>
                  </a:cubicBezTo>
                  <a:cubicBezTo>
                    <a:pt x="5684" y="2285"/>
                    <a:pt x="6821" y="1000"/>
                    <a:pt x="8337" y="357"/>
                  </a:cubicBezTo>
                  <a:cubicBezTo>
                    <a:pt x="9853" y="-286"/>
                    <a:pt x="11747" y="-286"/>
                    <a:pt x="14021" y="2285"/>
                  </a:cubicBezTo>
                  <a:cubicBezTo>
                    <a:pt x="16295" y="4857"/>
                    <a:pt x="18947" y="10000"/>
                    <a:pt x="21600" y="15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5796860" y="3306508"/>
              <a:ext cx="512363" cy="423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13" fill="norm" stroke="1" extrusionOk="0">
                  <a:moveTo>
                    <a:pt x="3814" y="16967"/>
                  </a:moveTo>
                  <a:cubicBezTo>
                    <a:pt x="3491" y="16320"/>
                    <a:pt x="3169" y="15674"/>
                    <a:pt x="2685" y="15544"/>
                  </a:cubicBezTo>
                  <a:cubicBezTo>
                    <a:pt x="2202" y="15415"/>
                    <a:pt x="1557" y="15803"/>
                    <a:pt x="1073" y="16514"/>
                  </a:cubicBezTo>
                  <a:cubicBezTo>
                    <a:pt x="590" y="17226"/>
                    <a:pt x="267" y="18260"/>
                    <a:pt x="106" y="19101"/>
                  </a:cubicBezTo>
                  <a:cubicBezTo>
                    <a:pt x="-55" y="19942"/>
                    <a:pt x="-55" y="20589"/>
                    <a:pt x="267" y="20977"/>
                  </a:cubicBezTo>
                  <a:cubicBezTo>
                    <a:pt x="590" y="21365"/>
                    <a:pt x="1235" y="21494"/>
                    <a:pt x="1772" y="21365"/>
                  </a:cubicBezTo>
                  <a:cubicBezTo>
                    <a:pt x="2309" y="21235"/>
                    <a:pt x="2739" y="20847"/>
                    <a:pt x="3115" y="20330"/>
                  </a:cubicBezTo>
                  <a:cubicBezTo>
                    <a:pt x="3491" y="19813"/>
                    <a:pt x="3814" y="19166"/>
                    <a:pt x="4458" y="18778"/>
                  </a:cubicBezTo>
                  <a:cubicBezTo>
                    <a:pt x="5103" y="18390"/>
                    <a:pt x="6070" y="18260"/>
                    <a:pt x="6984" y="17355"/>
                  </a:cubicBezTo>
                  <a:cubicBezTo>
                    <a:pt x="7897" y="16450"/>
                    <a:pt x="8757" y="14768"/>
                    <a:pt x="9455" y="12699"/>
                  </a:cubicBezTo>
                  <a:cubicBezTo>
                    <a:pt x="10154" y="10629"/>
                    <a:pt x="10691" y="8172"/>
                    <a:pt x="10960" y="6620"/>
                  </a:cubicBezTo>
                  <a:cubicBezTo>
                    <a:pt x="11229" y="5068"/>
                    <a:pt x="11229" y="4421"/>
                    <a:pt x="10960" y="4421"/>
                  </a:cubicBezTo>
                  <a:cubicBezTo>
                    <a:pt x="10691" y="4421"/>
                    <a:pt x="10154" y="5068"/>
                    <a:pt x="9778" y="6878"/>
                  </a:cubicBezTo>
                  <a:cubicBezTo>
                    <a:pt x="9402" y="8689"/>
                    <a:pt x="9187" y="11664"/>
                    <a:pt x="9294" y="13992"/>
                  </a:cubicBezTo>
                  <a:cubicBezTo>
                    <a:pt x="9402" y="16320"/>
                    <a:pt x="9832" y="18002"/>
                    <a:pt x="10261" y="19037"/>
                  </a:cubicBezTo>
                  <a:cubicBezTo>
                    <a:pt x="10691" y="20071"/>
                    <a:pt x="11121" y="20459"/>
                    <a:pt x="11605" y="20653"/>
                  </a:cubicBezTo>
                  <a:cubicBezTo>
                    <a:pt x="12088" y="20847"/>
                    <a:pt x="12626" y="20847"/>
                    <a:pt x="13539" y="19554"/>
                  </a:cubicBezTo>
                  <a:cubicBezTo>
                    <a:pt x="14452" y="18260"/>
                    <a:pt x="15742" y="15674"/>
                    <a:pt x="16709" y="12440"/>
                  </a:cubicBezTo>
                  <a:cubicBezTo>
                    <a:pt x="17676" y="9207"/>
                    <a:pt x="18321" y="5326"/>
                    <a:pt x="18644" y="3063"/>
                  </a:cubicBezTo>
                  <a:cubicBezTo>
                    <a:pt x="18966" y="799"/>
                    <a:pt x="18966" y="153"/>
                    <a:pt x="18751" y="23"/>
                  </a:cubicBezTo>
                  <a:cubicBezTo>
                    <a:pt x="18536" y="-106"/>
                    <a:pt x="18106" y="282"/>
                    <a:pt x="17676" y="1899"/>
                  </a:cubicBezTo>
                  <a:cubicBezTo>
                    <a:pt x="17246" y="3516"/>
                    <a:pt x="16817" y="6361"/>
                    <a:pt x="16870" y="8819"/>
                  </a:cubicBezTo>
                  <a:cubicBezTo>
                    <a:pt x="16924" y="11276"/>
                    <a:pt x="17461" y="13346"/>
                    <a:pt x="18321" y="14898"/>
                  </a:cubicBezTo>
                  <a:cubicBezTo>
                    <a:pt x="19181" y="16450"/>
                    <a:pt x="20363" y="17484"/>
                    <a:pt x="21545" y="18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6984931" y="3440607"/>
              <a:ext cx="201926" cy="42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76" fill="norm" stroke="1" extrusionOk="0">
                  <a:moveTo>
                    <a:pt x="16091" y="3542"/>
                  </a:moveTo>
                  <a:cubicBezTo>
                    <a:pt x="15821" y="2902"/>
                    <a:pt x="15551" y="2263"/>
                    <a:pt x="14606" y="1497"/>
                  </a:cubicBezTo>
                  <a:cubicBezTo>
                    <a:pt x="13661" y="730"/>
                    <a:pt x="12041" y="-165"/>
                    <a:pt x="9746" y="27"/>
                  </a:cubicBezTo>
                  <a:cubicBezTo>
                    <a:pt x="7451" y="218"/>
                    <a:pt x="4481" y="1497"/>
                    <a:pt x="2726" y="2519"/>
                  </a:cubicBezTo>
                  <a:cubicBezTo>
                    <a:pt x="971" y="3542"/>
                    <a:pt x="431" y="4308"/>
                    <a:pt x="161" y="5011"/>
                  </a:cubicBezTo>
                  <a:cubicBezTo>
                    <a:pt x="-109" y="5714"/>
                    <a:pt x="-109" y="6353"/>
                    <a:pt x="701" y="6481"/>
                  </a:cubicBezTo>
                  <a:cubicBezTo>
                    <a:pt x="1511" y="6609"/>
                    <a:pt x="3131" y="6226"/>
                    <a:pt x="5426" y="5331"/>
                  </a:cubicBezTo>
                  <a:cubicBezTo>
                    <a:pt x="7721" y="4436"/>
                    <a:pt x="10691" y="3030"/>
                    <a:pt x="12851" y="2200"/>
                  </a:cubicBezTo>
                  <a:cubicBezTo>
                    <a:pt x="15011" y="1369"/>
                    <a:pt x="16361" y="1113"/>
                    <a:pt x="17441" y="1241"/>
                  </a:cubicBezTo>
                  <a:cubicBezTo>
                    <a:pt x="18521" y="1369"/>
                    <a:pt x="19331" y="1880"/>
                    <a:pt x="19871" y="3158"/>
                  </a:cubicBezTo>
                  <a:cubicBezTo>
                    <a:pt x="20411" y="4436"/>
                    <a:pt x="20681" y="6481"/>
                    <a:pt x="20951" y="9101"/>
                  </a:cubicBezTo>
                  <a:cubicBezTo>
                    <a:pt x="21221" y="11721"/>
                    <a:pt x="21491" y="14917"/>
                    <a:pt x="21221" y="16898"/>
                  </a:cubicBezTo>
                  <a:cubicBezTo>
                    <a:pt x="20951" y="18879"/>
                    <a:pt x="20141" y="19646"/>
                    <a:pt x="18791" y="20285"/>
                  </a:cubicBezTo>
                  <a:cubicBezTo>
                    <a:pt x="17441" y="20924"/>
                    <a:pt x="15551" y="21435"/>
                    <a:pt x="14336" y="21371"/>
                  </a:cubicBezTo>
                  <a:cubicBezTo>
                    <a:pt x="13121" y="21307"/>
                    <a:pt x="12581" y="20668"/>
                    <a:pt x="12716" y="19134"/>
                  </a:cubicBezTo>
                  <a:cubicBezTo>
                    <a:pt x="12851" y="17601"/>
                    <a:pt x="13661" y="15172"/>
                    <a:pt x="14471" y="12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7236910" y="3404016"/>
              <a:ext cx="145671" cy="196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838"/>
                  </a:moveTo>
                  <a:cubicBezTo>
                    <a:pt x="2653" y="284"/>
                    <a:pt x="5305" y="-270"/>
                    <a:pt x="7389" y="145"/>
                  </a:cubicBezTo>
                  <a:cubicBezTo>
                    <a:pt x="9474" y="561"/>
                    <a:pt x="10989" y="1945"/>
                    <a:pt x="12316" y="5268"/>
                  </a:cubicBezTo>
                  <a:cubicBezTo>
                    <a:pt x="13642" y="8592"/>
                    <a:pt x="14779" y="13853"/>
                    <a:pt x="14779" y="17038"/>
                  </a:cubicBezTo>
                  <a:cubicBezTo>
                    <a:pt x="14779" y="20222"/>
                    <a:pt x="13642" y="21330"/>
                    <a:pt x="12505" y="21330"/>
                  </a:cubicBezTo>
                  <a:cubicBezTo>
                    <a:pt x="11368" y="21330"/>
                    <a:pt x="10232" y="20222"/>
                    <a:pt x="9853" y="17453"/>
                  </a:cubicBezTo>
                  <a:cubicBezTo>
                    <a:pt x="9474" y="14684"/>
                    <a:pt x="9853" y="10253"/>
                    <a:pt x="11937" y="7068"/>
                  </a:cubicBezTo>
                  <a:cubicBezTo>
                    <a:pt x="14021" y="3884"/>
                    <a:pt x="17811" y="1945"/>
                    <a:pt x="21600" y="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7398572" y="3419410"/>
              <a:ext cx="114345" cy="1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266" fill="norm" stroke="1" extrusionOk="0">
                  <a:moveTo>
                    <a:pt x="21009" y="0"/>
                  </a:moveTo>
                  <a:cubicBezTo>
                    <a:pt x="16313" y="348"/>
                    <a:pt x="11618" y="697"/>
                    <a:pt x="7861" y="3484"/>
                  </a:cubicBezTo>
                  <a:cubicBezTo>
                    <a:pt x="4105" y="6271"/>
                    <a:pt x="1287" y="11497"/>
                    <a:pt x="348" y="14981"/>
                  </a:cubicBezTo>
                  <a:cubicBezTo>
                    <a:pt x="-591" y="18465"/>
                    <a:pt x="348" y="20206"/>
                    <a:pt x="3400" y="20903"/>
                  </a:cubicBezTo>
                  <a:cubicBezTo>
                    <a:pt x="6452" y="21600"/>
                    <a:pt x="11618" y="21252"/>
                    <a:pt x="15139" y="20206"/>
                  </a:cubicBezTo>
                  <a:cubicBezTo>
                    <a:pt x="18661" y="19161"/>
                    <a:pt x="20539" y="17419"/>
                    <a:pt x="20774" y="14806"/>
                  </a:cubicBezTo>
                  <a:cubicBezTo>
                    <a:pt x="21009" y="12194"/>
                    <a:pt x="19600" y="8710"/>
                    <a:pt x="18192" y="5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7558917" y="3373414"/>
              <a:ext cx="306685" cy="45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29" fill="norm" stroke="1" extrusionOk="0">
                  <a:moveTo>
                    <a:pt x="0" y="2863"/>
                  </a:moveTo>
                  <a:cubicBezTo>
                    <a:pt x="0" y="4057"/>
                    <a:pt x="0" y="5250"/>
                    <a:pt x="268" y="6086"/>
                  </a:cubicBezTo>
                  <a:cubicBezTo>
                    <a:pt x="536" y="6921"/>
                    <a:pt x="1071" y="7398"/>
                    <a:pt x="1785" y="7518"/>
                  </a:cubicBezTo>
                  <a:cubicBezTo>
                    <a:pt x="2499" y="7637"/>
                    <a:pt x="3392" y="7398"/>
                    <a:pt x="4017" y="6921"/>
                  </a:cubicBezTo>
                  <a:cubicBezTo>
                    <a:pt x="4641" y="6444"/>
                    <a:pt x="4998" y="5728"/>
                    <a:pt x="5266" y="5011"/>
                  </a:cubicBezTo>
                  <a:cubicBezTo>
                    <a:pt x="5534" y="4295"/>
                    <a:pt x="5712" y="3579"/>
                    <a:pt x="5623" y="3520"/>
                  </a:cubicBezTo>
                  <a:cubicBezTo>
                    <a:pt x="5534" y="3460"/>
                    <a:pt x="5177" y="4057"/>
                    <a:pt x="5177" y="4653"/>
                  </a:cubicBezTo>
                  <a:cubicBezTo>
                    <a:pt x="5177" y="5250"/>
                    <a:pt x="5534" y="5847"/>
                    <a:pt x="6605" y="6205"/>
                  </a:cubicBezTo>
                  <a:cubicBezTo>
                    <a:pt x="7676" y="6563"/>
                    <a:pt x="9461" y="6682"/>
                    <a:pt x="10711" y="6503"/>
                  </a:cubicBezTo>
                  <a:cubicBezTo>
                    <a:pt x="11960" y="6324"/>
                    <a:pt x="12674" y="5847"/>
                    <a:pt x="13210" y="5071"/>
                  </a:cubicBezTo>
                  <a:cubicBezTo>
                    <a:pt x="13745" y="4295"/>
                    <a:pt x="14102" y="3221"/>
                    <a:pt x="14102" y="2983"/>
                  </a:cubicBezTo>
                  <a:cubicBezTo>
                    <a:pt x="14102" y="2744"/>
                    <a:pt x="13745" y="3341"/>
                    <a:pt x="13478" y="5429"/>
                  </a:cubicBezTo>
                  <a:cubicBezTo>
                    <a:pt x="13210" y="7518"/>
                    <a:pt x="13031" y="11098"/>
                    <a:pt x="13121" y="13783"/>
                  </a:cubicBezTo>
                  <a:cubicBezTo>
                    <a:pt x="13210" y="16468"/>
                    <a:pt x="13567" y="18258"/>
                    <a:pt x="13924" y="19511"/>
                  </a:cubicBezTo>
                  <a:cubicBezTo>
                    <a:pt x="14281" y="20764"/>
                    <a:pt x="14638" y="21480"/>
                    <a:pt x="14995" y="21301"/>
                  </a:cubicBezTo>
                  <a:cubicBezTo>
                    <a:pt x="15352" y="21122"/>
                    <a:pt x="15709" y="20048"/>
                    <a:pt x="15888" y="17303"/>
                  </a:cubicBezTo>
                  <a:cubicBezTo>
                    <a:pt x="16066" y="14558"/>
                    <a:pt x="16066" y="10143"/>
                    <a:pt x="16155" y="7219"/>
                  </a:cubicBezTo>
                  <a:cubicBezTo>
                    <a:pt x="16245" y="4295"/>
                    <a:pt x="16423" y="2863"/>
                    <a:pt x="16780" y="1849"/>
                  </a:cubicBezTo>
                  <a:cubicBezTo>
                    <a:pt x="17137" y="835"/>
                    <a:pt x="17673" y="238"/>
                    <a:pt x="18387" y="59"/>
                  </a:cubicBezTo>
                  <a:cubicBezTo>
                    <a:pt x="19101" y="-120"/>
                    <a:pt x="19993" y="119"/>
                    <a:pt x="20618" y="596"/>
                  </a:cubicBezTo>
                  <a:cubicBezTo>
                    <a:pt x="21243" y="1073"/>
                    <a:pt x="21600" y="1789"/>
                    <a:pt x="21332" y="2983"/>
                  </a:cubicBezTo>
                  <a:cubicBezTo>
                    <a:pt x="21064" y="4176"/>
                    <a:pt x="20172" y="5847"/>
                    <a:pt x="18744" y="6861"/>
                  </a:cubicBezTo>
                  <a:cubicBezTo>
                    <a:pt x="17316" y="7876"/>
                    <a:pt x="15352" y="8234"/>
                    <a:pt x="13388" y="8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8229417" y="3324979"/>
              <a:ext cx="318524" cy="21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36" fill="norm" stroke="1" extrusionOk="0">
                  <a:moveTo>
                    <a:pt x="283" y="7020"/>
                  </a:moveTo>
                  <a:cubicBezTo>
                    <a:pt x="283" y="10787"/>
                    <a:pt x="283" y="14555"/>
                    <a:pt x="283" y="17192"/>
                  </a:cubicBezTo>
                  <a:cubicBezTo>
                    <a:pt x="283" y="19829"/>
                    <a:pt x="283" y="21336"/>
                    <a:pt x="196" y="21336"/>
                  </a:cubicBezTo>
                  <a:cubicBezTo>
                    <a:pt x="110" y="21336"/>
                    <a:pt x="-63" y="19829"/>
                    <a:pt x="23" y="16941"/>
                  </a:cubicBezTo>
                  <a:cubicBezTo>
                    <a:pt x="110" y="14052"/>
                    <a:pt x="455" y="9783"/>
                    <a:pt x="887" y="7020"/>
                  </a:cubicBezTo>
                  <a:cubicBezTo>
                    <a:pt x="1319" y="4257"/>
                    <a:pt x="1838" y="3001"/>
                    <a:pt x="2183" y="3001"/>
                  </a:cubicBezTo>
                  <a:cubicBezTo>
                    <a:pt x="2529" y="3001"/>
                    <a:pt x="2702" y="4257"/>
                    <a:pt x="2961" y="5889"/>
                  </a:cubicBezTo>
                  <a:cubicBezTo>
                    <a:pt x="3220" y="7522"/>
                    <a:pt x="3566" y="9531"/>
                    <a:pt x="3825" y="9908"/>
                  </a:cubicBezTo>
                  <a:cubicBezTo>
                    <a:pt x="4084" y="10285"/>
                    <a:pt x="4257" y="9029"/>
                    <a:pt x="4603" y="7522"/>
                  </a:cubicBezTo>
                  <a:cubicBezTo>
                    <a:pt x="4948" y="6015"/>
                    <a:pt x="5467" y="4257"/>
                    <a:pt x="6158" y="3378"/>
                  </a:cubicBezTo>
                  <a:cubicBezTo>
                    <a:pt x="6849" y="2499"/>
                    <a:pt x="7713" y="2499"/>
                    <a:pt x="8145" y="3127"/>
                  </a:cubicBezTo>
                  <a:cubicBezTo>
                    <a:pt x="8577" y="3755"/>
                    <a:pt x="8577" y="5010"/>
                    <a:pt x="8663" y="6392"/>
                  </a:cubicBezTo>
                  <a:cubicBezTo>
                    <a:pt x="8750" y="7773"/>
                    <a:pt x="8923" y="9280"/>
                    <a:pt x="9182" y="10662"/>
                  </a:cubicBezTo>
                  <a:cubicBezTo>
                    <a:pt x="9441" y="12043"/>
                    <a:pt x="9787" y="13299"/>
                    <a:pt x="10564" y="13299"/>
                  </a:cubicBezTo>
                  <a:cubicBezTo>
                    <a:pt x="11342" y="13299"/>
                    <a:pt x="12551" y="12043"/>
                    <a:pt x="13934" y="10787"/>
                  </a:cubicBezTo>
                  <a:cubicBezTo>
                    <a:pt x="15316" y="9531"/>
                    <a:pt x="16871" y="8276"/>
                    <a:pt x="17908" y="7020"/>
                  </a:cubicBezTo>
                  <a:cubicBezTo>
                    <a:pt x="18945" y="5764"/>
                    <a:pt x="19463" y="4508"/>
                    <a:pt x="19636" y="3252"/>
                  </a:cubicBezTo>
                  <a:cubicBezTo>
                    <a:pt x="19809" y="1996"/>
                    <a:pt x="19636" y="741"/>
                    <a:pt x="19118" y="238"/>
                  </a:cubicBezTo>
                  <a:cubicBezTo>
                    <a:pt x="18599" y="-264"/>
                    <a:pt x="17735" y="-13"/>
                    <a:pt x="16699" y="1369"/>
                  </a:cubicBezTo>
                  <a:cubicBezTo>
                    <a:pt x="15662" y="2750"/>
                    <a:pt x="14452" y="5262"/>
                    <a:pt x="13847" y="7271"/>
                  </a:cubicBezTo>
                  <a:cubicBezTo>
                    <a:pt x="13243" y="9280"/>
                    <a:pt x="13243" y="10787"/>
                    <a:pt x="13502" y="12043"/>
                  </a:cubicBezTo>
                  <a:cubicBezTo>
                    <a:pt x="13761" y="13299"/>
                    <a:pt x="14279" y="14303"/>
                    <a:pt x="15662" y="14178"/>
                  </a:cubicBezTo>
                  <a:cubicBezTo>
                    <a:pt x="17044" y="14052"/>
                    <a:pt x="19291" y="12796"/>
                    <a:pt x="21537" y="1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8570940" y="3367119"/>
              <a:ext cx="161004" cy="8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3" fill="norm" stroke="1" extrusionOk="0">
                  <a:moveTo>
                    <a:pt x="0" y="3370"/>
                  </a:moveTo>
                  <a:cubicBezTo>
                    <a:pt x="343" y="7073"/>
                    <a:pt x="686" y="10776"/>
                    <a:pt x="857" y="14170"/>
                  </a:cubicBezTo>
                  <a:cubicBezTo>
                    <a:pt x="1029" y="17564"/>
                    <a:pt x="1029" y="20650"/>
                    <a:pt x="1371" y="20341"/>
                  </a:cubicBezTo>
                  <a:cubicBezTo>
                    <a:pt x="1714" y="20033"/>
                    <a:pt x="2400" y="16330"/>
                    <a:pt x="3257" y="11701"/>
                  </a:cubicBezTo>
                  <a:cubicBezTo>
                    <a:pt x="4114" y="7073"/>
                    <a:pt x="5143" y="1519"/>
                    <a:pt x="5657" y="284"/>
                  </a:cubicBezTo>
                  <a:cubicBezTo>
                    <a:pt x="6171" y="-950"/>
                    <a:pt x="6171" y="2136"/>
                    <a:pt x="7029" y="3679"/>
                  </a:cubicBezTo>
                  <a:cubicBezTo>
                    <a:pt x="7886" y="5221"/>
                    <a:pt x="9600" y="5221"/>
                    <a:pt x="12171" y="6764"/>
                  </a:cubicBezTo>
                  <a:cubicBezTo>
                    <a:pt x="14743" y="8307"/>
                    <a:pt x="18171" y="11393"/>
                    <a:pt x="21600" y="14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8800945" y="3066735"/>
              <a:ext cx="89182" cy="40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476" fill="norm" stroke="1" extrusionOk="0">
                  <a:moveTo>
                    <a:pt x="9000" y="0"/>
                  </a:moveTo>
                  <a:cubicBezTo>
                    <a:pt x="6600" y="408"/>
                    <a:pt x="4200" y="815"/>
                    <a:pt x="2700" y="2853"/>
                  </a:cubicBezTo>
                  <a:cubicBezTo>
                    <a:pt x="1200" y="4891"/>
                    <a:pt x="600" y="8558"/>
                    <a:pt x="300" y="11615"/>
                  </a:cubicBezTo>
                  <a:cubicBezTo>
                    <a:pt x="0" y="14672"/>
                    <a:pt x="0" y="17117"/>
                    <a:pt x="300" y="18747"/>
                  </a:cubicBezTo>
                  <a:cubicBezTo>
                    <a:pt x="600" y="20377"/>
                    <a:pt x="1200" y="21192"/>
                    <a:pt x="1800" y="21260"/>
                  </a:cubicBezTo>
                  <a:cubicBezTo>
                    <a:pt x="2400" y="21328"/>
                    <a:pt x="3000" y="20649"/>
                    <a:pt x="4200" y="19426"/>
                  </a:cubicBezTo>
                  <a:cubicBezTo>
                    <a:pt x="5400" y="18204"/>
                    <a:pt x="7200" y="16438"/>
                    <a:pt x="8400" y="15215"/>
                  </a:cubicBezTo>
                  <a:cubicBezTo>
                    <a:pt x="9600" y="13992"/>
                    <a:pt x="10200" y="13313"/>
                    <a:pt x="11700" y="13245"/>
                  </a:cubicBezTo>
                  <a:cubicBezTo>
                    <a:pt x="13200" y="13177"/>
                    <a:pt x="15600" y="13721"/>
                    <a:pt x="17700" y="14604"/>
                  </a:cubicBezTo>
                  <a:cubicBezTo>
                    <a:pt x="19800" y="15487"/>
                    <a:pt x="21600" y="16709"/>
                    <a:pt x="20700" y="17932"/>
                  </a:cubicBezTo>
                  <a:cubicBezTo>
                    <a:pt x="19800" y="19155"/>
                    <a:pt x="16200" y="20377"/>
                    <a:pt x="12900" y="20989"/>
                  </a:cubicBezTo>
                  <a:cubicBezTo>
                    <a:pt x="9600" y="21600"/>
                    <a:pt x="6600" y="21600"/>
                    <a:pt x="4500" y="21192"/>
                  </a:cubicBezTo>
                  <a:cubicBezTo>
                    <a:pt x="2400" y="20785"/>
                    <a:pt x="1200" y="19970"/>
                    <a:pt x="0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8900614" y="3275164"/>
              <a:ext cx="145671" cy="16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12393"/>
                  </a:moveTo>
                  <a:cubicBezTo>
                    <a:pt x="4168" y="11104"/>
                    <a:pt x="8337" y="9814"/>
                    <a:pt x="10989" y="8524"/>
                  </a:cubicBezTo>
                  <a:cubicBezTo>
                    <a:pt x="13642" y="7235"/>
                    <a:pt x="14779" y="5945"/>
                    <a:pt x="15537" y="4495"/>
                  </a:cubicBezTo>
                  <a:cubicBezTo>
                    <a:pt x="16295" y="3044"/>
                    <a:pt x="16674" y="1432"/>
                    <a:pt x="15916" y="626"/>
                  </a:cubicBezTo>
                  <a:cubicBezTo>
                    <a:pt x="15158" y="-180"/>
                    <a:pt x="13263" y="-180"/>
                    <a:pt x="11747" y="465"/>
                  </a:cubicBezTo>
                  <a:cubicBezTo>
                    <a:pt x="10232" y="1110"/>
                    <a:pt x="9095" y="2399"/>
                    <a:pt x="8147" y="5301"/>
                  </a:cubicBezTo>
                  <a:cubicBezTo>
                    <a:pt x="7200" y="8202"/>
                    <a:pt x="6442" y="12716"/>
                    <a:pt x="7768" y="15778"/>
                  </a:cubicBezTo>
                  <a:cubicBezTo>
                    <a:pt x="9095" y="18841"/>
                    <a:pt x="12505" y="20453"/>
                    <a:pt x="15158" y="20936"/>
                  </a:cubicBezTo>
                  <a:cubicBezTo>
                    <a:pt x="17811" y="21420"/>
                    <a:pt x="19705" y="20775"/>
                    <a:pt x="21600" y="20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9068605" y="3204738"/>
              <a:ext cx="169351" cy="2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02" fill="norm" stroke="1" extrusionOk="0">
                  <a:moveTo>
                    <a:pt x="1053" y="7699"/>
                  </a:moveTo>
                  <a:cubicBezTo>
                    <a:pt x="408" y="6416"/>
                    <a:pt x="-237" y="5133"/>
                    <a:pt x="85" y="4812"/>
                  </a:cubicBezTo>
                  <a:cubicBezTo>
                    <a:pt x="408" y="4491"/>
                    <a:pt x="1697" y="5133"/>
                    <a:pt x="3632" y="7271"/>
                  </a:cubicBezTo>
                  <a:cubicBezTo>
                    <a:pt x="5566" y="9410"/>
                    <a:pt x="8145" y="13046"/>
                    <a:pt x="9273" y="15398"/>
                  </a:cubicBezTo>
                  <a:cubicBezTo>
                    <a:pt x="10402" y="17750"/>
                    <a:pt x="10079" y="18820"/>
                    <a:pt x="9435" y="19782"/>
                  </a:cubicBezTo>
                  <a:cubicBezTo>
                    <a:pt x="8790" y="20745"/>
                    <a:pt x="7823" y="21600"/>
                    <a:pt x="7339" y="21493"/>
                  </a:cubicBezTo>
                  <a:cubicBezTo>
                    <a:pt x="6856" y="21386"/>
                    <a:pt x="6856" y="20317"/>
                    <a:pt x="7662" y="17323"/>
                  </a:cubicBezTo>
                  <a:cubicBezTo>
                    <a:pt x="8468" y="14329"/>
                    <a:pt x="10079" y="9410"/>
                    <a:pt x="12497" y="6202"/>
                  </a:cubicBezTo>
                  <a:cubicBezTo>
                    <a:pt x="14915" y="2994"/>
                    <a:pt x="18139" y="1497"/>
                    <a:pt x="2136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9579923" y="3142069"/>
              <a:ext cx="178939" cy="22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83" fill="norm" stroke="1" extrusionOk="0">
                  <a:moveTo>
                    <a:pt x="2157" y="10438"/>
                  </a:moveTo>
                  <a:cubicBezTo>
                    <a:pt x="2757" y="9210"/>
                    <a:pt x="3357" y="7983"/>
                    <a:pt x="3807" y="8106"/>
                  </a:cubicBezTo>
                  <a:cubicBezTo>
                    <a:pt x="4257" y="8228"/>
                    <a:pt x="4557" y="9701"/>
                    <a:pt x="4707" y="11297"/>
                  </a:cubicBezTo>
                  <a:cubicBezTo>
                    <a:pt x="4857" y="12892"/>
                    <a:pt x="4857" y="14610"/>
                    <a:pt x="4857" y="16083"/>
                  </a:cubicBezTo>
                  <a:cubicBezTo>
                    <a:pt x="4857" y="17556"/>
                    <a:pt x="4857" y="18783"/>
                    <a:pt x="4107" y="19642"/>
                  </a:cubicBezTo>
                  <a:cubicBezTo>
                    <a:pt x="3357" y="20501"/>
                    <a:pt x="1857" y="20992"/>
                    <a:pt x="957" y="20624"/>
                  </a:cubicBezTo>
                  <a:cubicBezTo>
                    <a:pt x="57" y="20256"/>
                    <a:pt x="-243" y="19028"/>
                    <a:pt x="207" y="16083"/>
                  </a:cubicBezTo>
                  <a:cubicBezTo>
                    <a:pt x="657" y="13138"/>
                    <a:pt x="1857" y="8474"/>
                    <a:pt x="4707" y="5160"/>
                  </a:cubicBezTo>
                  <a:cubicBezTo>
                    <a:pt x="7557" y="1847"/>
                    <a:pt x="12057" y="-117"/>
                    <a:pt x="15207" y="6"/>
                  </a:cubicBezTo>
                  <a:cubicBezTo>
                    <a:pt x="18357" y="128"/>
                    <a:pt x="20157" y="2338"/>
                    <a:pt x="20757" y="6265"/>
                  </a:cubicBezTo>
                  <a:cubicBezTo>
                    <a:pt x="21357" y="10192"/>
                    <a:pt x="20757" y="15838"/>
                    <a:pt x="20157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9811493" y="3165067"/>
              <a:ext cx="139479" cy="14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0557" fill="norm" stroke="1" extrusionOk="0">
                  <a:moveTo>
                    <a:pt x="6118" y="17182"/>
                  </a:moveTo>
                  <a:cubicBezTo>
                    <a:pt x="7296" y="13641"/>
                    <a:pt x="8474" y="10100"/>
                    <a:pt x="9063" y="6913"/>
                  </a:cubicBezTo>
                  <a:cubicBezTo>
                    <a:pt x="9652" y="3726"/>
                    <a:pt x="9652" y="893"/>
                    <a:pt x="8867" y="185"/>
                  </a:cubicBezTo>
                  <a:cubicBezTo>
                    <a:pt x="8081" y="-523"/>
                    <a:pt x="6510" y="893"/>
                    <a:pt x="5136" y="2841"/>
                  </a:cubicBezTo>
                  <a:cubicBezTo>
                    <a:pt x="3761" y="4788"/>
                    <a:pt x="2583" y="7267"/>
                    <a:pt x="1601" y="9392"/>
                  </a:cubicBezTo>
                  <a:cubicBezTo>
                    <a:pt x="619" y="11516"/>
                    <a:pt x="-166" y="13287"/>
                    <a:pt x="30" y="14880"/>
                  </a:cubicBezTo>
                  <a:cubicBezTo>
                    <a:pt x="227" y="16474"/>
                    <a:pt x="1405" y="17890"/>
                    <a:pt x="2976" y="18067"/>
                  </a:cubicBezTo>
                  <a:cubicBezTo>
                    <a:pt x="4547" y="18244"/>
                    <a:pt x="6510" y="17182"/>
                    <a:pt x="8474" y="16297"/>
                  </a:cubicBezTo>
                  <a:cubicBezTo>
                    <a:pt x="10438" y="15411"/>
                    <a:pt x="12401" y="14703"/>
                    <a:pt x="13383" y="15766"/>
                  </a:cubicBezTo>
                  <a:cubicBezTo>
                    <a:pt x="14365" y="16828"/>
                    <a:pt x="14365" y="19661"/>
                    <a:pt x="15543" y="20369"/>
                  </a:cubicBezTo>
                  <a:cubicBezTo>
                    <a:pt x="16721" y="21077"/>
                    <a:pt x="19078" y="19661"/>
                    <a:pt x="21434" y="18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9973971" y="3191484"/>
              <a:ext cx="191672" cy="15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3835"/>
                  </a:moveTo>
                  <a:cubicBezTo>
                    <a:pt x="0" y="2121"/>
                    <a:pt x="0" y="407"/>
                    <a:pt x="576" y="64"/>
                  </a:cubicBezTo>
                  <a:cubicBezTo>
                    <a:pt x="1152" y="-279"/>
                    <a:pt x="2304" y="750"/>
                    <a:pt x="3168" y="3321"/>
                  </a:cubicBezTo>
                  <a:cubicBezTo>
                    <a:pt x="4032" y="5892"/>
                    <a:pt x="4608" y="10007"/>
                    <a:pt x="4896" y="12921"/>
                  </a:cubicBezTo>
                  <a:cubicBezTo>
                    <a:pt x="5184" y="15835"/>
                    <a:pt x="5184" y="17550"/>
                    <a:pt x="4608" y="18921"/>
                  </a:cubicBezTo>
                  <a:cubicBezTo>
                    <a:pt x="4032" y="20292"/>
                    <a:pt x="2880" y="21321"/>
                    <a:pt x="2304" y="20978"/>
                  </a:cubicBezTo>
                  <a:cubicBezTo>
                    <a:pt x="1728" y="20635"/>
                    <a:pt x="1728" y="18921"/>
                    <a:pt x="1728" y="16350"/>
                  </a:cubicBezTo>
                  <a:cubicBezTo>
                    <a:pt x="1728" y="13778"/>
                    <a:pt x="1728" y="10350"/>
                    <a:pt x="2448" y="7607"/>
                  </a:cubicBezTo>
                  <a:cubicBezTo>
                    <a:pt x="3168" y="4864"/>
                    <a:pt x="4608" y="2807"/>
                    <a:pt x="5904" y="2292"/>
                  </a:cubicBezTo>
                  <a:cubicBezTo>
                    <a:pt x="7200" y="1778"/>
                    <a:pt x="8352" y="2807"/>
                    <a:pt x="9072" y="4521"/>
                  </a:cubicBezTo>
                  <a:cubicBezTo>
                    <a:pt x="9792" y="6235"/>
                    <a:pt x="10080" y="8635"/>
                    <a:pt x="10368" y="10692"/>
                  </a:cubicBezTo>
                  <a:cubicBezTo>
                    <a:pt x="10656" y="12750"/>
                    <a:pt x="10944" y="14464"/>
                    <a:pt x="11088" y="14464"/>
                  </a:cubicBezTo>
                  <a:cubicBezTo>
                    <a:pt x="11232" y="14464"/>
                    <a:pt x="11232" y="12750"/>
                    <a:pt x="11376" y="11035"/>
                  </a:cubicBezTo>
                  <a:cubicBezTo>
                    <a:pt x="11520" y="9321"/>
                    <a:pt x="11808" y="7607"/>
                    <a:pt x="12816" y="5892"/>
                  </a:cubicBezTo>
                  <a:cubicBezTo>
                    <a:pt x="13824" y="4178"/>
                    <a:pt x="15552" y="2464"/>
                    <a:pt x="16704" y="2464"/>
                  </a:cubicBezTo>
                  <a:cubicBezTo>
                    <a:pt x="17856" y="2464"/>
                    <a:pt x="18432" y="4178"/>
                    <a:pt x="18720" y="6750"/>
                  </a:cubicBezTo>
                  <a:cubicBezTo>
                    <a:pt x="19008" y="9321"/>
                    <a:pt x="19008" y="12750"/>
                    <a:pt x="19152" y="15321"/>
                  </a:cubicBezTo>
                  <a:cubicBezTo>
                    <a:pt x="19296" y="17892"/>
                    <a:pt x="19584" y="19607"/>
                    <a:pt x="20016" y="19950"/>
                  </a:cubicBezTo>
                  <a:cubicBezTo>
                    <a:pt x="20448" y="20292"/>
                    <a:pt x="21024" y="19264"/>
                    <a:pt x="21600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0219311" y="3160730"/>
              <a:ext cx="222339" cy="15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7" fill="norm" stroke="1" extrusionOk="0">
                  <a:moveTo>
                    <a:pt x="0" y="10180"/>
                  </a:moveTo>
                  <a:cubicBezTo>
                    <a:pt x="993" y="11225"/>
                    <a:pt x="1986" y="12270"/>
                    <a:pt x="3724" y="12096"/>
                  </a:cubicBezTo>
                  <a:cubicBezTo>
                    <a:pt x="5462" y="11922"/>
                    <a:pt x="7945" y="10528"/>
                    <a:pt x="9559" y="9134"/>
                  </a:cubicBezTo>
                  <a:cubicBezTo>
                    <a:pt x="11172" y="7741"/>
                    <a:pt x="11917" y="6347"/>
                    <a:pt x="12166" y="4780"/>
                  </a:cubicBezTo>
                  <a:cubicBezTo>
                    <a:pt x="12414" y="3212"/>
                    <a:pt x="12166" y="1470"/>
                    <a:pt x="11297" y="599"/>
                  </a:cubicBezTo>
                  <a:cubicBezTo>
                    <a:pt x="10428" y="-272"/>
                    <a:pt x="8938" y="-272"/>
                    <a:pt x="7324" y="1122"/>
                  </a:cubicBezTo>
                  <a:cubicBezTo>
                    <a:pt x="5710" y="2515"/>
                    <a:pt x="3972" y="5302"/>
                    <a:pt x="2855" y="7741"/>
                  </a:cubicBezTo>
                  <a:cubicBezTo>
                    <a:pt x="1738" y="10180"/>
                    <a:pt x="1241" y="12270"/>
                    <a:pt x="993" y="14360"/>
                  </a:cubicBezTo>
                  <a:cubicBezTo>
                    <a:pt x="745" y="16451"/>
                    <a:pt x="745" y="18541"/>
                    <a:pt x="2731" y="19760"/>
                  </a:cubicBezTo>
                  <a:cubicBezTo>
                    <a:pt x="4717" y="20980"/>
                    <a:pt x="8690" y="21328"/>
                    <a:pt x="12166" y="20631"/>
                  </a:cubicBezTo>
                  <a:cubicBezTo>
                    <a:pt x="15641" y="19934"/>
                    <a:pt x="18621" y="18193"/>
                    <a:pt x="21600" y="16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0387981" y="3114334"/>
              <a:ext cx="85803" cy="23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233" fill="norm" stroke="1" extrusionOk="0">
                  <a:moveTo>
                    <a:pt x="20965" y="3375"/>
                  </a:moveTo>
                  <a:cubicBezTo>
                    <a:pt x="19059" y="2201"/>
                    <a:pt x="17153" y="1027"/>
                    <a:pt x="14294" y="440"/>
                  </a:cubicBezTo>
                  <a:cubicBezTo>
                    <a:pt x="11435" y="-147"/>
                    <a:pt x="7624" y="-147"/>
                    <a:pt x="5400" y="440"/>
                  </a:cubicBezTo>
                  <a:cubicBezTo>
                    <a:pt x="3177" y="1027"/>
                    <a:pt x="2541" y="2201"/>
                    <a:pt x="5082" y="4196"/>
                  </a:cubicBezTo>
                  <a:cubicBezTo>
                    <a:pt x="7624" y="6192"/>
                    <a:pt x="13341" y="9010"/>
                    <a:pt x="16835" y="11475"/>
                  </a:cubicBezTo>
                  <a:cubicBezTo>
                    <a:pt x="20329" y="13940"/>
                    <a:pt x="21600" y="16053"/>
                    <a:pt x="21282" y="17579"/>
                  </a:cubicBezTo>
                  <a:cubicBezTo>
                    <a:pt x="20965" y="19105"/>
                    <a:pt x="19059" y="20044"/>
                    <a:pt x="16200" y="20631"/>
                  </a:cubicBezTo>
                  <a:cubicBezTo>
                    <a:pt x="13341" y="21218"/>
                    <a:pt x="9529" y="21453"/>
                    <a:pt x="6671" y="20983"/>
                  </a:cubicBezTo>
                  <a:cubicBezTo>
                    <a:pt x="3812" y="20514"/>
                    <a:pt x="1906" y="19340"/>
                    <a:pt x="0" y="18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10596127" y="2986409"/>
              <a:ext cx="159863" cy="39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83" fill="norm" stroke="1" extrusionOk="0">
                  <a:moveTo>
                    <a:pt x="21447" y="614"/>
                  </a:moveTo>
                  <a:cubicBezTo>
                    <a:pt x="20076" y="198"/>
                    <a:pt x="18704" y="-217"/>
                    <a:pt x="17504" y="129"/>
                  </a:cubicBezTo>
                  <a:cubicBezTo>
                    <a:pt x="16304" y="475"/>
                    <a:pt x="15276" y="1583"/>
                    <a:pt x="12704" y="4491"/>
                  </a:cubicBezTo>
                  <a:cubicBezTo>
                    <a:pt x="10133" y="7398"/>
                    <a:pt x="6018" y="12106"/>
                    <a:pt x="3447" y="15014"/>
                  </a:cubicBezTo>
                  <a:cubicBezTo>
                    <a:pt x="876" y="17921"/>
                    <a:pt x="-153" y="19029"/>
                    <a:pt x="18" y="19791"/>
                  </a:cubicBezTo>
                  <a:cubicBezTo>
                    <a:pt x="190" y="20552"/>
                    <a:pt x="1561" y="20968"/>
                    <a:pt x="2933" y="21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10801990" y="3091336"/>
              <a:ext cx="102903" cy="26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62" fill="norm" stroke="1" extrusionOk="0">
                  <a:moveTo>
                    <a:pt x="20546" y="4855"/>
                  </a:moveTo>
                  <a:cubicBezTo>
                    <a:pt x="21073" y="3816"/>
                    <a:pt x="21600" y="2778"/>
                    <a:pt x="20810" y="1947"/>
                  </a:cubicBezTo>
                  <a:cubicBezTo>
                    <a:pt x="20020" y="1116"/>
                    <a:pt x="17912" y="493"/>
                    <a:pt x="15541" y="182"/>
                  </a:cubicBezTo>
                  <a:cubicBezTo>
                    <a:pt x="13171" y="-130"/>
                    <a:pt x="10537" y="-130"/>
                    <a:pt x="7639" y="908"/>
                  </a:cubicBezTo>
                  <a:cubicBezTo>
                    <a:pt x="4741" y="1947"/>
                    <a:pt x="1580" y="4024"/>
                    <a:pt x="1580" y="6412"/>
                  </a:cubicBezTo>
                  <a:cubicBezTo>
                    <a:pt x="1580" y="8801"/>
                    <a:pt x="4741" y="11501"/>
                    <a:pt x="7112" y="13266"/>
                  </a:cubicBezTo>
                  <a:cubicBezTo>
                    <a:pt x="9483" y="15032"/>
                    <a:pt x="11063" y="15862"/>
                    <a:pt x="12117" y="17005"/>
                  </a:cubicBezTo>
                  <a:cubicBezTo>
                    <a:pt x="13171" y="18147"/>
                    <a:pt x="13698" y="19601"/>
                    <a:pt x="11854" y="20432"/>
                  </a:cubicBezTo>
                  <a:cubicBezTo>
                    <a:pt x="10010" y="21262"/>
                    <a:pt x="5795" y="21470"/>
                    <a:pt x="3424" y="21055"/>
                  </a:cubicBezTo>
                  <a:cubicBezTo>
                    <a:pt x="1054" y="20639"/>
                    <a:pt x="527" y="19601"/>
                    <a:pt x="263" y="18251"/>
                  </a:cubicBezTo>
                  <a:cubicBezTo>
                    <a:pt x="0" y="16901"/>
                    <a:pt x="0" y="15239"/>
                    <a:pt x="0" y="13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0986604" y="3048441"/>
              <a:ext cx="103002" cy="31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115" fill="norm" stroke="1" extrusionOk="0">
                  <a:moveTo>
                    <a:pt x="6196" y="3233"/>
                  </a:moveTo>
                  <a:cubicBezTo>
                    <a:pt x="6723" y="7114"/>
                    <a:pt x="7250" y="10995"/>
                    <a:pt x="7513" y="13695"/>
                  </a:cubicBezTo>
                  <a:cubicBezTo>
                    <a:pt x="7777" y="16395"/>
                    <a:pt x="7777" y="17914"/>
                    <a:pt x="6459" y="18673"/>
                  </a:cubicBezTo>
                  <a:cubicBezTo>
                    <a:pt x="5142" y="19433"/>
                    <a:pt x="2508" y="19433"/>
                    <a:pt x="1191" y="19011"/>
                  </a:cubicBezTo>
                  <a:cubicBezTo>
                    <a:pt x="-126" y="18589"/>
                    <a:pt x="-126" y="17745"/>
                    <a:pt x="137" y="15130"/>
                  </a:cubicBezTo>
                  <a:cubicBezTo>
                    <a:pt x="401" y="12514"/>
                    <a:pt x="928" y="8126"/>
                    <a:pt x="1981" y="5173"/>
                  </a:cubicBezTo>
                  <a:cubicBezTo>
                    <a:pt x="3035" y="2220"/>
                    <a:pt x="4616" y="701"/>
                    <a:pt x="6459" y="195"/>
                  </a:cubicBezTo>
                  <a:cubicBezTo>
                    <a:pt x="8303" y="-311"/>
                    <a:pt x="10411" y="195"/>
                    <a:pt x="11991" y="1377"/>
                  </a:cubicBezTo>
                  <a:cubicBezTo>
                    <a:pt x="13572" y="2558"/>
                    <a:pt x="14625" y="4414"/>
                    <a:pt x="15152" y="5764"/>
                  </a:cubicBezTo>
                  <a:cubicBezTo>
                    <a:pt x="15679" y="7114"/>
                    <a:pt x="15679" y="7958"/>
                    <a:pt x="14625" y="8633"/>
                  </a:cubicBezTo>
                  <a:cubicBezTo>
                    <a:pt x="13572" y="9308"/>
                    <a:pt x="11464" y="9814"/>
                    <a:pt x="11728" y="10151"/>
                  </a:cubicBezTo>
                  <a:cubicBezTo>
                    <a:pt x="11991" y="10489"/>
                    <a:pt x="14625" y="10658"/>
                    <a:pt x="16996" y="11670"/>
                  </a:cubicBezTo>
                  <a:cubicBezTo>
                    <a:pt x="19367" y="12683"/>
                    <a:pt x="21474" y="14539"/>
                    <a:pt x="21211" y="16227"/>
                  </a:cubicBezTo>
                  <a:cubicBezTo>
                    <a:pt x="20947" y="17914"/>
                    <a:pt x="18313" y="19433"/>
                    <a:pt x="15679" y="20277"/>
                  </a:cubicBezTo>
                  <a:cubicBezTo>
                    <a:pt x="13045" y="21120"/>
                    <a:pt x="10411" y="21289"/>
                    <a:pt x="8830" y="20951"/>
                  </a:cubicBezTo>
                  <a:cubicBezTo>
                    <a:pt x="7250" y="20614"/>
                    <a:pt x="6723" y="19770"/>
                    <a:pt x="6459" y="18673"/>
                  </a:cubicBezTo>
                  <a:cubicBezTo>
                    <a:pt x="6196" y="17577"/>
                    <a:pt x="6196" y="16227"/>
                    <a:pt x="6196" y="14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11147717" y="3112736"/>
              <a:ext cx="145132" cy="22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342" fill="norm" stroke="1" extrusionOk="0">
                  <a:moveTo>
                    <a:pt x="9782" y="728"/>
                  </a:moveTo>
                  <a:cubicBezTo>
                    <a:pt x="6487" y="5097"/>
                    <a:pt x="3192" y="9465"/>
                    <a:pt x="1544" y="12378"/>
                  </a:cubicBezTo>
                  <a:cubicBezTo>
                    <a:pt x="-103" y="15290"/>
                    <a:pt x="-103" y="16746"/>
                    <a:pt x="80" y="18081"/>
                  </a:cubicBezTo>
                  <a:cubicBezTo>
                    <a:pt x="263" y="19416"/>
                    <a:pt x="629" y="20629"/>
                    <a:pt x="2643" y="21115"/>
                  </a:cubicBezTo>
                  <a:cubicBezTo>
                    <a:pt x="4656" y="21600"/>
                    <a:pt x="8317" y="21357"/>
                    <a:pt x="11978" y="19901"/>
                  </a:cubicBezTo>
                  <a:cubicBezTo>
                    <a:pt x="15639" y="18445"/>
                    <a:pt x="19300" y="15775"/>
                    <a:pt x="20399" y="12984"/>
                  </a:cubicBezTo>
                  <a:cubicBezTo>
                    <a:pt x="21497" y="10193"/>
                    <a:pt x="20033" y="7281"/>
                    <a:pt x="19117" y="5097"/>
                  </a:cubicBezTo>
                  <a:cubicBezTo>
                    <a:pt x="18202" y="2912"/>
                    <a:pt x="17836" y="1456"/>
                    <a:pt x="17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11507340" y="3105069"/>
              <a:ext cx="69002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11576341" y="3066885"/>
              <a:ext cx="169675" cy="298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226" fill="norm" stroke="1" extrusionOk="0">
                  <a:moveTo>
                    <a:pt x="11270" y="3256"/>
                  </a:moveTo>
                  <a:cubicBezTo>
                    <a:pt x="10330" y="7794"/>
                    <a:pt x="9391" y="12332"/>
                    <a:pt x="8609" y="15055"/>
                  </a:cubicBezTo>
                  <a:cubicBezTo>
                    <a:pt x="7826" y="17777"/>
                    <a:pt x="7200" y="18685"/>
                    <a:pt x="7044" y="18685"/>
                  </a:cubicBezTo>
                  <a:cubicBezTo>
                    <a:pt x="6887" y="18685"/>
                    <a:pt x="7200" y="17777"/>
                    <a:pt x="8139" y="15145"/>
                  </a:cubicBezTo>
                  <a:cubicBezTo>
                    <a:pt x="9078" y="12513"/>
                    <a:pt x="10644" y="8157"/>
                    <a:pt x="11896" y="5344"/>
                  </a:cubicBezTo>
                  <a:cubicBezTo>
                    <a:pt x="13148" y="2530"/>
                    <a:pt x="14087" y="1260"/>
                    <a:pt x="15339" y="534"/>
                  </a:cubicBezTo>
                  <a:cubicBezTo>
                    <a:pt x="16591" y="-192"/>
                    <a:pt x="18156" y="-374"/>
                    <a:pt x="19409" y="1260"/>
                  </a:cubicBezTo>
                  <a:cubicBezTo>
                    <a:pt x="20661" y="2893"/>
                    <a:pt x="21600" y="6342"/>
                    <a:pt x="19722" y="9609"/>
                  </a:cubicBezTo>
                  <a:cubicBezTo>
                    <a:pt x="17844" y="12876"/>
                    <a:pt x="13148" y="15962"/>
                    <a:pt x="9391" y="17868"/>
                  </a:cubicBezTo>
                  <a:cubicBezTo>
                    <a:pt x="5635" y="19774"/>
                    <a:pt x="2817" y="20500"/>
                    <a:pt x="0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9681323" y="3757276"/>
              <a:ext cx="338650" cy="21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97" fill="norm" stroke="1" extrusionOk="0">
                  <a:moveTo>
                    <a:pt x="8303" y="8237"/>
                  </a:moveTo>
                  <a:cubicBezTo>
                    <a:pt x="7659" y="7232"/>
                    <a:pt x="7014" y="6227"/>
                    <a:pt x="5805" y="6353"/>
                  </a:cubicBezTo>
                  <a:cubicBezTo>
                    <a:pt x="4596" y="6478"/>
                    <a:pt x="2823" y="7734"/>
                    <a:pt x="1614" y="9995"/>
                  </a:cubicBezTo>
                  <a:cubicBezTo>
                    <a:pt x="405" y="12255"/>
                    <a:pt x="-240" y="15520"/>
                    <a:pt x="82" y="17781"/>
                  </a:cubicBezTo>
                  <a:cubicBezTo>
                    <a:pt x="405" y="20041"/>
                    <a:pt x="1694" y="21297"/>
                    <a:pt x="3306" y="21297"/>
                  </a:cubicBezTo>
                  <a:cubicBezTo>
                    <a:pt x="4918" y="21297"/>
                    <a:pt x="6853" y="20041"/>
                    <a:pt x="8062" y="17781"/>
                  </a:cubicBezTo>
                  <a:cubicBezTo>
                    <a:pt x="9270" y="15520"/>
                    <a:pt x="9754" y="12255"/>
                    <a:pt x="8948" y="9995"/>
                  </a:cubicBezTo>
                  <a:cubicBezTo>
                    <a:pt x="8142" y="7734"/>
                    <a:pt x="6047" y="6478"/>
                    <a:pt x="6288" y="5348"/>
                  </a:cubicBezTo>
                  <a:cubicBezTo>
                    <a:pt x="6530" y="4218"/>
                    <a:pt x="9109" y="3213"/>
                    <a:pt x="10882" y="2711"/>
                  </a:cubicBezTo>
                  <a:cubicBezTo>
                    <a:pt x="12656" y="2209"/>
                    <a:pt x="13623" y="2209"/>
                    <a:pt x="14267" y="2962"/>
                  </a:cubicBezTo>
                  <a:cubicBezTo>
                    <a:pt x="14912" y="3716"/>
                    <a:pt x="15235" y="5223"/>
                    <a:pt x="15315" y="7357"/>
                  </a:cubicBezTo>
                  <a:cubicBezTo>
                    <a:pt x="15396" y="9492"/>
                    <a:pt x="15235" y="12255"/>
                    <a:pt x="14832" y="14013"/>
                  </a:cubicBezTo>
                  <a:cubicBezTo>
                    <a:pt x="14429" y="15771"/>
                    <a:pt x="13784" y="16525"/>
                    <a:pt x="13139" y="16399"/>
                  </a:cubicBezTo>
                  <a:cubicBezTo>
                    <a:pt x="12494" y="16274"/>
                    <a:pt x="11850" y="15269"/>
                    <a:pt x="11930" y="13009"/>
                  </a:cubicBezTo>
                  <a:cubicBezTo>
                    <a:pt x="12011" y="10748"/>
                    <a:pt x="12817" y="7232"/>
                    <a:pt x="13945" y="4720"/>
                  </a:cubicBezTo>
                  <a:cubicBezTo>
                    <a:pt x="15073" y="2209"/>
                    <a:pt x="16524" y="702"/>
                    <a:pt x="17653" y="199"/>
                  </a:cubicBezTo>
                  <a:cubicBezTo>
                    <a:pt x="18781" y="-303"/>
                    <a:pt x="19587" y="199"/>
                    <a:pt x="19990" y="1078"/>
                  </a:cubicBezTo>
                  <a:cubicBezTo>
                    <a:pt x="20393" y="1957"/>
                    <a:pt x="20393" y="3213"/>
                    <a:pt x="20554" y="5976"/>
                  </a:cubicBezTo>
                  <a:cubicBezTo>
                    <a:pt x="20715" y="8739"/>
                    <a:pt x="21038" y="13009"/>
                    <a:pt x="21360" y="17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10254470" y="3734495"/>
              <a:ext cx="133522" cy="39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19" fill="norm" stroke="1" extrusionOk="0">
                  <a:moveTo>
                    <a:pt x="2897" y="10900"/>
                  </a:moveTo>
                  <a:cubicBezTo>
                    <a:pt x="2897" y="13845"/>
                    <a:pt x="2897" y="16790"/>
                    <a:pt x="2497" y="18684"/>
                  </a:cubicBezTo>
                  <a:cubicBezTo>
                    <a:pt x="2097" y="20577"/>
                    <a:pt x="1297" y="21419"/>
                    <a:pt x="697" y="21419"/>
                  </a:cubicBezTo>
                  <a:cubicBezTo>
                    <a:pt x="97" y="21419"/>
                    <a:pt x="-303" y="20577"/>
                    <a:pt x="297" y="18053"/>
                  </a:cubicBezTo>
                  <a:cubicBezTo>
                    <a:pt x="897" y="15528"/>
                    <a:pt x="2497" y="11320"/>
                    <a:pt x="4897" y="8094"/>
                  </a:cubicBezTo>
                  <a:cubicBezTo>
                    <a:pt x="7297" y="4868"/>
                    <a:pt x="10497" y="2624"/>
                    <a:pt x="13097" y="1362"/>
                  </a:cubicBezTo>
                  <a:cubicBezTo>
                    <a:pt x="15697" y="100"/>
                    <a:pt x="17697" y="-181"/>
                    <a:pt x="19097" y="100"/>
                  </a:cubicBezTo>
                  <a:cubicBezTo>
                    <a:pt x="20497" y="380"/>
                    <a:pt x="21297" y="1222"/>
                    <a:pt x="20697" y="2554"/>
                  </a:cubicBezTo>
                  <a:cubicBezTo>
                    <a:pt x="20097" y="3887"/>
                    <a:pt x="18097" y="5710"/>
                    <a:pt x="15497" y="7183"/>
                  </a:cubicBezTo>
                  <a:cubicBezTo>
                    <a:pt x="12897" y="8655"/>
                    <a:pt x="9697" y="9777"/>
                    <a:pt x="6497" y="10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10492531" y="3742841"/>
              <a:ext cx="100176" cy="269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286" fill="norm" stroke="1" extrusionOk="0">
                  <a:moveTo>
                    <a:pt x="3736" y="4733"/>
                  </a:moveTo>
                  <a:cubicBezTo>
                    <a:pt x="5843" y="4127"/>
                    <a:pt x="7950" y="3522"/>
                    <a:pt x="9531" y="2714"/>
                  </a:cubicBezTo>
                  <a:cubicBezTo>
                    <a:pt x="11111" y="1907"/>
                    <a:pt x="12165" y="897"/>
                    <a:pt x="11375" y="393"/>
                  </a:cubicBezTo>
                  <a:cubicBezTo>
                    <a:pt x="10584" y="-112"/>
                    <a:pt x="7950" y="-112"/>
                    <a:pt x="5843" y="292"/>
                  </a:cubicBezTo>
                  <a:cubicBezTo>
                    <a:pt x="3736" y="695"/>
                    <a:pt x="2155" y="1503"/>
                    <a:pt x="1101" y="2411"/>
                  </a:cubicBezTo>
                  <a:cubicBezTo>
                    <a:pt x="48" y="3320"/>
                    <a:pt x="-479" y="4329"/>
                    <a:pt x="575" y="4834"/>
                  </a:cubicBezTo>
                  <a:cubicBezTo>
                    <a:pt x="1628" y="5338"/>
                    <a:pt x="4262" y="5338"/>
                    <a:pt x="6633" y="5641"/>
                  </a:cubicBezTo>
                  <a:cubicBezTo>
                    <a:pt x="9004" y="5944"/>
                    <a:pt x="11111" y="6550"/>
                    <a:pt x="13482" y="8467"/>
                  </a:cubicBezTo>
                  <a:cubicBezTo>
                    <a:pt x="15853" y="10385"/>
                    <a:pt x="18487" y="13615"/>
                    <a:pt x="19804" y="15937"/>
                  </a:cubicBezTo>
                  <a:cubicBezTo>
                    <a:pt x="21121" y="18258"/>
                    <a:pt x="21121" y="19671"/>
                    <a:pt x="18223" y="20479"/>
                  </a:cubicBezTo>
                  <a:cubicBezTo>
                    <a:pt x="15326" y="21286"/>
                    <a:pt x="9531" y="21488"/>
                    <a:pt x="6106" y="21084"/>
                  </a:cubicBezTo>
                  <a:cubicBezTo>
                    <a:pt x="2682" y="20681"/>
                    <a:pt x="1628" y="19671"/>
                    <a:pt x="1628" y="18662"/>
                  </a:cubicBezTo>
                  <a:cubicBezTo>
                    <a:pt x="1628" y="17652"/>
                    <a:pt x="2682" y="16643"/>
                    <a:pt x="3736" y="15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10794323" y="3580414"/>
              <a:ext cx="69003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3703"/>
                    <a:pt x="15200" y="7406"/>
                    <a:pt x="11600" y="11006"/>
                  </a:cubicBezTo>
                  <a:cubicBezTo>
                    <a:pt x="8000" y="14606"/>
                    <a:pt x="4000" y="1810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1195440" y="5336120"/>
              <a:ext cx="774352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98" y="20855"/>
                    <a:pt x="1996" y="20110"/>
                    <a:pt x="3671" y="18621"/>
                  </a:cubicBezTo>
                  <a:cubicBezTo>
                    <a:pt x="5347" y="17131"/>
                    <a:pt x="7699" y="14897"/>
                    <a:pt x="10337" y="12290"/>
                  </a:cubicBezTo>
                  <a:cubicBezTo>
                    <a:pt x="12974" y="9683"/>
                    <a:pt x="15897" y="6703"/>
                    <a:pt x="17822" y="4593"/>
                  </a:cubicBezTo>
                  <a:cubicBezTo>
                    <a:pt x="19747" y="2483"/>
                    <a:pt x="20673" y="12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1709118" y="5318377"/>
              <a:ext cx="334974" cy="24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360" fill="norm" stroke="1" extrusionOk="0">
                  <a:moveTo>
                    <a:pt x="0" y="215"/>
                  </a:moveTo>
                  <a:cubicBezTo>
                    <a:pt x="4191" y="-13"/>
                    <a:pt x="8382" y="-240"/>
                    <a:pt x="11928" y="556"/>
                  </a:cubicBezTo>
                  <a:cubicBezTo>
                    <a:pt x="15475" y="1352"/>
                    <a:pt x="18376" y="3171"/>
                    <a:pt x="19907" y="4876"/>
                  </a:cubicBezTo>
                  <a:cubicBezTo>
                    <a:pt x="21439" y="6581"/>
                    <a:pt x="21600" y="8173"/>
                    <a:pt x="19988" y="10901"/>
                  </a:cubicBezTo>
                  <a:cubicBezTo>
                    <a:pt x="18376" y="13629"/>
                    <a:pt x="14991" y="17495"/>
                    <a:pt x="11606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2454202" y="5208733"/>
              <a:ext cx="201879" cy="300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43" fill="norm" stroke="1" extrusionOk="0">
                  <a:moveTo>
                    <a:pt x="18482" y="3032"/>
                  </a:moveTo>
                  <a:cubicBezTo>
                    <a:pt x="17672" y="1952"/>
                    <a:pt x="16862" y="872"/>
                    <a:pt x="15647" y="332"/>
                  </a:cubicBezTo>
                  <a:cubicBezTo>
                    <a:pt x="14432" y="-208"/>
                    <a:pt x="12812" y="-208"/>
                    <a:pt x="10517" y="1232"/>
                  </a:cubicBezTo>
                  <a:cubicBezTo>
                    <a:pt x="8222" y="2672"/>
                    <a:pt x="5252" y="5552"/>
                    <a:pt x="3362" y="8162"/>
                  </a:cubicBezTo>
                  <a:cubicBezTo>
                    <a:pt x="1472" y="10772"/>
                    <a:pt x="662" y="13112"/>
                    <a:pt x="257" y="15092"/>
                  </a:cubicBezTo>
                  <a:cubicBezTo>
                    <a:pt x="-148" y="17072"/>
                    <a:pt x="-148" y="18692"/>
                    <a:pt x="797" y="19772"/>
                  </a:cubicBezTo>
                  <a:cubicBezTo>
                    <a:pt x="1742" y="20852"/>
                    <a:pt x="3632" y="21392"/>
                    <a:pt x="6737" y="21032"/>
                  </a:cubicBezTo>
                  <a:cubicBezTo>
                    <a:pt x="9842" y="20672"/>
                    <a:pt x="14162" y="19412"/>
                    <a:pt x="16997" y="16982"/>
                  </a:cubicBezTo>
                  <a:cubicBezTo>
                    <a:pt x="19832" y="14552"/>
                    <a:pt x="21182" y="10952"/>
                    <a:pt x="21317" y="8702"/>
                  </a:cubicBezTo>
                  <a:cubicBezTo>
                    <a:pt x="21452" y="6452"/>
                    <a:pt x="20372" y="5552"/>
                    <a:pt x="18212" y="5192"/>
                  </a:cubicBezTo>
                  <a:cubicBezTo>
                    <a:pt x="16052" y="4832"/>
                    <a:pt x="12812" y="5012"/>
                    <a:pt x="9572" y="5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2724642" y="5228784"/>
              <a:ext cx="142170" cy="20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80" fill="norm" stroke="1" extrusionOk="0">
                  <a:moveTo>
                    <a:pt x="1786" y="0"/>
                  </a:moveTo>
                  <a:cubicBezTo>
                    <a:pt x="1014" y="5465"/>
                    <a:pt x="243" y="10930"/>
                    <a:pt x="50" y="13012"/>
                  </a:cubicBezTo>
                  <a:cubicBezTo>
                    <a:pt x="-143" y="15094"/>
                    <a:pt x="243" y="13793"/>
                    <a:pt x="821" y="11711"/>
                  </a:cubicBezTo>
                  <a:cubicBezTo>
                    <a:pt x="1400" y="9629"/>
                    <a:pt x="2171" y="6766"/>
                    <a:pt x="3521" y="5205"/>
                  </a:cubicBezTo>
                  <a:cubicBezTo>
                    <a:pt x="4871" y="3643"/>
                    <a:pt x="6800" y="3383"/>
                    <a:pt x="8343" y="3904"/>
                  </a:cubicBezTo>
                  <a:cubicBezTo>
                    <a:pt x="9886" y="4424"/>
                    <a:pt x="11043" y="5725"/>
                    <a:pt x="12007" y="8198"/>
                  </a:cubicBezTo>
                  <a:cubicBezTo>
                    <a:pt x="12971" y="10670"/>
                    <a:pt x="13743" y="14313"/>
                    <a:pt x="14321" y="16786"/>
                  </a:cubicBezTo>
                  <a:cubicBezTo>
                    <a:pt x="14900" y="19258"/>
                    <a:pt x="15286" y="20559"/>
                    <a:pt x="16443" y="21080"/>
                  </a:cubicBezTo>
                  <a:cubicBezTo>
                    <a:pt x="17600" y="21600"/>
                    <a:pt x="19528" y="21340"/>
                    <a:pt x="21457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2918121" y="5215541"/>
              <a:ext cx="178696" cy="18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125" fill="norm" stroke="1" extrusionOk="0">
                  <a:moveTo>
                    <a:pt x="3018" y="9393"/>
                  </a:moveTo>
                  <a:cubicBezTo>
                    <a:pt x="5452" y="7350"/>
                    <a:pt x="7886" y="5307"/>
                    <a:pt x="9103" y="3556"/>
                  </a:cubicBezTo>
                  <a:cubicBezTo>
                    <a:pt x="10320" y="1804"/>
                    <a:pt x="10320" y="345"/>
                    <a:pt x="9255" y="53"/>
                  </a:cubicBezTo>
                  <a:cubicBezTo>
                    <a:pt x="8190" y="-239"/>
                    <a:pt x="6061" y="637"/>
                    <a:pt x="4235" y="3556"/>
                  </a:cubicBezTo>
                  <a:cubicBezTo>
                    <a:pt x="2410" y="6475"/>
                    <a:pt x="889" y="11437"/>
                    <a:pt x="280" y="14647"/>
                  </a:cubicBezTo>
                  <a:cubicBezTo>
                    <a:pt x="-328" y="17858"/>
                    <a:pt x="-24" y="19318"/>
                    <a:pt x="1954" y="20193"/>
                  </a:cubicBezTo>
                  <a:cubicBezTo>
                    <a:pt x="3931" y="21069"/>
                    <a:pt x="7582" y="21361"/>
                    <a:pt x="11080" y="20923"/>
                  </a:cubicBezTo>
                  <a:cubicBezTo>
                    <a:pt x="14579" y="20485"/>
                    <a:pt x="17926" y="19318"/>
                    <a:pt x="21272" y="18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3510826" y="4825290"/>
              <a:ext cx="306674" cy="57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19980" y="2197"/>
                  </a:moveTo>
                  <a:cubicBezTo>
                    <a:pt x="17640" y="1429"/>
                    <a:pt x="15300" y="661"/>
                    <a:pt x="13680" y="277"/>
                  </a:cubicBezTo>
                  <a:cubicBezTo>
                    <a:pt x="12060" y="-107"/>
                    <a:pt x="11160" y="-107"/>
                    <a:pt x="10170" y="373"/>
                  </a:cubicBezTo>
                  <a:cubicBezTo>
                    <a:pt x="9180" y="853"/>
                    <a:pt x="8100" y="1813"/>
                    <a:pt x="7470" y="3493"/>
                  </a:cubicBezTo>
                  <a:cubicBezTo>
                    <a:pt x="6840" y="5173"/>
                    <a:pt x="6660" y="7573"/>
                    <a:pt x="6930" y="10309"/>
                  </a:cubicBezTo>
                  <a:cubicBezTo>
                    <a:pt x="7200" y="13045"/>
                    <a:pt x="7920" y="16117"/>
                    <a:pt x="8280" y="17941"/>
                  </a:cubicBezTo>
                  <a:cubicBezTo>
                    <a:pt x="8640" y="19765"/>
                    <a:pt x="8640" y="20341"/>
                    <a:pt x="8190" y="20773"/>
                  </a:cubicBezTo>
                  <a:cubicBezTo>
                    <a:pt x="7740" y="21205"/>
                    <a:pt x="6840" y="21493"/>
                    <a:pt x="5940" y="21493"/>
                  </a:cubicBezTo>
                  <a:cubicBezTo>
                    <a:pt x="5040" y="21493"/>
                    <a:pt x="4140" y="21205"/>
                    <a:pt x="3330" y="20629"/>
                  </a:cubicBezTo>
                  <a:cubicBezTo>
                    <a:pt x="2520" y="20053"/>
                    <a:pt x="1800" y="19189"/>
                    <a:pt x="1170" y="18421"/>
                  </a:cubicBezTo>
                  <a:cubicBezTo>
                    <a:pt x="540" y="17653"/>
                    <a:pt x="0" y="16981"/>
                    <a:pt x="0" y="16453"/>
                  </a:cubicBezTo>
                  <a:cubicBezTo>
                    <a:pt x="0" y="15925"/>
                    <a:pt x="540" y="15541"/>
                    <a:pt x="2430" y="15061"/>
                  </a:cubicBezTo>
                  <a:cubicBezTo>
                    <a:pt x="4320" y="14581"/>
                    <a:pt x="7560" y="14005"/>
                    <a:pt x="9720" y="13669"/>
                  </a:cubicBezTo>
                  <a:cubicBezTo>
                    <a:pt x="11880" y="13333"/>
                    <a:pt x="12960" y="13237"/>
                    <a:pt x="13950" y="13237"/>
                  </a:cubicBezTo>
                  <a:cubicBezTo>
                    <a:pt x="14940" y="13237"/>
                    <a:pt x="15840" y="13333"/>
                    <a:pt x="16290" y="13669"/>
                  </a:cubicBezTo>
                  <a:cubicBezTo>
                    <a:pt x="16740" y="14005"/>
                    <a:pt x="16740" y="14581"/>
                    <a:pt x="16740" y="15349"/>
                  </a:cubicBezTo>
                  <a:cubicBezTo>
                    <a:pt x="16740" y="16117"/>
                    <a:pt x="16740" y="17077"/>
                    <a:pt x="17010" y="17749"/>
                  </a:cubicBezTo>
                  <a:cubicBezTo>
                    <a:pt x="17280" y="18421"/>
                    <a:pt x="17820" y="18805"/>
                    <a:pt x="18270" y="18709"/>
                  </a:cubicBezTo>
                  <a:cubicBezTo>
                    <a:pt x="18720" y="18613"/>
                    <a:pt x="19080" y="18037"/>
                    <a:pt x="19260" y="17173"/>
                  </a:cubicBezTo>
                  <a:cubicBezTo>
                    <a:pt x="19440" y="16309"/>
                    <a:pt x="19440" y="15157"/>
                    <a:pt x="19800" y="14101"/>
                  </a:cubicBezTo>
                  <a:cubicBezTo>
                    <a:pt x="20160" y="13045"/>
                    <a:pt x="20880" y="12085"/>
                    <a:pt x="21600" y="1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3936936" y="4830109"/>
              <a:ext cx="26234" cy="48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343"/>
                    <a:pt x="4448" y="8686"/>
                    <a:pt x="1502" y="12286"/>
                  </a:cubicBezTo>
                  <a:cubicBezTo>
                    <a:pt x="-1443" y="15886"/>
                    <a:pt x="521" y="18743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4039838" y="5067861"/>
              <a:ext cx="161004" cy="24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8009"/>
                  </a:moveTo>
                  <a:cubicBezTo>
                    <a:pt x="3429" y="8009"/>
                    <a:pt x="6857" y="8009"/>
                    <a:pt x="9771" y="7118"/>
                  </a:cubicBezTo>
                  <a:cubicBezTo>
                    <a:pt x="12686" y="6228"/>
                    <a:pt x="15086" y="4446"/>
                    <a:pt x="15943" y="2999"/>
                  </a:cubicBezTo>
                  <a:cubicBezTo>
                    <a:pt x="16800" y="1551"/>
                    <a:pt x="16114" y="438"/>
                    <a:pt x="14914" y="104"/>
                  </a:cubicBezTo>
                  <a:cubicBezTo>
                    <a:pt x="13714" y="-230"/>
                    <a:pt x="12000" y="215"/>
                    <a:pt x="9771" y="1774"/>
                  </a:cubicBezTo>
                  <a:cubicBezTo>
                    <a:pt x="7543" y="3333"/>
                    <a:pt x="4800" y="6005"/>
                    <a:pt x="3600" y="8900"/>
                  </a:cubicBezTo>
                  <a:cubicBezTo>
                    <a:pt x="2400" y="11795"/>
                    <a:pt x="2743" y="14912"/>
                    <a:pt x="6000" y="17028"/>
                  </a:cubicBezTo>
                  <a:cubicBezTo>
                    <a:pt x="9257" y="19143"/>
                    <a:pt x="15429" y="20257"/>
                    <a:pt x="2160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4806522" y="5090781"/>
              <a:ext cx="260673" cy="200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0"/>
                  </a:moveTo>
                  <a:cubicBezTo>
                    <a:pt x="0" y="4860"/>
                    <a:pt x="0" y="9720"/>
                    <a:pt x="0" y="13365"/>
                  </a:cubicBezTo>
                  <a:cubicBezTo>
                    <a:pt x="0" y="17010"/>
                    <a:pt x="0" y="19440"/>
                    <a:pt x="529" y="20520"/>
                  </a:cubicBezTo>
                  <a:cubicBezTo>
                    <a:pt x="1059" y="21600"/>
                    <a:pt x="2118" y="21330"/>
                    <a:pt x="3388" y="19980"/>
                  </a:cubicBezTo>
                  <a:cubicBezTo>
                    <a:pt x="4659" y="18630"/>
                    <a:pt x="6141" y="16200"/>
                    <a:pt x="7200" y="14310"/>
                  </a:cubicBezTo>
                  <a:cubicBezTo>
                    <a:pt x="8259" y="12420"/>
                    <a:pt x="8894" y="11070"/>
                    <a:pt x="9318" y="11340"/>
                  </a:cubicBezTo>
                  <a:cubicBezTo>
                    <a:pt x="9741" y="11610"/>
                    <a:pt x="9953" y="13500"/>
                    <a:pt x="10482" y="14985"/>
                  </a:cubicBezTo>
                  <a:cubicBezTo>
                    <a:pt x="11012" y="16470"/>
                    <a:pt x="11859" y="17550"/>
                    <a:pt x="13447" y="17550"/>
                  </a:cubicBezTo>
                  <a:cubicBezTo>
                    <a:pt x="15035" y="17550"/>
                    <a:pt x="17365" y="16470"/>
                    <a:pt x="18847" y="15120"/>
                  </a:cubicBezTo>
                  <a:cubicBezTo>
                    <a:pt x="20329" y="13770"/>
                    <a:pt x="20965" y="12150"/>
                    <a:pt x="21600" y="1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5013526" y="5044194"/>
              <a:ext cx="145244" cy="45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449" fill="norm" stroke="1" extrusionOk="0">
                  <a:moveTo>
                    <a:pt x="13180" y="2891"/>
                  </a:moveTo>
                  <a:cubicBezTo>
                    <a:pt x="12447" y="5875"/>
                    <a:pt x="11715" y="8858"/>
                    <a:pt x="11166" y="12737"/>
                  </a:cubicBezTo>
                  <a:cubicBezTo>
                    <a:pt x="10617" y="16615"/>
                    <a:pt x="10251" y="21389"/>
                    <a:pt x="9885" y="21448"/>
                  </a:cubicBezTo>
                  <a:cubicBezTo>
                    <a:pt x="9519" y="21508"/>
                    <a:pt x="9153" y="16854"/>
                    <a:pt x="8969" y="12975"/>
                  </a:cubicBezTo>
                  <a:cubicBezTo>
                    <a:pt x="8786" y="9097"/>
                    <a:pt x="8786" y="5994"/>
                    <a:pt x="8969" y="4144"/>
                  </a:cubicBezTo>
                  <a:cubicBezTo>
                    <a:pt x="9153" y="2295"/>
                    <a:pt x="9519" y="1698"/>
                    <a:pt x="10251" y="1161"/>
                  </a:cubicBezTo>
                  <a:cubicBezTo>
                    <a:pt x="10983" y="624"/>
                    <a:pt x="12081" y="147"/>
                    <a:pt x="13546" y="27"/>
                  </a:cubicBezTo>
                  <a:cubicBezTo>
                    <a:pt x="15010" y="-92"/>
                    <a:pt x="16841" y="147"/>
                    <a:pt x="18488" y="1400"/>
                  </a:cubicBezTo>
                  <a:cubicBezTo>
                    <a:pt x="20136" y="2653"/>
                    <a:pt x="21600" y="4920"/>
                    <a:pt x="20319" y="6770"/>
                  </a:cubicBezTo>
                  <a:cubicBezTo>
                    <a:pt x="19037" y="8620"/>
                    <a:pt x="15010" y="10052"/>
                    <a:pt x="11532" y="10887"/>
                  </a:cubicBezTo>
                  <a:cubicBezTo>
                    <a:pt x="8054" y="11722"/>
                    <a:pt x="5125" y="11961"/>
                    <a:pt x="3295" y="11245"/>
                  </a:cubicBezTo>
                  <a:cubicBezTo>
                    <a:pt x="1464" y="10529"/>
                    <a:pt x="732" y="8858"/>
                    <a:pt x="366" y="7665"/>
                  </a:cubicBezTo>
                  <a:cubicBezTo>
                    <a:pt x="0" y="6472"/>
                    <a:pt x="0" y="5756"/>
                    <a:pt x="0" y="5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5251198" y="4710895"/>
              <a:ext cx="46002" cy="46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548"/>
                  </a:moveTo>
                  <a:cubicBezTo>
                    <a:pt x="4800" y="194"/>
                    <a:pt x="9600" y="-160"/>
                    <a:pt x="12600" y="76"/>
                  </a:cubicBezTo>
                  <a:cubicBezTo>
                    <a:pt x="15600" y="312"/>
                    <a:pt x="16800" y="1138"/>
                    <a:pt x="15600" y="3735"/>
                  </a:cubicBezTo>
                  <a:cubicBezTo>
                    <a:pt x="14400" y="6332"/>
                    <a:pt x="10800" y="10699"/>
                    <a:pt x="11400" y="13945"/>
                  </a:cubicBezTo>
                  <a:cubicBezTo>
                    <a:pt x="12000" y="17191"/>
                    <a:pt x="16800" y="19315"/>
                    <a:pt x="2160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5387375" y="5026495"/>
              <a:ext cx="105679" cy="14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20648" fill="norm" stroke="1" extrusionOk="0">
                  <a:moveTo>
                    <a:pt x="18024" y="2664"/>
                  </a:moveTo>
                  <a:cubicBezTo>
                    <a:pt x="15078" y="2664"/>
                    <a:pt x="12133" y="2664"/>
                    <a:pt x="8942" y="4713"/>
                  </a:cubicBezTo>
                  <a:cubicBezTo>
                    <a:pt x="5751" y="6761"/>
                    <a:pt x="2314" y="10857"/>
                    <a:pt x="842" y="13837"/>
                  </a:cubicBezTo>
                  <a:cubicBezTo>
                    <a:pt x="-631" y="16816"/>
                    <a:pt x="-140" y="18678"/>
                    <a:pt x="2069" y="19795"/>
                  </a:cubicBezTo>
                  <a:cubicBezTo>
                    <a:pt x="4278" y="20913"/>
                    <a:pt x="8205" y="21285"/>
                    <a:pt x="11887" y="18678"/>
                  </a:cubicBezTo>
                  <a:cubicBezTo>
                    <a:pt x="15569" y="16071"/>
                    <a:pt x="19005" y="10485"/>
                    <a:pt x="19987" y="6761"/>
                  </a:cubicBezTo>
                  <a:cubicBezTo>
                    <a:pt x="20969" y="3037"/>
                    <a:pt x="19496" y="1175"/>
                    <a:pt x="17533" y="430"/>
                  </a:cubicBezTo>
                  <a:cubicBezTo>
                    <a:pt x="15569" y="-315"/>
                    <a:pt x="13114" y="57"/>
                    <a:pt x="10660" y="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5597347" y="4551180"/>
              <a:ext cx="534397" cy="63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25" fill="norm" stroke="1" extrusionOk="0">
                  <a:moveTo>
                    <a:pt x="5508" y="16822"/>
                  </a:moveTo>
                  <a:cubicBezTo>
                    <a:pt x="5097" y="16386"/>
                    <a:pt x="4685" y="15951"/>
                    <a:pt x="3914" y="15864"/>
                  </a:cubicBezTo>
                  <a:cubicBezTo>
                    <a:pt x="3143" y="15777"/>
                    <a:pt x="2011" y="16038"/>
                    <a:pt x="1240" y="16560"/>
                  </a:cubicBezTo>
                  <a:cubicBezTo>
                    <a:pt x="468" y="17083"/>
                    <a:pt x="57" y="17867"/>
                    <a:pt x="5" y="18477"/>
                  </a:cubicBezTo>
                  <a:cubicBezTo>
                    <a:pt x="-46" y="19086"/>
                    <a:pt x="263" y="19522"/>
                    <a:pt x="880" y="19609"/>
                  </a:cubicBezTo>
                  <a:cubicBezTo>
                    <a:pt x="1497" y="19696"/>
                    <a:pt x="2423" y="19435"/>
                    <a:pt x="3143" y="19043"/>
                  </a:cubicBezTo>
                  <a:cubicBezTo>
                    <a:pt x="3863" y="18651"/>
                    <a:pt x="4377" y="18128"/>
                    <a:pt x="4634" y="18085"/>
                  </a:cubicBezTo>
                  <a:cubicBezTo>
                    <a:pt x="4891" y="18041"/>
                    <a:pt x="4891" y="18477"/>
                    <a:pt x="5097" y="18825"/>
                  </a:cubicBezTo>
                  <a:cubicBezTo>
                    <a:pt x="5303" y="19173"/>
                    <a:pt x="5714" y="19435"/>
                    <a:pt x="7051" y="19304"/>
                  </a:cubicBezTo>
                  <a:cubicBezTo>
                    <a:pt x="8388" y="19173"/>
                    <a:pt x="10651" y="18651"/>
                    <a:pt x="12143" y="18085"/>
                  </a:cubicBezTo>
                  <a:cubicBezTo>
                    <a:pt x="13634" y="17519"/>
                    <a:pt x="14354" y="16909"/>
                    <a:pt x="14868" y="16343"/>
                  </a:cubicBezTo>
                  <a:cubicBezTo>
                    <a:pt x="15383" y="15777"/>
                    <a:pt x="15691" y="15254"/>
                    <a:pt x="15588" y="15036"/>
                  </a:cubicBezTo>
                  <a:cubicBezTo>
                    <a:pt x="15485" y="14819"/>
                    <a:pt x="14971" y="14906"/>
                    <a:pt x="14354" y="15385"/>
                  </a:cubicBezTo>
                  <a:cubicBezTo>
                    <a:pt x="13737" y="15864"/>
                    <a:pt x="13017" y="16735"/>
                    <a:pt x="12914" y="17693"/>
                  </a:cubicBezTo>
                  <a:cubicBezTo>
                    <a:pt x="12811" y="18651"/>
                    <a:pt x="13325" y="19696"/>
                    <a:pt x="14097" y="20306"/>
                  </a:cubicBezTo>
                  <a:cubicBezTo>
                    <a:pt x="14868" y="20915"/>
                    <a:pt x="15897" y="21090"/>
                    <a:pt x="17080" y="20436"/>
                  </a:cubicBezTo>
                  <a:cubicBezTo>
                    <a:pt x="18263" y="19783"/>
                    <a:pt x="19600" y="18302"/>
                    <a:pt x="20423" y="16081"/>
                  </a:cubicBezTo>
                  <a:cubicBezTo>
                    <a:pt x="21245" y="13860"/>
                    <a:pt x="21554" y="10899"/>
                    <a:pt x="21503" y="8199"/>
                  </a:cubicBezTo>
                  <a:cubicBezTo>
                    <a:pt x="21451" y="5499"/>
                    <a:pt x="21040" y="3060"/>
                    <a:pt x="20628" y="1667"/>
                  </a:cubicBezTo>
                  <a:cubicBezTo>
                    <a:pt x="20217" y="273"/>
                    <a:pt x="19805" y="-75"/>
                    <a:pt x="19343" y="12"/>
                  </a:cubicBezTo>
                  <a:cubicBezTo>
                    <a:pt x="18880" y="99"/>
                    <a:pt x="18365" y="622"/>
                    <a:pt x="17851" y="2320"/>
                  </a:cubicBezTo>
                  <a:cubicBezTo>
                    <a:pt x="17337" y="4019"/>
                    <a:pt x="16823" y="6893"/>
                    <a:pt x="16668" y="9636"/>
                  </a:cubicBezTo>
                  <a:cubicBezTo>
                    <a:pt x="16514" y="12380"/>
                    <a:pt x="16720" y="14993"/>
                    <a:pt x="17131" y="16952"/>
                  </a:cubicBezTo>
                  <a:cubicBezTo>
                    <a:pt x="17543" y="18912"/>
                    <a:pt x="18160" y="20219"/>
                    <a:pt x="18777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3296154" y="6083839"/>
              <a:ext cx="199339" cy="58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1662" y="10746"/>
                  </a:moveTo>
                  <a:cubicBezTo>
                    <a:pt x="3046" y="13353"/>
                    <a:pt x="4431" y="15960"/>
                    <a:pt x="5400" y="17589"/>
                  </a:cubicBezTo>
                  <a:cubicBezTo>
                    <a:pt x="6369" y="19219"/>
                    <a:pt x="6923" y="19870"/>
                    <a:pt x="7062" y="20429"/>
                  </a:cubicBezTo>
                  <a:cubicBezTo>
                    <a:pt x="7200" y="20987"/>
                    <a:pt x="6923" y="21453"/>
                    <a:pt x="6508" y="21406"/>
                  </a:cubicBezTo>
                  <a:cubicBezTo>
                    <a:pt x="6092" y="21360"/>
                    <a:pt x="5538" y="20801"/>
                    <a:pt x="4985" y="18986"/>
                  </a:cubicBezTo>
                  <a:cubicBezTo>
                    <a:pt x="4431" y="17170"/>
                    <a:pt x="3877" y="14098"/>
                    <a:pt x="4154" y="11119"/>
                  </a:cubicBezTo>
                  <a:cubicBezTo>
                    <a:pt x="4431" y="8139"/>
                    <a:pt x="5538" y="5253"/>
                    <a:pt x="6923" y="3391"/>
                  </a:cubicBezTo>
                  <a:cubicBezTo>
                    <a:pt x="8308" y="1529"/>
                    <a:pt x="9969" y="691"/>
                    <a:pt x="11631" y="272"/>
                  </a:cubicBezTo>
                  <a:cubicBezTo>
                    <a:pt x="13292" y="-147"/>
                    <a:pt x="14954" y="-147"/>
                    <a:pt x="17031" y="737"/>
                  </a:cubicBezTo>
                  <a:cubicBezTo>
                    <a:pt x="19108" y="1622"/>
                    <a:pt x="21600" y="3391"/>
                    <a:pt x="21600" y="5113"/>
                  </a:cubicBezTo>
                  <a:cubicBezTo>
                    <a:pt x="21600" y="6836"/>
                    <a:pt x="19108" y="8512"/>
                    <a:pt x="15508" y="9675"/>
                  </a:cubicBezTo>
                  <a:cubicBezTo>
                    <a:pt x="11908" y="10839"/>
                    <a:pt x="7200" y="11491"/>
                    <a:pt x="4431" y="11631"/>
                  </a:cubicBezTo>
                  <a:cubicBezTo>
                    <a:pt x="1662" y="11770"/>
                    <a:pt x="831" y="11398"/>
                    <a:pt x="0" y="11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3559103" y="5808546"/>
              <a:ext cx="266064" cy="576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369" fill="norm" stroke="1" extrusionOk="0">
                  <a:moveTo>
                    <a:pt x="17097" y="15456"/>
                  </a:moveTo>
                  <a:cubicBezTo>
                    <a:pt x="14011" y="14508"/>
                    <a:pt x="10926" y="13561"/>
                    <a:pt x="8457" y="13372"/>
                  </a:cubicBezTo>
                  <a:cubicBezTo>
                    <a:pt x="5988" y="13182"/>
                    <a:pt x="4137" y="13751"/>
                    <a:pt x="2594" y="15077"/>
                  </a:cubicBezTo>
                  <a:cubicBezTo>
                    <a:pt x="1051" y="16403"/>
                    <a:pt x="-183" y="18487"/>
                    <a:pt x="23" y="19766"/>
                  </a:cubicBezTo>
                  <a:cubicBezTo>
                    <a:pt x="228" y="21045"/>
                    <a:pt x="1874" y="21519"/>
                    <a:pt x="4137" y="21330"/>
                  </a:cubicBezTo>
                  <a:cubicBezTo>
                    <a:pt x="6400" y="21140"/>
                    <a:pt x="9280" y="20287"/>
                    <a:pt x="11440" y="18440"/>
                  </a:cubicBezTo>
                  <a:cubicBezTo>
                    <a:pt x="13600" y="16593"/>
                    <a:pt x="15040" y="13751"/>
                    <a:pt x="15863" y="10719"/>
                  </a:cubicBezTo>
                  <a:cubicBezTo>
                    <a:pt x="16686" y="7687"/>
                    <a:pt x="16891" y="4466"/>
                    <a:pt x="16891" y="2572"/>
                  </a:cubicBezTo>
                  <a:cubicBezTo>
                    <a:pt x="16891" y="677"/>
                    <a:pt x="16686" y="108"/>
                    <a:pt x="16274" y="14"/>
                  </a:cubicBezTo>
                  <a:cubicBezTo>
                    <a:pt x="15863" y="-81"/>
                    <a:pt x="15246" y="298"/>
                    <a:pt x="14628" y="2051"/>
                  </a:cubicBezTo>
                  <a:cubicBezTo>
                    <a:pt x="14011" y="3803"/>
                    <a:pt x="13394" y="6930"/>
                    <a:pt x="14526" y="9819"/>
                  </a:cubicBezTo>
                  <a:cubicBezTo>
                    <a:pt x="15657" y="12708"/>
                    <a:pt x="18537" y="15361"/>
                    <a:pt x="21417" y="18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3967976" y="5753724"/>
              <a:ext cx="156198" cy="655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82" fill="norm" stroke="1" extrusionOk="0">
                  <a:moveTo>
                    <a:pt x="21293" y="1640"/>
                  </a:moveTo>
                  <a:cubicBezTo>
                    <a:pt x="20248" y="1054"/>
                    <a:pt x="19203" y="468"/>
                    <a:pt x="17635" y="175"/>
                  </a:cubicBezTo>
                  <a:cubicBezTo>
                    <a:pt x="16067" y="-118"/>
                    <a:pt x="13977" y="-118"/>
                    <a:pt x="11016" y="761"/>
                  </a:cubicBezTo>
                  <a:cubicBezTo>
                    <a:pt x="8054" y="1640"/>
                    <a:pt x="4222" y="3398"/>
                    <a:pt x="2132" y="5533"/>
                  </a:cubicBezTo>
                  <a:cubicBezTo>
                    <a:pt x="41" y="7668"/>
                    <a:pt x="-307" y="10180"/>
                    <a:pt x="216" y="12901"/>
                  </a:cubicBezTo>
                  <a:cubicBezTo>
                    <a:pt x="738" y="15622"/>
                    <a:pt x="2132" y="18552"/>
                    <a:pt x="3525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3894168" y="6110471"/>
              <a:ext cx="21467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" y="18000"/>
                    <a:pt x="514" y="14400"/>
                    <a:pt x="4114" y="10800"/>
                  </a:cubicBezTo>
                  <a:cubicBezTo>
                    <a:pt x="7714" y="7200"/>
                    <a:pt x="1465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4246842" y="6179472"/>
              <a:ext cx="184005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4361845" y="6087470"/>
              <a:ext cx="53669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060"/>
                    <a:pt x="4114" y="6120"/>
                    <a:pt x="7714" y="9720"/>
                  </a:cubicBezTo>
                  <a:cubicBezTo>
                    <a:pt x="11314" y="13320"/>
                    <a:pt x="16457" y="174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4760520" y="6194806"/>
              <a:ext cx="6133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280"/>
                  </a:moveTo>
                  <a:cubicBezTo>
                    <a:pt x="900" y="8640"/>
                    <a:pt x="1800" y="0"/>
                    <a:pt x="2700" y="0"/>
                  </a:cubicBezTo>
                  <a:cubicBezTo>
                    <a:pt x="3600" y="0"/>
                    <a:pt x="4500" y="8640"/>
                    <a:pt x="7650" y="13680"/>
                  </a:cubicBezTo>
                  <a:cubicBezTo>
                    <a:pt x="10800" y="18720"/>
                    <a:pt x="162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4949241" y="6069098"/>
              <a:ext cx="127460" cy="476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1293" fill="norm" stroke="1" extrusionOk="0">
                  <a:moveTo>
                    <a:pt x="6711" y="2536"/>
                  </a:moveTo>
                  <a:cubicBezTo>
                    <a:pt x="6295" y="6078"/>
                    <a:pt x="5880" y="9621"/>
                    <a:pt x="5672" y="12593"/>
                  </a:cubicBezTo>
                  <a:cubicBezTo>
                    <a:pt x="5464" y="15564"/>
                    <a:pt x="5464" y="17964"/>
                    <a:pt x="5049" y="19450"/>
                  </a:cubicBezTo>
                  <a:cubicBezTo>
                    <a:pt x="4634" y="20936"/>
                    <a:pt x="3803" y="21507"/>
                    <a:pt x="2972" y="21221"/>
                  </a:cubicBezTo>
                  <a:cubicBezTo>
                    <a:pt x="2141" y="20936"/>
                    <a:pt x="1311" y="19793"/>
                    <a:pt x="1103" y="17336"/>
                  </a:cubicBezTo>
                  <a:cubicBezTo>
                    <a:pt x="895" y="14878"/>
                    <a:pt x="1311" y="11107"/>
                    <a:pt x="2972" y="8193"/>
                  </a:cubicBezTo>
                  <a:cubicBezTo>
                    <a:pt x="4634" y="5278"/>
                    <a:pt x="7541" y="3221"/>
                    <a:pt x="9618" y="1964"/>
                  </a:cubicBezTo>
                  <a:cubicBezTo>
                    <a:pt x="11695" y="707"/>
                    <a:pt x="12941" y="250"/>
                    <a:pt x="14603" y="78"/>
                  </a:cubicBezTo>
                  <a:cubicBezTo>
                    <a:pt x="16264" y="-93"/>
                    <a:pt x="18341" y="21"/>
                    <a:pt x="19587" y="364"/>
                  </a:cubicBezTo>
                  <a:cubicBezTo>
                    <a:pt x="20834" y="707"/>
                    <a:pt x="21249" y="1278"/>
                    <a:pt x="19795" y="2764"/>
                  </a:cubicBezTo>
                  <a:cubicBezTo>
                    <a:pt x="18341" y="4250"/>
                    <a:pt x="15018" y="6650"/>
                    <a:pt x="12318" y="8078"/>
                  </a:cubicBezTo>
                  <a:cubicBezTo>
                    <a:pt x="9618" y="9507"/>
                    <a:pt x="7541" y="9964"/>
                    <a:pt x="5464" y="10250"/>
                  </a:cubicBezTo>
                  <a:cubicBezTo>
                    <a:pt x="3387" y="10536"/>
                    <a:pt x="1311" y="10650"/>
                    <a:pt x="480" y="10250"/>
                  </a:cubicBezTo>
                  <a:cubicBezTo>
                    <a:pt x="-351" y="9850"/>
                    <a:pt x="64" y="8936"/>
                    <a:pt x="480" y="8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5120862" y="6046581"/>
              <a:ext cx="204880" cy="52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39" fill="norm" stroke="1" extrusionOk="0">
                  <a:moveTo>
                    <a:pt x="0" y="1038"/>
                  </a:moveTo>
                  <a:cubicBezTo>
                    <a:pt x="1580" y="519"/>
                    <a:pt x="3161" y="0"/>
                    <a:pt x="3951" y="0"/>
                  </a:cubicBezTo>
                  <a:cubicBezTo>
                    <a:pt x="4741" y="0"/>
                    <a:pt x="4741" y="519"/>
                    <a:pt x="4610" y="1298"/>
                  </a:cubicBezTo>
                  <a:cubicBezTo>
                    <a:pt x="4478" y="2077"/>
                    <a:pt x="4215" y="3115"/>
                    <a:pt x="5137" y="3946"/>
                  </a:cubicBezTo>
                  <a:cubicBezTo>
                    <a:pt x="6059" y="4777"/>
                    <a:pt x="8166" y="5400"/>
                    <a:pt x="9878" y="5660"/>
                  </a:cubicBezTo>
                  <a:cubicBezTo>
                    <a:pt x="11590" y="5919"/>
                    <a:pt x="12907" y="5815"/>
                    <a:pt x="14093" y="5400"/>
                  </a:cubicBezTo>
                  <a:cubicBezTo>
                    <a:pt x="15278" y="4985"/>
                    <a:pt x="16332" y="4258"/>
                    <a:pt x="16595" y="4154"/>
                  </a:cubicBezTo>
                  <a:cubicBezTo>
                    <a:pt x="16859" y="4050"/>
                    <a:pt x="16332" y="4569"/>
                    <a:pt x="16595" y="6335"/>
                  </a:cubicBezTo>
                  <a:cubicBezTo>
                    <a:pt x="16859" y="8100"/>
                    <a:pt x="17912" y="11112"/>
                    <a:pt x="19098" y="13656"/>
                  </a:cubicBezTo>
                  <a:cubicBezTo>
                    <a:pt x="20283" y="16200"/>
                    <a:pt x="21600" y="18277"/>
                    <a:pt x="20941" y="19627"/>
                  </a:cubicBezTo>
                  <a:cubicBezTo>
                    <a:pt x="20283" y="20977"/>
                    <a:pt x="17649" y="21600"/>
                    <a:pt x="14224" y="21237"/>
                  </a:cubicBezTo>
                  <a:cubicBezTo>
                    <a:pt x="10800" y="20873"/>
                    <a:pt x="6585" y="19523"/>
                    <a:pt x="2371" y="18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2905450" y="5590141"/>
              <a:ext cx="2784014" cy="128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23" fill="norm" stroke="1" extrusionOk="0">
                  <a:moveTo>
                    <a:pt x="20451" y="7054"/>
                  </a:moveTo>
                  <a:cubicBezTo>
                    <a:pt x="20353" y="6326"/>
                    <a:pt x="20254" y="5597"/>
                    <a:pt x="19947" y="4826"/>
                  </a:cubicBezTo>
                  <a:cubicBezTo>
                    <a:pt x="19641" y="4054"/>
                    <a:pt x="19127" y="3240"/>
                    <a:pt x="18584" y="2554"/>
                  </a:cubicBezTo>
                  <a:cubicBezTo>
                    <a:pt x="18040" y="1869"/>
                    <a:pt x="17467" y="1311"/>
                    <a:pt x="16845" y="883"/>
                  </a:cubicBezTo>
                  <a:cubicBezTo>
                    <a:pt x="16222" y="454"/>
                    <a:pt x="15550" y="154"/>
                    <a:pt x="14859" y="47"/>
                  </a:cubicBezTo>
                  <a:cubicBezTo>
                    <a:pt x="14167" y="-60"/>
                    <a:pt x="13456" y="26"/>
                    <a:pt x="12705" y="197"/>
                  </a:cubicBezTo>
                  <a:cubicBezTo>
                    <a:pt x="11954" y="369"/>
                    <a:pt x="11163" y="626"/>
                    <a:pt x="10373" y="861"/>
                  </a:cubicBezTo>
                  <a:cubicBezTo>
                    <a:pt x="9582" y="1097"/>
                    <a:pt x="8792" y="1311"/>
                    <a:pt x="8051" y="1590"/>
                  </a:cubicBezTo>
                  <a:cubicBezTo>
                    <a:pt x="7310" y="1869"/>
                    <a:pt x="6618" y="2211"/>
                    <a:pt x="5936" y="2661"/>
                  </a:cubicBezTo>
                  <a:cubicBezTo>
                    <a:pt x="5254" y="3111"/>
                    <a:pt x="4582" y="3669"/>
                    <a:pt x="3891" y="4333"/>
                  </a:cubicBezTo>
                  <a:cubicBezTo>
                    <a:pt x="3199" y="4997"/>
                    <a:pt x="2488" y="5769"/>
                    <a:pt x="1895" y="6561"/>
                  </a:cubicBezTo>
                  <a:cubicBezTo>
                    <a:pt x="1302" y="7354"/>
                    <a:pt x="828" y="8169"/>
                    <a:pt x="492" y="9154"/>
                  </a:cubicBezTo>
                  <a:cubicBezTo>
                    <a:pt x="156" y="10140"/>
                    <a:pt x="-42" y="11297"/>
                    <a:pt x="7" y="12454"/>
                  </a:cubicBezTo>
                  <a:cubicBezTo>
                    <a:pt x="57" y="13611"/>
                    <a:pt x="353" y="14769"/>
                    <a:pt x="828" y="15754"/>
                  </a:cubicBezTo>
                  <a:cubicBezTo>
                    <a:pt x="1302" y="16740"/>
                    <a:pt x="1954" y="17554"/>
                    <a:pt x="2616" y="18197"/>
                  </a:cubicBezTo>
                  <a:cubicBezTo>
                    <a:pt x="3278" y="18840"/>
                    <a:pt x="3950" y="19311"/>
                    <a:pt x="4701" y="19697"/>
                  </a:cubicBezTo>
                  <a:cubicBezTo>
                    <a:pt x="5452" y="20083"/>
                    <a:pt x="6282" y="20383"/>
                    <a:pt x="7112" y="20640"/>
                  </a:cubicBezTo>
                  <a:cubicBezTo>
                    <a:pt x="7942" y="20897"/>
                    <a:pt x="8772" y="21111"/>
                    <a:pt x="9572" y="21261"/>
                  </a:cubicBezTo>
                  <a:cubicBezTo>
                    <a:pt x="10373" y="21411"/>
                    <a:pt x="11143" y="21497"/>
                    <a:pt x="11934" y="21519"/>
                  </a:cubicBezTo>
                  <a:cubicBezTo>
                    <a:pt x="12724" y="21540"/>
                    <a:pt x="13535" y="21497"/>
                    <a:pt x="14276" y="21240"/>
                  </a:cubicBezTo>
                  <a:cubicBezTo>
                    <a:pt x="15017" y="20983"/>
                    <a:pt x="15689" y="20511"/>
                    <a:pt x="16361" y="20019"/>
                  </a:cubicBezTo>
                  <a:cubicBezTo>
                    <a:pt x="17032" y="19526"/>
                    <a:pt x="17704" y="19011"/>
                    <a:pt x="18347" y="18347"/>
                  </a:cubicBezTo>
                  <a:cubicBezTo>
                    <a:pt x="18989" y="17683"/>
                    <a:pt x="19602" y="16869"/>
                    <a:pt x="20105" y="15797"/>
                  </a:cubicBezTo>
                  <a:cubicBezTo>
                    <a:pt x="20609" y="14726"/>
                    <a:pt x="21005" y="13397"/>
                    <a:pt x="21242" y="12111"/>
                  </a:cubicBezTo>
                  <a:cubicBezTo>
                    <a:pt x="21479" y="10826"/>
                    <a:pt x="21558" y="9583"/>
                    <a:pt x="21518" y="8383"/>
                  </a:cubicBezTo>
                  <a:cubicBezTo>
                    <a:pt x="21479" y="7183"/>
                    <a:pt x="21321" y="6026"/>
                    <a:pt x="20945" y="5147"/>
                  </a:cubicBezTo>
                  <a:cubicBezTo>
                    <a:pt x="20570" y="4269"/>
                    <a:pt x="19977" y="3669"/>
                    <a:pt x="19335" y="3369"/>
                  </a:cubicBezTo>
                  <a:cubicBezTo>
                    <a:pt x="18692" y="3069"/>
                    <a:pt x="18001" y="3069"/>
                    <a:pt x="17309" y="3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5999993" y="5865132"/>
              <a:ext cx="324564" cy="54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13436" y="0"/>
                  </a:moveTo>
                  <a:cubicBezTo>
                    <a:pt x="12076" y="710"/>
                    <a:pt x="10715" y="1420"/>
                    <a:pt x="9439" y="3093"/>
                  </a:cubicBezTo>
                  <a:cubicBezTo>
                    <a:pt x="8164" y="4766"/>
                    <a:pt x="6973" y="7403"/>
                    <a:pt x="5953" y="10242"/>
                  </a:cubicBezTo>
                  <a:cubicBezTo>
                    <a:pt x="4932" y="13082"/>
                    <a:pt x="4082" y="16124"/>
                    <a:pt x="3827" y="17949"/>
                  </a:cubicBezTo>
                  <a:cubicBezTo>
                    <a:pt x="3572" y="19775"/>
                    <a:pt x="3912" y="20383"/>
                    <a:pt x="4422" y="20839"/>
                  </a:cubicBezTo>
                  <a:cubicBezTo>
                    <a:pt x="4932" y="21296"/>
                    <a:pt x="5613" y="21600"/>
                    <a:pt x="6038" y="21448"/>
                  </a:cubicBezTo>
                  <a:cubicBezTo>
                    <a:pt x="6463" y="21296"/>
                    <a:pt x="6633" y="20687"/>
                    <a:pt x="5868" y="19977"/>
                  </a:cubicBezTo>
                  <a:cubicBezTo>
                    <a:pt x="5102" y="19268"/>
                    <a:pt x="3402" y="18456"/>
                    <a:pt x="2126" y="17797"/>
                  </a:cubicBezTo>
                  <a:cubicBezTo>
                    <a:pt x="850" y="17138"/>
                    <a:pt x="0" y="16631"/>
                    <a:pt x="0" y="16225"/>
                  </a:cubicBezTo>
                  <a:cubicBezTo>
                    <a:pt x="0" y="15820"/>
                    <a:pt x="850" y="15515"/>
                    <a:pt x="4082" y="15161"/>
                  </a:cubicBezTo>
                  <a:cubicBezTo>
                    <a:pt x="7313" y="14806"/>
                    <a:pt x="12926" y="14400"/>
                    <a:pt x="16243" y="14197"/>
                  </a:cubicBezTo>
                  <a:cubicBezTo>
                    <a:pt x="19559" y="13994"/>
                    <a:pt x="20580" y="13994"/>
                    <a:pt x="21600" y="13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6188587" y="6202473"/>
              <a:ext cx="227972" cy="18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289" fill="norm" stroke="1" extrusionOk="0">
                  <a:moveTo>
                    <a:pt x="19750" y="0"/>
                  </a:moveTo>
                  <a:cubicBezTo>
                    <a:pt x="15003" y="600"/>
                    <a:pt x="10255" y="1200"/>
                    <a:pt x="6814" y="3300"/>
                  </a:cubicBezTo>
                  <a:cubicBezTo>
                    <a:pt x="3372" y="5400"/>
                    <a:pt x="1236" y="9000"/>
                    <a:pt x="405" y="12300"/>
                  </a:cubicBezTo>
                  <a:cubicBezTo>
                    <a:pt x="-426" y="15600"/>
                    <a:pt x="49" y="18600"/>
                    <a:pt x="1592" y="20100"/>
                  </a:cubicBezTo>
                  <a:cubicBezTo>
                    <a:pt x="3134" y="21600"/>
                    <a:pt x="5745" y="21600"/>
                    <a:pt x="7882" y="20550"/>
                  </a:cubicBezTo>
                  <a:cubicBezTo>
                    <a:pt x="10018" y="19500"/>
                    <a:pt x="11680" y="17400"/>
                    <a:pt x="12985" y="15750"/>
                  </a:cubicBezTo>
                  <a:cubicBezTo>
                    <a:pt x="14290" y="14100"/>
                    <a:pt x="15240" y="12900"/>
                    <a:pt x="16545" y="12600"/>
                  </a:cubicBezTo>
                  <a:cubicBezTo>
                    <a:pt x="17851" y="12300"/>
                    <a:pt x="19512" y="12900"/>
                    <a:pt x="21174" y="13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6462559" y="6141138"/>
              <a:ext cx="222340" cy="32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51"/>
                  </a:moveTo>
                  <a:cubicBezTo>
                    <a:pt x="1241" y="2381"/>
                    <a:pt x="2483" y="2211"/>
                    <a:pt x="4221" y="2806"/>
                  </a:cubicBezTo>
                  <a:cubicBezTo>
                    <a:pt x="5959" y="3402"/>
                    <a:pt x="8193" y="4762"/>
                    <a:pt x="9683" y="7739"/>
                  </a:cubicBezTo>
                  <a:cubicBezTo>
                    <a:pt x="11172" y="10715"/>
                    <a:pt x="11917" y="15307"/>
                    <a:pt x="12166" y="18028"/>
                  </a:cubicBezTo>
                  <a:cubicBezTo>
                    <a:pt x="12414" y="20750"/>
                    <a:pt x="12166" y="21600"/>
                    <a:pt x="11793" y="21600"/>
                  </a:cubicBezTo>
                  <a:cubicBezTo>
                    <a:pt x="11421" y="21600"/>
                    <a:pt x="10924" y="20750"/>
                    <a:pt x="11917" y="17603"/>
                  </a:cubicBezTo>
                  <a:cubicBezTo>
                    <a:pt x="12910" y="14457"/>
                    <a:pt x="15393" y="9014"/>
                    <a:pt x="17255" y="5698"/>
                  </a:cubicBezTo>
                  <a:cubicBezTo>
                    <a:pt x="19117" y="2381"/>
                    <a:pt x="20359" y="11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5856878" y="6758657"/>
              <a:ext cx="467679" cy="259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4061"/>
                  </a:moveTo>
                  <a:cubicBezTo>
                    <a:pt x="2361" y="2803"/>
                    <a:pt x="4721" y="1545"/>
                    <a:pt x="7554" y="811"/>
                  </a:cubicBezTo>
                  <a:cubicBezTo>
                    <a:pt x="10387" y="77"/>
                    <a:pt x="13692" y="-133"/>
                    <a:pt x="15580" y="77"/>
                  </a:cubicBezTo>
                  <a:cubicBezTo>
                    <a:pt x="17469" y="286"/>
                    <a:pt x="17941" y="916"/>
                    <a:pt x="18177" y="1964"/>
                  </a:cubicBezTo>
                  <a:cubicBezTo>
                    <a:pt x="18413" y="3013"/>
                    <a:pt x="18413" y="4481"/>
                    <a:pt x="17351" y="6578"/>
                  </a:cubicBezTo>
                  <a:cubicBezTo>
                    <a:pt x="16289" y="8675"/>
                    <a:pt x="14164" y="11401"/>
                    <a:pt x="12334" y="13498"/>
                  </a:cubicBezTo>
                  <a:cubicBezTo>
                    <a:pt x="10505" y="15595"/>
                    <a:pt x="8970" y="17063"/>
                    <a:pt x="7849" y="18217"/>
                  </a:cubicBezTo>
                  <a:cubicBezTo>
                    <a:pt x="6728" y="19370"/>
                    <a:pt x="6020" y="20209"/>
                    <a:pt x="5961" y="20733"/>
                  </a:cubicBezTo>
                  <a:cubicBezTo>
                    <a:pt x="5902" y="21257"/>
                    <a:pt x="6492" y="21467"/>
                    <a:pt x="8734" y="21048"/>
                  </a:cubicBezTo>
                  <a:cubicBezTo>
                    <a:pt x="10977" y="20628"/>
                    <a:pt x="14872" y="19580"/>
                    <a:pt x="17292" y="18846"/>
                  </a:cubicBezTo>
                  <a:cubicBezTo>
                    <a:pt x="19711" y="18112"/>
                    <a:pt x="20656" y="17692"/>
                    <a:pt x="21600" y="17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6403780" y="6808153"/>
              <a:ext cx="66446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6" y="0"/>
                  </a:moveTo>
                  <a:cubicBezTo>
                    <a:pt x="3323" y="929"/>
                    <a:pt x="0" y="1858"/>
                    <a:pt x="0" y="4297"/>
                  </a:cubicBezTo>
                  <a:cubicBezTo>
                    <a:pt x="0" y="6735"/>
                    <a:pt x="3323" y="10684"/>
                    <a:pt x="7477" y="13819"/>
                  </a:cubicBezTo>
                  <a:cubicBezTo>
                    <a:pt x="11631" y="16955"/>
                    <a:pt x="16615" y="19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6578589" y="6781000"/>
              <a:ext cx="221390" cy="52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560" fill="norm" stroke="1" extrusionOk="0">
                  <a:moveTo>
                    <a:pt x="2784" y="5544"/>
                  </a:moveTo>
                  <a:cubicBezTo>
                    <a:pt x="2304" y="7968"/>
                    <a:pt x="1824" y="10391"/>
                    <a:pt x="1584" y="12815"/>
                  </a:cubicBezTo>
                  <a:cubicBezTo>
                    <a:pt x="1344" y="15238"/>
                    <a:pt x="1344" y="17661"/>
                    <a:pt x="1104" y="19242"/>
                  </a:cubicBezTo>
                  <a:cubicBezTo>
                    <a:pt x="864" y="20822"/>
                    <a:pt x="384" y="21560"/>
                    <a:pt x="144" y="21560"/>
                  </a:cubicBezTo>
                  <a:cubicBezTo>
                    <a:pt x="-96" y="21560"/>
                    <a:pt x="-96" y="20822"/>
                    <a:pt x="624" y="18452"/>
                  </a:cubicBezTo>
                  <a:cubicBezTo>
                    <a:pt x="1344" y="16081"/>
                    <a:pt x="2784" y="12077"/>
                    <a:pt x="4224" y="8969"/>
                  </a:cubicBezTo>
                  <a:cubicBezTo>
                    <a:pt x="5664" y="5860"/>
                    <a:pt x="7104" y="3648"/>
                    <a:pt x="8184" y="2331"/>
                  </a:cubicBezTo>
                  <a:cubicBezTo>
                    <a:pt x="9264" y="1014"/>
                    <a:pt x="9984" y="592"/>
                    <a:pt x="11304" y="329"/>
                  </a:cubicBezTo>
                  <a:cubicBezTo>
                    <a:pt x="12624" y="65"/>
                    <a:pt x="14544" y="-40"/>
                    <a:pt x="16104" y="13"/>
                  </a:cubicBezTo>
                  <a:cubicBezTo>
                    <a:pt x="17664" y="65"/>
                    <a:pt x="18864" y="276"/>
                    <a:pt x="19824" y="1172"/>
                  </a:cubicBezTo>
                  <a:cubicBezTo>
                    <a:pt x="20784" y="2067"/>
                    <a:pt x="21504" y="3648"/>
                    <a:pt x="19584" y="5176"/>
                  </a:cubicBezTo>
                  <a:cubicBezTo>
                    <a:pt x="17664" y="6703"/>
                    <a:pt x="13104" y="8179"/>
                    <a:pt x="8544" y="9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6339889" y="6646820"/>
              <a:ext cx="33621" cy="38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0424" fill="norm" stroke="1" extrusionOk="0">
                  <a:moveTo>
                    <a:pt x="9257" y="12324"/>
                  </a:moveTo>
                  <a:cubicBezTo>
                    <a:pt x="15429" y="5574"/>
                    <a:pt x="21600" y="-1176"/>
                    <a:pt x="20057" y="174"/>
                  </a:cubicBezTo>
                  <a:cubicBezTo>
                    <a:pt x="18514" y="1524"/>
                    <a:pt x="9257" y="10974"/>
                    <a:pt x="0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8818339" y="5673147"/>
              <a:ext cx="503952" cy="619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67" fill="norm" stroke="1" extrusionOk="0">
                  <a:moveTo>
                    <a:pt x="4494" y="3729"/>
                  </a:moveTo>
                  <a:cubicBezTo>
                    <a:pt x="4167" y="3374"/>
                    <a:pt x="3839" y="3020"/>
                    <a:pt x="3730" y="2622"/>
                  </a:cubicBezTo>
                  <a:cubicBezTo>
                    <a:pt x="3621" y="2224"/>
                    <a:pt x="3730" y="1781"/>
                    <a:pt x="5039" y="1250"/>
                  </a:cubicBezTo>
                  <a:cubicBezTo>
                    <a:pt x="6348" y="719"/>
                    <a:pt x="8857" y="99"/>
                    <a:pt x="10985" y="11"/>
                  </a:cubicBezTo>
                  <a:cubicBezTo>
                    <a:pt x="13112" y="-78"/>
                    <a:pt x="14857" y="365"/>
                    <a:pt x="15676" y="1692"/>
                  </a:cubicBezTo>
                  <a:cubicBezTo>
                    <a:pt x="16494" y="3020"/>
                    <a:pt x="16385" y="5233"/>
                    <a:pt x="15185" y="7535"/>
                  </a:cubicBezTo>
                  <a:cubicBezTo>
                    <a:pt x="13985" y="9837"/>
                    <a:pt x="11694" y="12227"/>
                    <a:pt x="9348" y="14219"/>
                  </a:cubicBezTo>
                  <a:cubicBezTo>
                    <a:pt x="7003" y="16211"/>
                    <a:pt x="4603" y="17804"/>
                    <a:pt x="3130" y="18733"/>
                  </a:cubicBezTo>
                  <a:cubicBezTo>
                    <a:pt x="1657" y="19663"/>
                    <a:pt x="1112" y="19929"/>
                    <a:pt x="676" y="20283"/>
                  </a:cubicBezTo>
                  <a:cubicBezTo>
                    <a:pt x="239" y="20637"/>
                    <a:pt x="-88" y="21079"/>
                    <a:pt x="21" y="21301"/>
                  </a:cubicBezTo>
                  <a:cubicBezTo>
                    <a:pt x="130" y="21522"/>
                    <a:pt x="676" y="21522"/>
                    <a:pt x="2530" y="21301"/>
                  </a:cubicBezTo>
                  <a:cubicBezTo>
                    <a:pt x="4385" y="21079"/>
                    <a:pt x="7548" y="20637"/>
                    <a:pt x="10930" y="20327"/>
                  </a:cubicBezTo>
                  <a:cubicBezTo>
                    <a:pt x="14312" y="20017"/>
                    <a:pt x="17912" y="19840"/>
                    <a:pt x="21512" y="196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9644298" y="5796130"/>
              <a:ext cx="2300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9567629" y="6217806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9825746" y="5742462"/>
              <a:ext cx="278562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17" y="0"/>
                  </a:moveTo>
                  <a:cubicBezTo>
                    <a:pt x="18628" y="0"/>
                    <a:pt x="17439" y="0"/>
                    <a:pt x="15952" y="733"/>
                  </a:cubicBezTo>
                  <a:cubicBezTo>
                    <a:pt x="14466" y="1467"/>
                    <a:pt x="12683" y="2933"/>
                    <a:pt x="10106" y="5600"/>
                  </a:cubicBezTo>
                  <a:cubicBezTo>
                    <a:pt x="7530" y="8267"/>
                    <a:pt x="4161" y="12133"/>
                    <a:pt x="2279" y="14533"/>
                  </a:cubicBezTo>
                  <a:cubicBezTo>
                    <a:pt x="396" y="16933"/>
                    <a:pt x="0" y="17867"/>
                    <a:pt x="0" y="18667"/>
                  </a:cubicBezTo>
                  <a:cubicBezTo>
                    <a:pt x="0" y="19467"/>
                    <a:pt x="396" y="20133"/>
                    <a:pt x="3468" y="20667"/>
                  </a:cubicBezTo>
                  <a:cubicBezTo>
                    <a:pt x="6539" y="21200"/>
                    <a:pt x="12286" y="21600"/>
                    <a:pt x="15754" y="21600"/>
                  </a:cubicBezTo>
                  <a:cubicBezTo>
                    <a:pt x="19222" y="21600"/>
                    <a:pt x="20411" y="21200"/>
                    <a:pt x="21600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0009303" y="6049136"/>
              <a:ext cx="102672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cubicBezTo>
                    <a:pt x="18531" y="720"/>
                    <a:pt x="15897" y="1440"/>
                    <a:pt x="14053" y="2790"/>
                  </a:cubicBezTo>
                  <a:cubicBezTo>
                    <a:pt x="12209" y="4140"/>
                    <a:pt x="11155" y="6120"/>
                    <a:pt x="9048" y="8550"/>
                  </a:cubicBezTo>
                  <a:cubicBezTo>
                    <a:pt x="6941" y="10980"/>
                    <a:pt x="3780" y="13860"/>
                    <a:pt x="1936" y="15840"/>
                  </a:cubicBezTo>
                  <a:cubicBezTo>
                    <a:pt x="92" y="17820"/>
                    <a:pt x="-435" y="18900"/>
                    <a:pt x="355" y="19710"/>
                  </a:cubicBezTo>
                  <a:cubicBezTo>
                    <a:pt x="1146" y="20520"/>
                    <a:pt x="3253" y="21060"/>
                    <a:pt x="53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0238594" y="5848347"/>
              <a:ext cx="239115" cy="505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50" fill="norm" stroke="1" extrusionOk="0">
                  <a:moveTo>
                    <a:pt x="19227" y="709"/>
                  </a:moveTo>
                  <a:cubicBezTo>
                    <a:pt x="15852" y="1249"/>
                    <a:pt x="12477" y="1789"/>
                    <a:pt x="9214" y="3787"/>
                  </a:cubicBezTo>
                  <a:cubicBezTo>
                    <a:pt x="5952" y="5785"/>
                    <a:pt x="2802" y="9241"/>
                    <a:pt x="1227" y="12265"/>
                  </a:cubicBezTo>
                  <a:cubicBezTo>
                    <a:pt x="-348" y="15289"/>
                    <a:pt x="-348" y="17881"/>
                    <a:pt x="890" y="19447"/>
                  </a:cubicBezTo>
                  <a:cubicBezTo>
                    <a:pt x="2127" y="21013"/>
                    <a:pt x="4602" y="21553"/>
                    <a:pt x="7527" y="21283"/>
                  </a:cubicBezTo>
                  <a:cubicBezTo>
                    <a:pt x="10452" y="21013"/>
                    <a:pt x="13827" y="19933"/>
                    <a:pt x="16414" y="17665"/>
                  </a:cubicBezTo>
                  <a:cubicBezTo>
                    <a:pt x="19002" y="15397"/>
                    <a:pt x="20802" y="11941"/>
                    <a:pt x="21027" y="8863"/>
                  </a:cubicBezTo>
                  <a:cubicBezTo>
                    <a:pt x="21252" y="5785"/>
                    <a:pt x="19902" y="3085"/>
                    <a:pt x="18552" y="1627"/>
                  </a:cubicBezTo>
                  <a:cubicBezTo>
                    <a:pt x="17202" y="169"/>
                    <a:pt x="15852" y="-47"/>
                    <a:pt x="14727" y="7"/>
                  </a:cubicBezTo>
                  <a:cubicBezTo>
                    <a:pt x="13602" y="61"/>
                    <a:pt x="12702" y="385"/>
                    <a:pt x="11802" y="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10491180" y="5862346"/>
              <a:ext cx="369634" cy="87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65" fill="norm" stroke="1" extrusionOk="0">
                  <a:moveTo>
                    <a:pt x="6454" y="15470"/>
                  </a:moveTo>
                  <a:cubicBezTo>
                    <a:pt x="4530" y="17286"/>
                    <a:pt x="2607" y="19101"/>
                    <a:pt x="1497" y="20166"/>
                  </a:cubicBezTo>
                  <a:cubicBezTo>
                    <a:pt x="388" y="21230"/>
                    <a:pt x="92" y="21543"/>
                    <a:pt x="18" y="21449"/>
                  </a:cubicBezTo>
                  <a:cubicBezTo>
                    <a:pt x="-56" y="21355"/>
                    <a:pt x="92" y="20854"/>
                    <a:pt x="684" y="19414"/>
                  </a:cubicBezTo>
                  <a:cubicBezTo>
                    <a:pt x="1276" y="17974"/>
                    <a:pt x="2311" y="15595"/>
                    <a:pt x="3569" y="13216"/>
                  </a:cubicBezTo>
                  <a:cubicBezTo>
                    <a:pt x="4826" y="10837"/>
                    <a:pt x="6306" y="8458"/>
                    <a:pt x="8303" y="6360"/>
                  </a:cubicBezTo>
                  <a:cubicBezTo>
                    <a:pt x="10300" y="4263"/>
                    <a:pt x="12815" y="2447"/>
                    <a:pt x="14369" y="1446"/>
                  </a:cubicBezTo>
                  <a:cubicBezTo>
                    <a:pt x="15922" y="444"/>
                    <a:pt x="16514" y="256"/>
                    <a:pt x="17254" y="131"/>
                  </a:cubicBezTo>
                  <a:cubicBezTo>
                    <a:pt x="17993" y="6"/>
                    <a:pt x="18881" y="-57"/>
                    <a:pt x="19621" y="68"/>
                  </a:cubicBezTo>
                  <a:cubicBezTo>
                    <a:pt x="20360" y="193"/>
                    <a:pt x="20952" y="506"/>
                    <a:pt x="21248" y="1195"/>
                  </a:cubicBezTo>
                  <a:cubicBezTo>
                    <a:pt x="21544" y="1884"/>
                    <a:pt x="21544" y="2948"/>
                    <a:pt x="19917" y="3887"/>
                  </a:cubicBezTo>
                  <a:cubicBezTo>
                    <a:pt x="18289" y="4826"/>
                    <a:pt x="15034" y="5640"/>
                    <a:pt x="13037" y="6047"/>
                  </a:cubicBezTo>
                  <a:cubicBezTo>
                    <a:pt x="11040" y="6454"/>
                    <a:pt x="10300" y="6454"/>
                    <a:pt x="10004" y="6298"/>
                  </a:cubicBezTo>
                  <a:cubicBezTo>
                    <a:pt x="9708" y="6141"/>
                    <a:pt x="9856" y="5828"/>
                    <a:pt x="10004" y="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10932326" y="5893067"/>
              <a:ext cx="269692" cy="23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381" fill="norm" stroke="1" extrusionOk="0">
                  <a:moveTo>
                    <a:pt x="0" y="251"/>
                  </a:moveTo>
                  <a:cubicBezTo>
                    <a:pt x="1009" y="16"/>
                    <a:pt x="2019" y="-219"/>
                    <a:pt x="2725" y="368"/>
                  </a:cubicBezTo>
                  <a:cubicBezTo>
                    <a:pt x="3432" y="955"/>
                    <a:pt x="3836" y="2364"/>
                    <a:pt x="3533" y="4946"/>
                  </a:cubicBezTo>
                  <a:cubicBezTo>
                    <a:pt x="3230" y="7529"/>
                    <a:pt x="2221" y="11285"/>
                    <a:pt x="1413" y="13633"/>
                  </a:cubicBezTo>
                  <a:cubicBezTo>
                    <a:pt x="606" y="15981"/>
                    <a:pt x="0" y="16920"/>
                    <a:pt x="0" y="16803"/>
                  </a:cubicBezTo>
                  <a:cubicBezTo>
                    <a:pt x="0" y="16685"/>
                    <a:pt x="606" y="15511"/>
                    <a:pt x="2019" y="13164"/>
                  </a:cubicBezTo>
                  <a:cubicBezTo>
                    <a:pt x="3432" y="10816"/>
                    <a:pt x="5652" y="7294"/>
                    <a:pt x="7267" y="4946"/>
                  </a:cubicBezTo>
                  <a:cubicBezTo>
                    <a:pt x="8882" y="2598"/>
                    <a:pt x="9892" y="1424"/>
                    <a:pt x="10295" y="1542"/>
                  </a:cubicBezTo>
                  <a:cubicBezTo>
                    <a:pt x="10699" y="1659"/>
                    <a:pt x="10497" y="3068"/>
                    <a:pt x="10194" y="4359"/>
                  </a:cubicBezTo>
                  <a:cubicBezTo>
                    <a:pt x="9892" y="5651"/>
                    <a:pt x="9488" y="6824"/>
                    <a:pt x="9185" y="7998"/>
                  </a:cubicBezTo>
                  <a:cubicBezTo>
                    <a:pt x="8882" y="9172"/>
                    <a:pt x="8680" y="10346"/>
                    <a:pt x="8983" y="10581"/>
                  </a:cubicBezTo>
                  <a:cubicBezTo>
                    <a:pt x="9286" y="10816"/>
                    <a:pt x="10093" y="10111"/>
                    <a:pt x="11507" y="8468"/>
                  </a:cubicBezTo>
                  <a:cubicBezTo>
                    <a:pt x="12920" y="6824"/>
                    <a:pt x="14938" y="4242"/>
                    <a:pt x="16452" y="2951"/>
                  </a:cubicBezTo>
                  <a:cubicBezTo>
                    <a:pt x="17966" y="1659"/>
                    <a:pt x="18976" y="1659"/>
                    <a:pt x="19884" y="2129"/>
                  </a:cubicBezTo>
                  <a:cubicBezTo>
                    <a:pt x="20793" y="2598"/>
                    <a:pt x="21600" y="3538"/>
                    <a:pt x="21196" y="6824"/>
                  </a:cubicBezTo>
                  <a:cubicBezTo>
                    <a:pt x="20793" y="10111"/>
                    <a:pt x="19178" y="15746"/>
                    <a:pt x="17563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9606640" y="7041715"/>
              <a:ext cx="290664" cy="2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322" fill="norm" stroke="1" extrusionOk="0">
                  <a:moveTo>
                    <a:pt x="21362" y="7522"/>
                  </a:moveTo>
                  <a:cubicBezTo>
                    <a:pt x="20047" y="5322"/>
                    <a:pt x="18732" y="3122"/>
                    <a:pt x="16385" y="1722"/>
                  </a:cubicBezTo>
                  <a:cubicBezTo>
                    <a:pt x="14037" y="322"/>
                    <a:pt x="10656" y="-278"/>
                    <a:pt x="7839" y="122"/>
                  </a:cubicBezTo>
                  <a:cubicBezTo>
                    <a:pt x="5021" y="522"/>
                    <a:pt x="2767" y="1922"/>
                    <a:pt x="1452" y="3122"/>
                  </a:cubicBezTo>
                  <a:cubicBezTo>
                    <a:pt x="138" y="4322"/>
                    <a:pt x="-238" y="5322"/>
                    <a:pt x="138" y="5822"/>
                  </a:cubicBezTo>
                  <a:cubicBezTo>
                    <a:pt x="513" y="6322"/>
                    <a:pt x="1640" y="6322"/>
                    <a:pt x="4364" y="5922"/>
                  </a:cubicBezTo>
                  <a:cubicBezTo>
                    <a:pt x="7087" y="5522"/>
                    <a:pt x="11407" y="4722"/>
                    <a:pt x="14037" y="4422"/>
                  </a:cubicBezTo>
                  <a:cubicBezTo>
                    <a:pt x="16666" y="4122"/>
                    <a:pt x="17605" y="4322"/>
                    <a:pt x="18451" y="5522"/>
                  </a:cubicBezTo>
                  <a:cubicBezTo>
                    <a:pt x="19296" y="6722"/>
                    <a:pt x="20047" y="8922"/>
                    <a:pt x="20141" y="11322"/>
                  </a:cubicBezTo>
                  <a:cubicBezTo>
                    <a:pt x="20235" y="13722"/>
                    <a:pt x="19672" y="16322"/>
                    <a:pt x="19672" y="18022"/>
                  </a:cubicBezTo>
                  <a:cubicBezTo>
                    <a:pt x="19672" y="19722"/>
                    <a:pt x="20235" y="20522"/>
                    <a:pt x="20799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9851302" y="6769819"/>
              <a:ext cx="360343" cy="72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34" y="0"/>
                    <a:pt x="20068" y="0"/>
                    <a:pt x="19226" y="568"/>
                  </a:cubicBezTo>
                  <a:cubicBezTo>
                    <a:pt x="18383" y="1137"/>
                    <a:pt x="17464" y="2274"/>
                    <a:pt x="15779" y="4168"/>
                  </a:cubicBezTo>
                  <a:cubicBezTo>
                    <a:pt x="14094" y="6063"/>
                    <a:pt x="11643" y="8716"/>
                    <a:pt x="9421" y="11027"/>
                  </a:cubicBezTo>
                  <a:cubicBezTo>
                    <a:pt x="7200" y="13339"/>
                    <a:pt x="5209" y="15309"/>
                    <a:pt x="3677" y="17015"/>
                  </a:cubicBezTo>
                  <a:cubicBezTo>
                    <a:pt x="2145" y="18720"/>
                    <a:pt x="1072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10181014" y="7066752"/>
              <a:ext cx="191634" cy="37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28" fill="norm" stroke="1" extrusionOk="0">
                  <a:moveTo>
                    <a:pt x="21035" y="2292"/>
                  </a:moveTo>
                  <a:cubicBezTo>
                    <a:pt x="20754" y="1568"/>
                    <a:pt x="20474" y="843"/>
                    <a:pt x="17949" y="408"/>
                  </a:cubicBezTo>
                  <a:cubicBezTo>
                    <a:pt x="15425" y="-27"/>
                    <a:pt x="10656" y="-172"/>
                    <a:pt x="7290" y="263"/>
                  </a:cubicBezTo>
                  <a:cubicBezTo>
                    <a:pt x="3923" y="698"/>
                    <a:pt x="1960" y="1713"/>
                    <a:pt x="838" y="2582"/>
                  </a:cubicBezTo>
                  <a:cubicBezTo>
                    <a:pt x="-284" y="3452"/>
                    <a:pt x="-565" y="4177"/>
                    <a:pt x="1819" y="4612"/>
                  </a:cubicBezTo>
                  <a:cubicBezTo>
                    <a:pt x="4204" y="5047"/>
                    <a:pt x="9253" y="5192"/>
                    <a:pt x="12760" y="5192"/>
                  </a:cubicBezTo>
                  <a:cubicBezTo>
                    <a:pt x="16266" y="5192"/>
                    <a:pt x="18230" y="5047"/>
                    <a:pt x="19212" y="5337"/>
                  </a:cubicBezTo>
                  <a:cubicBezTo>
                    <a:pt x="20193" y="5627"/>
                    <a:pt x="20193" y="6351"/>
                    <a:pt x="19352" y="8743"/>
                  </a:cubicBezTo>
                  <a:cubicBezTo>
                    <a:pt x="18510" y="11135"/>
                    <a:pt x="16827" y="15194"/>
                    <a:pt x="15425" y="17586"/>
                  </a:cubicBezTo>
                  <a:cubicBezTo>
                    <a:pt x="14022" y="19978"/>
                    <a:pt x="12900" y="20703"/>
                    <a:pt x="11778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8111249" y="5106115"/>
              <a:ext cx="3344514" cy="2644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96" fill="norm" stroke="1" extrusionOk="0">
                  <a:moveTo>
                    <a:pt x="3164" y="3443"/>
                  </a:moveTo>
                  <a:cubicBezTo>
                    <a:pt x="3411" y="3193"/>
                    <a:pt x="3658" y="2943"/>
                    <a:pt x="4054" y="2723"/>
                  </a:cubicBezTo>
                  <a:cubicBezTo>
                    <a:pt x="4450" y="2504"/>
                    <a:pt x="4994" y="2317"/>
                    <a:pt x="5579" y="2139"/>
                  </a:cubicBezTo>
                  <a:cubicBezTo>
                    <a:pt x="6165" y="1962"/>
                    <a:pt x="6791" y="1795"/>
                    <a:pt x="7434" y="1659"/>
                  </a:cubicBezTo>
                  <a:cubicBezTo>
                    <a:pt x="8077" y="1523"/>
                    <a:pt x="8737" y="1419"/>
                    <a:pt x="9322" y="1346"/>
                  </a:cubicBezTo>
                  <a:cubicBezTo>
                    <a:pt x="9908" y="1273"/>
                    <a:pt x="10419" y="1231"/>
                    <a:pt x="10946" y="1200"/>
                  </a:cubicBezTo>
                  <a:cubicBezTo>
                    <a:pt x="11474" y="1169"/>
                    <a:pt x="12018" y="1148"/>
                    <a:pt x="12554" y="1127"/>
                  </a:cubicBezTo>
                  <a:cubicBezTo>
                    <a:pt x="13090" y="1106"/>
                    <a:pt x="13618" y="1085"/>
                    <a:pt x="14228" y="1075"/>
                  </a:cubicBezTo>
                  <a:cubicBezTo>
                    <a:pt x="14838" y="1064"/>
                    <a:pt x="15530" y="1064"/>
                    <a:pt x="16190" y="1064"/>
                  </a:cubicBezTo>
                  <a:cubicBezTo>
                    <a:pt x="16849" y="1064"/>
                    <a:pt x="17476" y="1064"/>
                    <a:pt x="18036" y="1085"/>
                  </a:cubicBezTo>
                  <a:cubicBezTo>
                    <a:pt x="18597" y="1106"/>
                    <a:pt x="19092" y="1148"/>
                    <a:pt x="19595" y="1283"/>
                  </a:cubicBezTo>
                  <a:cubicBezTo>
                    <a:pt x="20098" y="1419"/>
                    <a:pt x="20609" y="1649"/>
                    <a:pt x="20889" y="1951"/>
                  </a:cubicBezTo>
                  <a:cubicBezTo>
                    <a:pt x="21169" y="2254"/>
                    <a:pt x="21219" y="2630"/>
                    <a:pt x="21194" y="3183"/>
                  </a:cubicBezTo>
                  <a:cubicBezTo>
                    <a:pt x="21169" y="3736"/>
                    <a:pt x="21070" y="4466"/>
                    <a:pt x="20988" y="5186"/>
                  </a:cubicBezTo>
                  <a:cubicBezTo>
                    <a:pt x="20905" y="5906"/>
                    <a:pt x="20840" y="6616"/>
                    <a:pt x="20823" y="7377"/>
                  </a:cubicBezTo>
                  <a:cubicBezTo>
                    <a:pt x="20807" y="8139"/>
                    <a:pt x="20840" y="8953"/>
                    <a:pt x="20897" y="9809"/>
                  </a:cubicBezTo>
                  <a:cubicBezTo>
                    <a:pt x="20955" y="10664"/>
                    <a:pt x="21037" y="11562"/>
                    <a:pt x="21136" y="12407"/>
                  </a:cubicBezTo>
                  <a:cubicBezTo>
                    <a:pt x="21235" y="13252"/>
                    <a:pt x="21351" y="14045"/>
                    <a:pt x="21441" y="14849"/>
                  </a:cubicBezTo>
                  <a:cubicBezTo>
                    <a:pt x="21532" y="15652"/>
                    <a:pt x="21598" y="16466"/>
                    <a:pt x="21573" y="17228"/>
                  </a:cubicBezTo>
                  <a:cubicBezTo>
                    <a:pt x="21549" y="17990"/>
                    <a:pt x="21433" y="18699"/>
                    <a:pt x="21202" y="19273"/>
                  </a:cubicBezTo>
                  <a:cubicBezTo>
                    <a:pt x="20971" y="19847"/>
                    <a:pt x="20625" y="20285"/>
                    <a:pt x="20172" y="20598"/>
                  </a:cubicBezTo>
                  <a:cubicBezTo>
                    <a:pt x="19718" y="20911"/>
                    <a:pt x="19158" y="21099"/>
                    <a:pt x="18605" y="21203"/>
                  </a:cubicBezTo>
                  <a:cubicBezTo>
                    <a:pt x="18053" y="21308"/>
                    <a:pt x="17509" y="21329"/>
                    <a:pt x="16882" y="21339"/>
                  </a:cubicBezTo>
                  <a:cubicBezTo>
                    <a:pt x="16256" y="21350"/>
                    <a:pt x="15547" y="21350"/>
                    <a:pt x="14862" y="21350"/>
                  </a:cubicBezTo>
                  <a:cubicBezTo>
                    <a:pt x="14178" y="21350"/>
                    <a:pt x="13519" y="21350"/>
                    <a:pt x="12851" y="21360"/>
                  </a:cubicBezTo>
                  <a:cubicBezTo>
                    <a:pt x="12183" y="21370"/>
                    <a:pt x="11507" y="21391"/>
                    <a:pt x="10856" y="21423"/>
                  </a:cubicBezTo>
                  <a:cubicBezTo>
                    <a:pt x="10204" y="21454"/>
                    <a:pt x="9578" y="21496"/>
                    <a:pt x="8993" y="21527"/>
                  </a:cubicBezTo>
                  <a:cubicBezTo>
                    <a:pt x="8407" y="21558"/>
                    <a:pt x="7863" y="21579"/>
                    <a:pt x="7253" y="21590"/>
                  </a:cubicBezTo>
                  <a:cubicBezTo>
                    <a:pt x="6643" y="21600"/>
                    <a:pt x="5967" y="21600"/>
                    <a:pt x="5324" y="21579"/>
                  </a:cubicBezTo>
                  <a:cubicBezTo>
                    <a:pt x="4681" y="21558"/>
                    <a:pt x="4071" y="21517"/>
                    <a:pt x="3419" y="21433"/>
                  </a:cubicBezTo>
                  <a:cubicBezTo>
                    <a:pt x="2768" y="21350"/>
                    <a:pt x="2076" y="21224"/>
                    <a:pt x="1548" y="21057"/>
                  </a:cubicBezTo>
                  <a:cubicBezTo>
                    <a:pt x="1020" y="20890"/>
                    <a:pt x="658" y="20682"/>
                    <a:pt x="435" y="20317"/>
                  </a:cubicBezTo>
                  <a:cubicBezTo>
                    <a:pt x="212" y="19951"/>
                    <a:pt x="130" y="19430"/>
                    <a:pt x="80" y="18814"/>
                  </a:cubicBezTo>
                  <a:cubicBezTo>
                    <a:pt x="31" y="18198"/>
                    <a:pt x="14" y="17489"/>
                    <a:pt x="6" y="16748"/>
                  </a:cubicBezTo>
                  <a:cubicBezTo>
                    <a:pt x="-2" y="16007"/>
                    <a:pt x="-2" y="15235"/>
                    <a:pt x="6" y="14390"/>
                  </a:cubicBezTo>
                  <a:cubicBezTo>
                    <a:pt x="14" y="13544"/>
                    <a:pt x="31" y="12626"/>
                    <a:pt x="72" y="11812"/>
                  </a:cubicBezTo>
                  <a:cubicBezTo>
                    <a:pt x="113" y="10998"/>
                    <a:pt x="179" y="10289"/>
                    <a:pt x="245" y="9600"/>
                  </a:cubicBezTo>
                  <a:cubicBezTo>
                    <a:pt x="311" y="8911"/>
                    <a:pt x="377" y="8243"/>
                    <a:pt x="468" y="7482"/>
                  </a:cubicBezTo>
                  <a:cubicBezTo>
                    <a:pt x="559" y="6720"/>
                    <a:pt x="674" y="5864"/>
                    <a:pt x="789" y="5030"/>
                  </a:cubicBezTo>
                  <a:cubicBezTo>
                    <a:pt x="905" y="4195"/>
                    <a:pt x="1020" y="3381"/>
                    <a:pt x="1119" y="2661"/>
                  </a:cubicBezTo>
                  <a:cubicBezTo>
                    <a:pt x="1218" y="1941"/>
                    <a:pt x="1301" y="1315"/>
                    <a:pt x="1515" y="887"/>
                  </a:cubicBezTo>
                  <a:cubicBezTo>
                    <a:pt x="1729" y="459"/>
                    <a:pt x="2076" y="230"/>
                    <a:pt x="24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1557836" y="7814017"/>
              <a:ext cx="250952" cy="58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33" fill="norm" stroke="1" extrusionOk="0">
                  <a:moveTo>
                    <a:pt x="10952" y="9524"/>
                  </a:moveTo>
                  <a:cubicBezTo>
                    <a:pt x="9207" y="11684"/>
                    <a:pt x="7461" y="13844"/>
                    <a:pt x="6043" y="15534"/>
                  </a:cubicBezTo>
                  <a:cubicBezTo>
                    <a:pt x="4625" y="17225"/>
                    <a:pt x="3534" y="18446"/>
                    <a:pt x="2552" y="19432"/>
                  </a:cubicBezTo>
                  <a:cubicBezTo>
                    <a:pt x="1570" y="20418"/>
                    <a:pt x="698" y="21169"/>
                    <a:pt x="261" y="21310"/>
                  </a:cubicBezTo>
                  <a:cubicBezTo>
                    <a:pt x="-175" y="21451"/>
                    <a:pt x="-175" y="20981"/>
                    <a:pt x="1134" y="19009"/>
                  </a:cubicBezTo>
                  <a:cubicBezTo>
                    <a:pt x="2443" y="17037"/>
                    <a:pt x="5061" y="13562"/>
                    <a:pt x="8116" y="10463"/>
                  </a:cubicBezTo>
                  <a:cubicBezTo>
                    <a:pt x="11170" y="7364"/>
                    <a:pt x="14661" y="4641"/>
                    <a:pt x="16843" y="2856"/>
                  </a:cubicBezTo>
                  <a:cubicBezTo>
                    <a:pt x="19025" y="1072"/>
                    <a:pt x="19898" y="227"/>
                    <a:pt x="20443" y="39"/>
                  </a:cubicBezTo>
                  <a:cubicBezTo>
                    <a:pt x="20989" y="-149"/>
                    <a:pt x="21207" y="321"/>
                    <a:pt x="21316" y="2105"/>
                  </a:cubicBezTo>
                  <a:cubicBezTo>
                    <a:pt x="21425" y="3889"/>
                    <a:pt x="21425" y="6988"/>
                    <a:pt x="21425" y="10041"/>
                  </a:cubicBezTo>
                  <a:cubicBezTo>
                    <a:pt x="21425" y="13093"/>
                    <a:pt x="21425" y="16098"/>
                    <a:pt x="21425" y="19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617116" y="8088515"/>
              <a:ext cx="29134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8" y="19482"/>
                    <a:pt x="1137" y="17365"/>
                    <a:pt x="1895" y="16306"/>
                  </a:cubicBezTo>
                  <a:cubicBezTo>
                    <a:pt x="2653" y="15247"/>
                    <a:pt x="3600" y="15247"/>
                    <a:pt x="6916" y="12706"/>
                  </a:cubicBezTo>
                  <a:cubicBezTo>
                    <a:pt x="10232" y="10165"/>
                    <a:pt x="15916" y="50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2065287" y="7850844"/>
              <a:ext cx="11841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271"/>
                    <a:pt x="-1585" y="8542"/>
                    <a:pt x="575" y="12142"/>
                  </a:cubicBezTo>
                  <a:cubicBezTo>
                    <a:pt x="2735" y="15742"/>
                    <a:pt x="11375" y="1867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2253464" y="7924956"/>
              <a:ext cx="69003" cy="8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353"/>
                  </a:moveTo>
                  <a:cubicBezTo>
                    <a:pt x="21600" y="3176"/>
                    <a:pt x="21600" y="0"/>
                    <a:pt x="20000" y="0"/>
                  </a:cubicBezTo>
                  <a:cubicBezTo>
                    <a:pt x="18400" y="0"/>
                    <a:pt x="15200" y="3176"/>
                    <a:pt x="11600" y="7306"/>
                  </a:cubicBezTo>
                  <a:cubicBezTo>
                    <a:pt x="8000" y="11435"/>
                    <a:pt x="4000" y="165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2299465" y="8195851"/>
              <a:ext cx="4600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2720507" y="7839818"/>
              <a:ext cx="314163" cy="42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257" fill="norm" stroke="1" extrusionOk="0">
                  <a:moveTo>
                    <a:pt x="20452" y="7070"/>
                  </a:moveTo>
                  <a:cubicBezTo>
                    <a:pt x="20282" y="5281"/>
                    <a:pt x="20111" y="3491"/>
                    <a:pt x="18836" y="2149"/>
                  </a:cubicBezTo>
                  <a:cubicBezTo>
                    <a:pt x="17560" y="807"/>
                    <a:pt x="15179" y="-87"/>
                    <a:pt x="12458" y="296"/>
                  </a:cubicBezTo>
                  <a:cubicBezTo>
                    <a:pt x="9737" y="679"/>
                    <a:pt x="6675" y="2341"/>
                    <a:pt x="4379" y="4450"/>
                  </a:cubicBezTo>
                  <a:cubicBezTo>
                    <a:pt x="2083" y="6559"/>
                    <a:pt x="552" y="9115"/>
                    <a:pt x="127" y="11735"/>
                  </a:cubicBezTo>
                  <a:cubicBezTo>
                    <a:pt x="-298" y="14355"/>
                    <a:pt x="382" y="17039"/>
                    <a:pt x="1573" y="18637"/>
                  </a:cubicBezTo>
                  <a:cubicBezTo>
                    <a:pt x="2763" y="20235"/>
                    <a:pt x="4464" y="20746"/>
                    <a:pt x="6930" y="20298"/>
                  </a:cubicBezTo>
                  <a:cubicBezTo>
                    <a:pt x="9396" y="19851"/>
                    <a:pt x="12628" y="18445"/>
                    <a:pt x="15349" y="16017"/>
                  </a:cubicBezTo>
                  <a:cubicBezTo>
                    <a:pt x="18071" y="13588"/>
                    <a:pt x="20282" y="10137"/>
                    <a:pt x="20792" y="7198"/>
                  </a:cubicBezTo>
                  <a:cubicBezTo>
                    <a:pt x="21302" y="4258"/>
                    <a:pt x="20111" y="1830"/>
                    <a:pt x="17560" y="743"/>
                  </a:cubicBezTo>
                  <a:cubicBezTo>
                    <a:pt x="15009" y="-343"/>
                    <a:pt x="11097" y="-87"/>
                    <a:pt x="8546" y="552"/>
                  </a:cubicBezTo>
                  <a:cubicBezTo>
                    <a:pt x="5995" y="1191"/>
                    <a:pt x="4804" y="2213"/>
                    <a:pt x="4549" y="3555"/>
                  </a:cubicBezTo>
                  <a:cubicBezTo>
                    <a:pt x="4294" y="4897"/>
                    <a:pt x="4974" y="6559"/>
                    <a:pt x="7185" y="8476"/>
                  </a:cubicBezTo>
                  <a:cubicBezTo>
                    <a:pt x="9396" y="10393"/>
                    <a:pt x="13138" y="12566"/>
                    <a:pt x="15264" y="14419"/>
                  </a:cubicBezTo>
                  <a:cubicBezTo>
                    <a:pt x="17390" y="16272"/>
                    <a:pt x="17900" y="17806"/>
                    <a:pt x="17985" y="18893"/>
                  </a:cubicBezTo>
                  <a:cubicBezTo>
                    <a:pt x="18071" y="19979"/>
                    <a:pt x="17730" y="20618"/>
                    <a:pt x="17390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3211819" y="7866177"/>
              <a:ext cx="7668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50"/>
                    <a:pt x="7200" y="9300"/>
                    <a:pt x="3600" y="12900"/>
                  </a:cubicBezTo>
                  <a:cubicBezTo>
                    <a:pt x="0" y="16500"/>
                    <a:pt x="0" y="190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3288487" y="8203518"/>
              <a:ext cx="12267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520"/>
                    <a:pt x="13500" y="5040"/>
                    <a:pt x="9900" y="8640"/>
                  </a:cubicBezTo>
                  <a:cubicBezTo>
                    <a:pt x="6300" y="12240"/>
                    <a:pt x="3150" y="169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3616100" y="7860607"/>
              <a:ext cx="314615" cy="47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505" fill="norm" stroke="1" extrusionOk="0">
                  <a:moveTo>
                    <a:pt x="17109" y="4086"/>
                  </a:moveTo>
                  <a:cubicBezTo>
                    <a:pt x="16595" y="3505"/>
                    <a:pt x="16081" y="2924"/>
                    <a:pt x="14709" y="2518"/>
                  </a:cubicBezTo>
                  <a:cubicBezTo>
                    <a:pt x="13338" y="2111"/>
                    <a:pt x="11109" y="1879"/>
                    <a:pt x="8709" y="2344"/>
                  </a:cubicBezTo>
                  <a:cubicBezTo>
                    <a:pt x="6309" y="2808"/>
                    <a:pt x="3738" y="3970"/>
                    <a:pt x="2109" y="6060"/>
                  </a:cubicBezTo>
                  <a:cubicBezTo>
                    <a:pt x="481" y="8150"/>
                    <a:pt x="-205" y="11170"/>
                    <a:pt x="52" y="13492"/>
                  </a:cubicBezTo>
                  <a:cubicBezTo>
                    <a:pt x="309" y="15815"/>
                    <a:pt x="1509" y="17440"/>
                    <a:pt x="3738" y="18137"/>
                  </a:cubicBezTo>
                  <a:cubicBezTo>
                    <a:pt x="5966" y="18834"/>
                    <a:pt x="9224" y="18602"/>
                    <a:pt x="12224" y="17324"/>
                  </a:cubicBezTo>
                  <a:cubicBezTo>
                    <a:pt x="15224" y="16047"/>
                    <a:pt x="17966" y="13724"/>
                    <a:pt x="19509" y="11170"/>
                  </a:cubicBezTo>
                  <a:cubicBezTo>
                    <a:pt x="21052" y="8615"/>
                    <a:pt x="21395" y="5828"/>
                    <a:pt x="20881" y="3911"/>
                  </a:cubicBezTo>
                  <a:cubicBezTo>
                    <a:pt x="20366" y="1995"/>
                    <a:pt x="18995" y="950"/>
                    <a:pt x="17024" y="428"/>
                  </a:cubicBezTo>
                  <a:cubicBezTo>
                    <a:pt x="15052" y="-95"/>
                    <a:pt x="12481" y="-95"/>
                    <a:pt x="10852" y="195"/>
                  </a:cubicBezTo>
                  <a:cubicBezTo>
                    <a:pt x="9224" y="486"/>
                    <a:pt x="8538" y="1066"/>
                    <a:pt x="8624" y="2460"/>
                  </a:cubicBezTo>
                  <a:cubicBezTo>
                    <a:pt x="8709" y="3853"/>
                    <a:pt x="9566" y="6060"/>
                    <a:pt x="11195" y="8673"/>
                  </a:cubicBezTo>
                  <a:cubicBezTo>
                    <a:pt x="12824" y="11286"/>
                    <a:pt x="15224" y="14305"/>
                    <a:pt x="16424" y="16511"/>
                  </a:cubicBezTo>
                  <a:cubicBezTo>
                    <a:pt x="17624" y="18718"/>
                    <a:pt x="17624" y="20111"/>
                    <a:pt x="17624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4085839" y="8206074"/>
              <a:ext cx="253006" cy="16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291" fill="norm" stroke="1" extrusionOk="0">
                  <a:moveTo>
                    <a:pt x="0" y="2579"/>
                  </a:moveTo>
                  <a:cubicBezTo>
                    <a:pt x="648" y="1290"/>
                    <a:pt x="1296" y="0"/>
                    <a:pt x="2052" y="0"/>
                  </a:cubicBezTo>
                  <a:cubicBezTo>
                    <a:pt x="2808" y="0"/>
                    <a:pt x="3672" y="1290"/>
                    <a:pt x="3456" y="4352"/>
                  </a:cubicBezTo>
                  <a:cubicBezTo>
                    <a:pt x="3240" y="7415"/>
                    <a:pt x="1944" y="12251"/>
                    <a:pt x="1080" y="15475"/>
                  </a:cubicBezTo>
                  <a:cubicBezTo>
                    <a:pt x="216" y="18698"/>
                    <a:pt x="-216" y="20310"/>
                    <a:pt x="108" y="20955"/>
                  </a:cubicBezTo>
                  <a:cubicBezTo>
                    <a:pt x="432" y="21600"/>
                    <a:pt x="1512" y="21278"/>
                    <a:pt x="5184" y="20310"/>
                  </a:cubicBezTo>
                  <a:cubicBezTo>
                    <a:pt x="8856" y="19343"/>
                    <a:pt x="15120" y="17731"/>
                    <a:pt x="21384" y="16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4041930" y="7915662"/>
              <a:ext cx="373584" cy="42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45" fill="norm" stroke="1" extrusionOk="0">
                  <a:moveTo>
                    <a:pt x="2966" y="4092"/>
                  </a:moveTo>
                  <a:cubicBezTo>
                    <a:pt x="2378" y="3575"/>
                    <a:pt x="1790" y="3058"/>
                    <a:pt x="1570" y="2476"/>
                  </a:cubicBezTo>
                  <a:cubicBezTo>
                    <a:pt x="1349" y="1893"/>
                    <a:pt x="1496" y="1247"/>
                    <a:pt x="2378" y="729"/>
                  </a:cubicBezTo>
                  <a:cubicBezTo>
                    <a:pt x="3260" y="212"/>
                    <a:pt x="4876" y="-176"/>
                    <a:pt x="6198" y="83"/>
                  </a:cubicBezTo>
                  <a:cubicBezTo>
                    <a:pt x="7521" y="341"/>
                    <a:pt x="8549" y="1247"/>
                    <a:pt x="8917" y="3187"/>
                  </a:cubicBezTo>
                  <a:cubicBezTo>
                    <a:pt x="9284" y="5127"/>
                    <a:pt x="8990" y="8102"/>
                    <a:pt x="7521" y="10883"/>
                  </a:cubicBezTo>
                  <a:cubicBezTo>
                    <a:pt x="6051" y="13664"/>
                    <a:pt x="3407" y="16250"/>
                    <a:pt x="1864" y="17802"/>
                  </a:cubicBezTo>
                  <a:cubicBezTo>
                    <a:pt x="321" y="19355"/>
                    <a:pt x="-120" y="19872"/>
                    <a:pt x="27" y="20325"/>
                  </a:cubicBezTo>
                  <a:cubicBezTo>
                    <a:pt x="174" y="20777"/>
                    <a:pt x="909" y="21165"/>
                    <a:pt x="3186" y="21295"/>
                  </a:cubicBezTo>
                  <a:cubicBezTo>
                    <a:pt x="5464" y="21424"/>
                    <a:pt x="9284" y="21295"/>
                    <a:pt x="12590" y="21036"/>
                  </a:cubicBezTo>
                  <a:cubicBezTo>
                    <a:pt x="15896" y="20777"/>
                    <a:pt x="18688" y="20389"/>
                    <a:pt x="21480" y="20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4499848" y="8310854"/>
              <a:ext cx="130337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4755735" y="7978822"/>
              <a:ext cx="237731" cy="39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50" fill="norm" stroke="1" extrusionOk="0">
                  <a:moveTo>
                    <a:pt x="20889" y="2219"/>
                  </a:moveTo>
                  <a:cubicBezTo>
                    <a:pt x="18161" y="1522"/>
                    <a:pt x="15432" y="825"/>
                    <a:pt x="12477" y="1383"/>
                  </a:cubicBezTo>
                  <a:cubicBezTo>
                    <a:pt x="9521" y="1940"/>
                    <a:pt x="6338" y="3752"/>
                    <a:pt x="4064" y="5842"/>
                  </a:cubicBezTo>
                  <a:cubicBezTo>
                    <a:pt x="1790" y="7933"/>
                    <a:pt x="426" y="10302"/>
                    <a:pt x="85" y="12392"/>
                  </a:cubicBezTo>
                  <a:cubicBezTo>
                    <a:pt x="-256" y="14482"/>
                    <a:pt x="426" y="16294"/>
                    <a:pt x="2245" y="17409"/>
                  </a:cubicBezTo>
                  <a:cubicBezTo>
                    <a:pt x="4064" y="18524"/>
                    <a:pt x="7020" y="18942"/>
                    <a:pt x="10089" y="18384"/>
                  </a:cubicBezTo>
                  <a:cubicBezTo>
                    <a:pt x="13159" y="17827"/>
                    <a:pt x="16342" y="16294"/>
                    <a:pt x="18388" y="13925"/>
                  </a:cubicBezTo>
                  <a:cubicBezTo>
                    <a:pt x="20435" y="11556"/>
                    <a:pt x="21344" y="8351"/>
                    <a:pt x="21117" y="5912"/>
                  </a:cubicBezTo>
                  <a:cubicBezTo>
                    <a:pt x="20889" y="3473"/>
                    <a:pt x="19525" y="1801"/>
                    <a:pt x="18275" y="895"/>
                  </a:cubicBezTo>
                  <a:cubicBezTo>
                    <a:pt x="17024" y="-11"/>
                    <a:pt x="15887" y="-150"/>
                    <a:pt x="14864" y="129"/>
                  </a:cubicBezTo>
                  <a:cubicBezTo>
                    <a:pt x="13841" y="407"/>
                    <a:pt x="12931" y="1104"/>
                    <a:pt x="12249" y="2707"/>
                  </a:cubicBezTo>
                  <a:cubicBezTo>
                    <a:pt x="11567" y="4309"/>
                    <a:pt x="11112" y="6818"/>
                    <a:pt x="11567" y="9326"/>
                  </a:cubicBezTo>
                  <a:cubicBezTo>
                    <a:pt x="12022" y="11835"/>
                    <a:pt x="13386" y="14343"/>
                    <a:pt x="14750" y="16364"/>
                  </a:cubicBezTo>
                  <a:cubicBezTo>
                    <a:pt x="16115" y="18384"/>
                    <a:pt x="17479" y="19917"/>
                    <a:pt x="18843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5013526" y="7978624"/>
              <a:ext cx="220206" cy="347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fill="norm" stroke="1" extrusionOk="0">
                  <a:moveTo>
                    <a:pt x="13255" y="2541"/>
                  </a:moveTo>
                  <a:cubicBezTo>
                    <a:pt x="13991" y="1906"/>
                    <a:pt x="14727" y="1271"/>
                    <a:pt x="15709" y="794"/>
                  </a:cubicBezTo>
                  <a:cubicBezTo>
                    <a:pt x="16691" y="318"/>
                    <a:pt x="17918" y="0"/>
                    <a:pt x="19145" y="0"/>
                  </a:cubicBezTo>
                  <a:cubicBezTo>
                    <a:pt x="20373" y="0"/>
                    <a:pt x="21600" y="318"/>
                    <a:pt x="20986" y="1985"/>
                  </a:cubicBezTo>
                  <a:cubicBezTo>
                    <a:pt x="20373" y="3653"/>
                    <a:pt x="17918" y="6671"/>
                    <a:pt x="16200" y="8418"/>
                  </a:cubicBezTo>
                  <a:cubicBezTo>
                    <a:pt x="14482" y="10165"/>
                    <a:pt x="13500" y="10641"/>
                    <a:pt x="13377" y="11276"/>
                  </a:cubicBezTo>
                  <a:cubicBezTo>
                    <a:pt x="13255" y="11912"/>
                    <a:pt x="13991" y="12706"/>
                    <a:pt x="14973" y="13818"/>
                  </a:cubicBezTo>
                  <a:cubicBezTo>
                    <a:pt x="15955" y="14929"/>
                    <a:pt x="17182" y="16359"/>
                    <a:pt x="17795" y="17471"/>
                  </a:cubicBezTo>
                  <a:cubicBezTo>
                    <a:pt x="18409" y="18582"/>
                    <a:pt x="18409" y="19376"/>
                    <a:pt x="17918" y="20012"/>
                  </a:cubicBezTo>
                  <a:cubicBezTo>
                    <a:pt x="17427" y="20647"/>
                    <a:pt x="16445" y="21124"/>
                    <a:pt x="13377" y="21362"/>
                  </a:cubicBezTo>
                  <a:cubicBezTo>
                    <a:pt x="10309" y="21600"/>
                    <a:pt x="5155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Drawing"/>
          <p:cNvGrpSpPr/>
          <p:nvPr/>
        </p:nvGrpSpPr>
        <p:grpSpPr>
          <a:xfrm>
            <a:off x="447310" y="756745"/>
            <a:ext cx="9196852" cy="8644315"/>
            <a:chOff x="-12700" y="0"/>
            <a:chExt cx="9196851" cy="8644313"/>
          </a:xfrm>
        </p:grpSpPr>
        <p:sp>
          <p:nvSpPr>
            <p:cNvPr id="251" name="Shape"/>
            <p:cNvSpPr/>
            <p:nvPr/>
          </p:nvSpPr>
          <p:spPr>
            <a:xfrm>
              <a:off x="1479700" y="4525706"/>
              <a:ext cx="38335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0"/>
                  </a:moveTo>
                  <a:cubicBezTo>
                    <a:pt x="15840" y="3967"/>
                    <a:pt x="18720" y="7935"/>
                    <a:pt x="20160" y="11241"/>
                  </a:cubicBezTo>
                  <a:cubicBezTo>
                    <a:pt x="21600" y="14547"/>
                    <a:pt x="21600" y="17192"/>
                    <a:pt x="21600" y="18955"/>
                  </a:cubicBezTo>
                  <a:cubicBezTo>
                    <a:pt x="21600" y="20718"/>
                    <a:pt x="21600" y="21600"/>
                    <a:pt x="21600" y="21600"/>
                  </a:cubicBezTo>
                  <a:cubicBezTo>
                    <a:pt x="21600" y="21600"/>
                    <a:pt x="21600" y="20718"/>
                    <a:pt x="21600" y="19469"/>
                  </a:cubicBezTo>
                  <a:cubicBezTo>
                    <a:pt x="21600" y="18220"/>
                    <a:pt x="21600" y="16604"/>
                    <a:pt x="18720" y="15576"/>
                  </a:cubicBezTo>
                  <a:cubicBezTo>
                    <a:pt x="15840" y="14547"/>
                    <a:pt x="10080" y="14106"/>
                    <a:pt x="6480" y="13886"/>
                  </a:cubicBezTo>
                  <a:cubicBezTo>
                    <a:pt x="2880" y="13665"/>
                    <a:pt x="1440" y="13665"/>
                    <a:pt x="0" y="13665"/>
                  </a:cubicBezTo>
                  <a:close/>
                </a:path>
              </a:pathLst>
            </a:custGeom>
            <a:solidFill>
              <a:srgbClr val="5E30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1134692" y="69827"/>
              <a:ext cx="198734" cy="591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52" fill="norm" stroke="1" extrusionOk="0">
                  <a:moveTo>
                    <a:pt x="0" y="5868"/>
                  </a:moveTo>
                  <a:cubicBezTo>
                    <a:pt x="273" y="8176"/>
                    <a:pt x="547" y="10483"/>
                    <a:pt x="957" y="12791"/>
                  </a:cubicBezTo>
                  <a:cubicBezTo>
                    <a:pt x="1367" y="15099"/>
                    <a:pt x="1914" y="17406"/>
                    <a:pt x="2324" y="18930"/>
                  </a:cubicBezTo>
                  <a:cubicBezTo>
                    <a:pt x="2734" y="20453"/>
                    <a:pt x="3008" y="21191"/>
                    <a:pt x="3144" y="21330"/>
                  </a:cubicBezTo>
                  <a:cubicBezTo>
                    <a:pt x="3281" y="21468"/>
                    <a:pt x="3281" y="21006"/>
                    <a:pt x="2871" y="19114"/>
                  </a:cubicBezTo>
                  <a:cubicBezTo>
                    <a:pt x="2461" y="17222"/>
                    <a:pt x="1641" y="13899"/>
                    <a:pt x="1504" y="10714"/>
                  </a:cubicBezTo>
                  <a:cubicBezTo>
                    <a:pt x="1367" y="7530"/>
                    <a:pt x="1914" y="4483"/>
                    <a:pt x="2461" y="2730"/>
                  </a:cubicBezTo>
                  <a:cubicBezTo>
                    <a:pt x="3008" y="976"/>
                    <a:pt x="3554" y="514"/>
                    <a:pt x="4511" y="237"/>
                  </a:cubicBezTo>
                  <a:cubicBezTo>
                    <a:pt x="5468" y="-40"/>
                    <a:pt x="6835" y="-132"/>
                    <a:pt x="9296" y="283"/>
                  </a:cubicBezTo>
                  <a:cubicBezTo>
                    <a:pt x="11757" y="699"/>
                    <a:pt x="15311" y="1622"/>
                    <a:pt x="17772" y="3468"/>
                  </a:cubicBezTo>
                  <a:cubicBezTo>
                    <a:pt x="20233" y="5314"/>
                    <a:pt x="21600" y="8083"/>
                    <a:pt x="21190" y="10437"/>
                  </a:cubicBezTo>
                  <a:cubicBezTo>
                    <a:pt x="20780" y="12791"/>
                    <a:pt x="18592" y="14730"/>
                    <a:pt x="15448" y="16114"/>
                  </a:cubicBezTo>
                  <a:cubicBezTo>
                    <a:pt x="12304" y="17499"/>
                    <a:pt x="8203" y="18330"/>
                    <a:pt x="5332" y="18791"/>
                  </a:cubicBezTo>
                  <a:cubicBezTo>
                    <a:pt x="2461" y="19253"/>
                    <a:pt x="820" y="19345"/>
                    <a:pt x="410" y="19160"/>
                  </a:cubicBezTo>
                  <a:cubicBezTo>
                    <a:pt x="0" y="18976"/>
                    <a:pt x="820" y="18514"/>
                    <a:pt x="2187" y="18191"/>
                  </a:cubicBezTo>
                  <a:cubicBezTo>
                    <a:pt x="3554" y="17868"/>
                    <a:pt x="5468" y="17683"/>
                    <a:pt x="7382" y="17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1479700" y="500615"/>
              <a:ext cx="4600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503"/>
                    <a:pt x="4800" y="13006"/>
                    <a:pt x="8400" y="16606"/>
                  </a:cubicBezTo>
                  <a:cubicBezTo>
                    <a:pt x="12000" y="20206"/>
                    <a:pt x="16800" y="209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1679037" y="385613"/>
              <a:ext cx="253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1801707" y="293611"/>
              <a:ext cx="92003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093"/>
                    <a:pt x="7200" y="10185"/>
                    <a:pt x="10800" y="13785"/>
                  </a:cubicBezTo>
                  <a:cubicBezTo>
                    <a:pt x="14400" y="17385"/>
                    <a:pt x="18000" y="194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2111874" y="1634"/>
              <a:ext cx="253241" cy="65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322" fill="norm" stroke="1" extrusionOk="0">
                  <a:moveTo>
                    <a:pt x="981" y="8309"/>
                  </a:moveTo>
                  <a:cubicBezTo>
                    <a:pt x="557" y="10569"/>
                    <a:pt x="134" y="12830"/>
                    <a:pt x="28" y="14881"/>
                  </a:cubicBezTo>
                  <a:cubicBezTo>
                    <a:pt x="-78" y="16932"/>
                    <a:pt x="134" y="18774"/>
                    <a:pt x="346" y="19904"/>
                  </a:cubicBezTo>
                  <a:cubicBezTo>
                    <a:pt x="557" y="21034"/>
                    <a:pt x="769" y="21453"/>
                    <a:pt x="875" y="21286"/>
                  </a:cubicBezTo>
                  <a:cubicBezTo>
                    <a:pt x="981" y="21118"/>
                    <a:pt x="981" y="20365"/>
                    <a:pt x="1193" y="18355"/>
                  </a:cubicBezTo>
                  <a:cubicBezTo>
                    <a:pt x="1404" y="16346"/>
                    <a:pt x="1828" y="13081"/>
                    <a:pt x="2569" y="10109"/>
                  </a:cubicBezTo>
                  <a:cubicBezTo>
                    <a:pt x="3310" y="7137"/>
                    <a:pt x="4369" y="4458"/>
                    <a:pt x="5322" y="2783"/>
                  </a:cubicBezTo>
                  <a:cubicBezTo>
                    <a:pt x="6275" y="1109"/>
                    <a:pt x="7122" y="439"/>
                    <a:pt x="8075" y="146"/>
                  </a:cubicBezTo>
                  <a:cubicBezTo>
                    <a:pt x="9028" y="-147"/>
                    <a:pt x="10087" y="-63"/>
                    <a:pt x="12204" y="983"/>
                  </a:cubicBezTo>
                  <a:cubicBezTo>
                    <a:pt x="14322" y="2030"/>
                    <a:pt x="17498" y="4039"/>
                    <a:pt x="19298" y="6132"/>
                  </a:cubicBezTo>
                  <a:cubicBezTo>
                    <a:pt x="21098" y="8225"/>
                    <a:pt x="21522" y="10402"/>
                    <a:pt x="20251" y="12453"/>
                  </a:cubicBezTo>
                  <a:cubicBezTo>
                    <a:pt x="18981" y="14504"/>
                    <a:pt x="16016" y="16430"/>
                    <a:pt x="13369" y="17560"/>
                  </a:cubicBezTo>
                  <a:cubicBezTo>
                    <a:pt x="10722" y="18690"/>
                    <a:pt x="8393" y="19025"/>
                    <a:pt x="6698" y="19193"/>
                  </a:cubicBezTo>
                  <a:cubicBezTo>
                    <a:pt x="5004" y="19360"/>
                    <a:pt x="3946" y="19360"/>
                    <a:pt x="3098" y="19193"/>
                  </a:cubicBezTo>
                  <a:cubicBezTo>
                    <a:pt x="2251" y="19025"/>
                    <a:pt x="1616" y="18690"/>
                    <a:pt x="1934" y="18313"/>
                  </a:cubicBezTo>
                  <a:cubicBezTo>
                    <a:pt x="2251" y="17937"/>
                    <a:pt x="3522" y="17518"/>
                    <a:pt x="4793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2407327" y="456807"/>
              <a:ext cx="283734" cy="280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49" fill="norm" stroke="1" extrusionOk="0">
                  <a:moveTo>
                    <a:pt x="583" y="2752"/>
                  </a:moveTo>
                  <a:cubicBezTo>
                    <a:pt x="198" y="1779"/>
                    <a:pt x="-188" y="806"/>
                    <a:pt x="101" y="319"/>
                  </a:cubicBezTo>
                  <a:cubicBezTo>
                    <a:pt x="391" y="-167"/>
                    <a:pt x="1355" y="-167"/>
                    <a:pt x="2319" y="806"/>
                  </a:cubicBezTo>
                  <a:cubicBezTo>
                    <a:pt x="3283" y="1779"/>
                    <a:pt x="4248" y="3725"/>
                    <a:pt x="4344" y="6936"/>
                  </a:cubicBezTo>
                  <a:cubicBezTo>
                    <a:pt x="4441" y="10147"/>
                    <a:pt x="3669" y="14622"/>
                    <a:pt x="2994" y="17249"/>
                  </a:cubicBezTo>
                  <a:cubicBezTo>
                    <a:pt x="2319" y="19876"/>
                    <a:pt x="1741" y="20655"/>
                    <a:pt x="1933" y="21044"/>
                  </a:cubicBezTo>
                  <a:cubicBezTo>
                    <a:pt x="2126" y="21433"/>
                    <a:pt x="3091" y="21433"/>
                    <a:pt x="6466" y="21141"/>
                  </a:cubicBezTo>
                  <a:cubicBezTo>
                    <a:pt x="9841" y="20849"/>
                    <a:pt x="15626" y="20265"/>
                    <a:pt x="21412" y="19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2951733" y="259329"/>
              <a:ext cx="260673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929" y="11918"/>
                    <a:pt x="11859" y="3818"/>
                    <a:pt x="15459" y="1118"/>
                  </a:cubicBezTo>
                  <a:cubicBezTo>
                    <a:pt x="19059" y="-1582"/>
                    <a:pt x="2032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3005072" y="439281"/>
              <a:ext cx="253335" cy="4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308" fill="norm" stroke="1" extrusionOk="0">
                  <a:moveTo>
                    <a:pt x="1972" y="7624"/>
                  </a:moveTo>
                  <a:cubicBezTo>
                    <a:pt x="892" y="11435"/>
                    <a:pt x="-188" y="15247"/>
                    <a:pt x="28" y="17788"/>
                  </a:cubicBezTo>
                  <a:cubicBezTo>
                    <a:pt x="244" y="20329"/>
                    <a:pt x="1756" y="21600"/>
                    <a:pt x="5536" y="18424"/>
                  </a:cubicBezTo>
                  <a:cubicBezTo>
                    <a:pt x="9316" y="15247"/>
                    <a:pt x="15364" y="7624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3534412" y="-1"/>
              <a:ext cx="378716" cy="63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04" fill="norm" stroke="1" extrusionOk="0">
                  <a:moveTo>
                    <a:pt x="0" y="3690"/>
                  </a:moveTo>
                  <a:cubicBezTo>
                    <a:pt x="2319" y="2916"/>
                    <a:pt x="4639" y="2141"/>
                    <a:pt x="7828" y="1496"/>
                  </a:cubicBezTo>
                  <a:cubicBezTo>
                    <a:pt x="11017" y="851"/>
                    <a:pt x="15077" y="334"/>
                    <a:pt x="17468" y="119"/>
                  </a:cubicBezTo>
                  <a:cubicBezTo>
                    <a:pt x="19860" y="-96"/>
                    <a:pt x="20585" y="-10"/>
                    <a:pt x="21020" y="291"/>
                  </a:cubicBezTo>
                  <a:cubicBezTo>
                    <a:pt x="21455" y="592"/>
                    <a:pt x="21600" y="1109"/>
                    <a:pt x="21383" y="2529"/>
                  </a:cubicBezTo>
                  <a:cubicBezTo>
                    <a:pt x="21165" y="3949"/>
                    <a:pt x="20585" y="6272"/>
                    <a:pt x="19933" y="9026"/>
                  </a:cubicBezTo>
                  <a:cubicBezTo>
                    <a:pt x="19281" y="11780"/>
                    <a:pt x="18556" y="14964"/>
                    <a:pt x="17976" y="17115"/>
                  </a:cubicBezTo>
                  <a:cubicBezTo>
                    <a:pt x="17396" y="19267"/>
                    <a:pt x="16961" y="20385"/>
                    <a:pt x="16526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3703083" y="383203"/>
              <a:ext cx="352676" cy="5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4852" y="13094"/>
                    <a:pt x="9704" y="5581"/>
                    <a:pt x="13304" y="2294"/>
                  </a:cubicBezTo>
                  <a:cubicBezTo>
                    <a:pt x="16904" y="-993"/>
                    <a:pt x="19252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1257361" y="1083295"/>
              <a:ext cx="2537725" cy="36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fill="norm" stroke="1" extrusionOk="0">
                  <a:moveTo>
                    <a:pt x="0" y="0"/>
                  </a:moveTo>
                  <a:cubicBezTo>
                    <a:pt x="196" y="2700"/>
                    <a:pt x="392" y="5400"/>
                    <a:pt x="620" y="8325"/>
                  </a:cubicBezTo>
                  <a:cubicBezTo>
                    <a:pt x="848" y="11250"/>
                    <a:pt x="1109" y="14400"/>
                    <a:pt x="1501" y="16800"/>
                  </a:cubicBezTo>
                  <a:cubicBezTo>
                    <a:pt x="1892" y="19200"/>
                    <a:pt x="2415" y="20850"/>
                    <a:pt x="3034" y="21225"/>
                  </a:cubicBezTo>
                  <a:cubicBezTo>
                    <a:pt x="3654" y="21600"/>
                    <a:pt x="4372" y="20700"/>
                    <a:pt x="5057" y="19425"/>
                  </a:cubicBezTo>
                  <a:cubicBezTo>
                    <a:pt x="5743" y="18150"/>
                    <a:pt x="6395" y="16500"/>
                    <a:pt x="6993" y="15150"/>
                  </a:cubicBezTo>
                  <a:cubicBezTo>
                    <a:pt x="7592" y="13800"/>
                    <a:pt x="8135" y="12750"/>
                    <a:pt x="8538" y="11925"/>
                  </a:cubicBezTo>
                  <a:cubicBezTo>
                    <a:pt x="8940" y="11100"/>
                    <a:pt x="9201" y="10500"/>
                    <a:pt x="9571" y="10500"/>
                  </a:cubicBezTo>
                  <a:cubicBezTo>
                    <a:pt x="9941" y="10500"/>
                    <a:pt x="10419" y="11100"/>
                    <a:pt x="10996" y="11625"/>
                  </a:cubicBezTo>
                  <a:cubicBezTo>
                    <a:pt x="11572" y="12150"/>
                    <a:pt x="12247" y="12600"/>
                    <a:pt x="12932" y="13500"/>
                  </a:cubicBezTo>
                  <a:cubicBezTo>
                    <a:pt x="13617" y="14400"/>
                    <a:pt x="14313" y="15750"/>
                    <a:pt x="14933" y="16575"/>
                  </a:cubicBezTo>
                  <a:cubicBezTo>
                    <a:pt x="15553" y="17400"/>
                    <a:pt x="16097" y="17700"/>
                    <a:pt x="16760" y="17325"/>
                  </a:cubicBezTo>
                  <a:cubicBezTo>
                    <a:pt x="17424" y="16950"/>
                    <a:pt x="18207" y="15900"/>
                    <a:pt x="18924" y="14175"/>
                  </a:cubicBezTo>
                  <a:cubicBezTo>
                    <a:pt x="19642" y="12450"/>
                    <a:pt x="20295" y="10050"/>
                    <a:pt x="20730" y="8175"/>
                  </a:cubicBezTo>
                  <a:cubicBezTo>
                    <a:pt x="21165" y="6300"/>
                    <a:pt x="21382" y="4950"/>
                    <a:pt x="21600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2479942" y="1604732"/>
              <a:ext cx="418124" cy="65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287" fill="norm" stroke="1" extrusionOk="0">
                  <a:moveTo>
                    <a:pt x="4559" y="5979"/>
                  </a:moveTo>
                  <a:cubicBezTo>
                    <a:pt x="3769" y="7557"/>
                    <a:pt x="2978" y="9136"/>
                    <a:pt x="2451" y="11005"/>
                  </a:cubicBezTo>
                  <a:cubicBezTo>
                    <a:pt x="1925" y="12874"/>
                    <a:pt x="1661" y="15034"/>
                    <a:pt x="1398" y="16363"/>
                  </a:cubicBezTo>
                  <a:cubicBezTo>
                    <a:pt x="1134" y="17692"/>
                    <a:pt x="871" y="18191"/>
                    <a:pt x="608" y="18980"/>
                  </a:cubicBezTo>
                  <a:cubicBezTo>
                    <a:pt x="344" y="19769"/>
                    <a:pt x="81" y="20849"/>
                    <a:pt x="15" y="21182"/>
                  </a:cubicBezTo>
                  <a:cubicBezTo>
                    <a:pt x="-51" y="21514"/>
                    <a:pt x="81" y="21099"/>
                    <a:pt x="1003" y="19437"/>
                  </a:cubicBezTo>
                  <a:cubicBezTo>
                    <a:pt x="1925" y="17776"/>
                    <a:pt x="3637" y="14868"/>
                    <a:pt x="5415" y="12002"/>
                  </a:cubicBezTo>
                  <a:cubicBezTo>
                    <a:pt x="7193" y="9136"/>
                    <a:pt x="9037" y="6311"/>
                    <a:pt x="10486" y="4359"/>
                  </a:cubicBezTo>
                  <a:cubicBezTo>
                    <a:pt x="11934" y="2406"/>
                    <a:pt x="12988" y="1326"/>
                    <a:pt x="13844" y="703"/>
                  </a:cubicBezTo>
                  <a:cubicBezTo>
                    <a:pt x="14700" y="80"/>
                    <a:pt x="15359" y="-86"/>
                    <a:pt x="15820" y="39"/>
                  </a:cubicBezTo>
                  <a:cubicBezTo>
                    <a:pt x="16281" y="163"/>
                    <a:pt x="16544" y="579"/>
                    <a:pt x="16939" y="2240"/>
                  </a:cubicBezTo>
                  <a:cubicBezTo>
                    <a:pt x="17334" y="3902"/>
                    <a:pt x="17861" y="6809"/>
                    <a:pt x="18454" y="9426"/>
                  </a:cubicBezTo>
                  <a:cubicBezTo>
                    <a:pt x="19047" y="12043"/>
                    <a:pt x="19705" y="14369"/>
                    <a:pt x="20232" y="15823"/>
                  </a:cubicBezTo>
                  <a:cubicBezTo>
                    <a:pt x="20759" y="17277"/>
                    <a:pt x="21154" y="17859"/>
                    <a:pt x="21549" y="18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2499389" y="1903647"/>
              <a:ext cx="42167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6" y="19200"/>
                    <a:pt x="7593" y="16800"/>
                    <a:pt x="11193" y="13200"/>
                  </a:cubicBezTo>
                  <a:cubicBezTo>
                    <a:pt x="14793" y="9600"/>
                    <a:pt x="18196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2615816" y="2909414"/>
              <a:ext cx="335918" cy="79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063" fill="norm" stroke="1" extrusionOk="0">
                  <a:moveTo>
                    <a:pt x="5800" y="8494"/>
                  </a:moveTo>
                  <a:cubicBezTo>
                    <a:pt x="4491" y="10526"/>
                    <a:pt x="3182" y="12557"/>
                    <a:pt x="2200" y="14588"/>
                  </a:cubicBezTo>
                  <a:cubicBezTo>
                    <a:pt x="1218" y="16620"/>
                    <a:pt x="564" y="18651"/>
                    <a:pt x="236" y="19870"/>
                  </a:cubicBezTo>
                  <a:cubicBezTo>
                    <a:pt x="-91" y="21089"/>
                    <a:pt x="-91" y="21495"/>
                    <a:pt x="318" y="20513"/>
                  </a:cubicBezTo>
                  <a:cubicBezTo>
                    <a:pt x="727" y="19531"/>
                    <a:pt x="1545" y="17161"/>
                    <a:pt x="2773" y="14758"/>
                  </a:cubicBezTo>
                  <a:cubicBezTo>
                    <a:pt x="4000" y="12354"/>
                    <a:pt x="5636" y="9916"/>
                    <a:pt x="7273" y="7783"/>
                  </a:cubicBezTo>
                  <a:cubicBezTo>
                    <a:pt x="8909" y="5650"/>
                    <a:pt x="10545" y="3822"/>
                    <a:pt x="11691" y="2671"/>
                  </a:cubicBezTo>
                  <a:cubicBezTo>
                    <a:pt x="12836" y="1520"/>
                    <a:pt x="13491" y="1046"/>
                    <a:pt x="14064" y="640"/>
                  </a:cubicBezTo>
                  <a:cubicBezTo>
                    <a:pt x="14636" y="234"/>
                    <a:pt x="15127" y="-105"/>
                    <a:pt x="15618" y="30"/>
                  </a:cubicBezTo>
                  <a:cubicBezTo>
                    <a:pt x="16109" y="166"/>
                    <a:pt x="16600" y="775"/>
                    <a:pt x="17254" y="2129"/>
                  </a:cubicBezTo>
                  <a:cubicBezTo>
                    <a:pt x="17909" y="3484"/>
                    <a:pt x="18727" y="5583"/>
                    <a:pt x="19382" y="7885"/>
                  </a:cubicBezTo>
                  <a:cubicBezTo>
                    <a:pt x="20036" y="10187"/>
                    <a:pt x="20527" y="12692"/>
                    <a:pt x="20854" y="14385"/>
                  </a:cubicBezTo>
                  <a:cubicBezTo>
                    <a:pt x="21182" y="16078"/>
                    <a:pt x="21345" y="16958"/>
                    <a:pt x="21509" y="17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2688295" y="3398681"/>
              <a:ext cx="31710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728" y="21600"/>
                  </a:moveTo>
                  <a:cubicBezTo>
                    <a:pt x="700" y="20945"/>
                    <a:pt x="-329" y="20291"/>
                    <a:pt x="100" y="18982"/>
                  </a:cubicBezTo>
                  <a:cubicBezTo>
                    <a:pt x="528" y="17673"/>
                    <a:pt x="2414" y="15709"/>
                    <a:pt x="6185" y="12436"/>
                  </a:cubicBezTo>
                  <a:cubicBezTo>
                    <a:pt x="9957" y="9164"/>
                    <a:pt x="15614" y="4582"/>
                    <a:pt x="212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3623182" y="2931003"/>
              <a:ext cx="79902" cy="659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21104" y="0"/>
                  </a:moveTo>
                  <a:cubicBezTo>
                    <a:pt x="18404" y="251"/>
                    <a:pt x="15704" y="502"/>
                    <a:pt x="13341" y="1633"/>
                  </a:cubicBezTo>
                  <a:cubicBezTo>
                    <a:pt x="10979" y="2763"/>
                    <a:pt x="8954" y="4772"/>
                    <a:pt x="6591" y="7284"/>
                  </a:cubicBezTo>
                  <a:cubicBezTo>
                    <a:pt x="4229" y="9795"/>
                    <a:pt x="1529" y="12809"/>
                    <a:pt x="517" y="15279"/>
                  </a:cubicBezTo>
                  <a:cubicBezTo>
                    <a:pt x="-496" y="17749"/>
                    <a:pt x="179" y="19674"/>
                    <a:pt x="8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3324852" y="3536684"/>
              <a:ext cx="5162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" y="21600"/>
                  </a:moveTo>
                  <a:cubicBezTo>
                    <a:pt x="535" y="20160"/>
                    <a:pt x="0" y="18720"/>
                    <a:pt x="0" y="18000"/>
                  </a:cubicBezTo>
                  <a:cubicBezTo>
                    <a:pt x="0" y="17280"/>
                    <a:pt x="535" y="17280"/>
                    <a:pt x="2406" y="16560"/>
                  </a:cubicBezTo>
                  <a:cubicBezTo>
                    <a:pt x="4277" y="15840"/>
                    <a:pt x="7485" y="14400"/>
                    <a:pt x="10907" y="11520"/>
                  </a:cubicBezTo>
                  <a:cubicBezTo>
                    <a:pt x="14329" y="8640"/>
                    <a:pt x="1796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4454753" y="3084340"/>
              <a:ext cx="7348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3016"/>
                    <a:pt x="6300" y="6032"/>
                    <a:pt x="2700" y="9389"/>
                  </a:cubicBezTo>
                  <a:cubicBezTo>
                    <a:pt x="-900" y="12746"/>
                    <a:pt x="-900" y="16443"/>
                    <a:pt x="2700" y="18535"/>
                  </a:cubicBezTo>
                  <a:cubicBezTo>
                    <a:pt x="6300" y="20627"/>
                    <a:pt x="13500" y="21114"/>
                    <a:pt x="20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4376911" y="2990972"/>
              <a:ext cx="400052" cy="69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563" fill="norm" stroke="1" extrusionOk="0">
                  <a:moveTo>
                    <a:pt x="4069" y="7846"/>
                  </a:moveTo>
                  <a:cubicBezTo>
                    <a:pt x="2728" y="6743"/>
                    <a:pt x="1386" y="5639"/>
                    <a:pt x="648" y="4851"/>
                  </a:cubicBezTo>
                  <a:cubicBezTo>
                    <a:pt x="-90" y="4062"/>
                    <a:pt x="-224" y="3589"/>
                    <a:pt x="380" y="2959"/>
                  </a:cubicBezTo>
                  <a:cubicBezTo>
                    <a:pt x="983" y="2328"/>
                    <a:pt x="2325" y="1540"/>
                    <a:pt x="4539" y="948"/>
                  </a:cubicBezTo>
                  <a:cubicBezTo>
                    <a:pt x="6752" y="357"/>
                    <a:pt x="9838" y="-37"/>
                    <a:pt x="12454" y="2"/>
                  </a:cubicBezTo>
                  <a:cubicBezTo>
                    <a:pt x="15070" y="42"/>
                    <a:pt x="17217" y="515"/>
                    <a:pt x="18424" y="1264"/>
                  </a:cubicBezTo>
                  <a:cubicBezTo>
                    <a:pt x="19632" y="2013"/>
                    <a:pt x="19900" y="3037"/>
                    <a:pt x="19028" y="4141"/>
                  </a:cubicBezTo>
                  <a:cubicBezTo>
                    <a:pt x="18156" y="5245"/>
                    <a:pt x="16144" y="6427"/>
                    <a:pt x="14869" y="7176"/>
                  </a:cubicBezTo>
                  <a:cubicBezTo>
                    <a:pt x="13595" y="7925"/>
                    <a:pt x="13058" y="8240"/>
                    <a:pt x="12656" y="8595"/>
                  </a:cubicBezTo>
                  <a:cubicBezTo>
                    <a:pt x="12253" y="8950"/>
                    <a:pt x="11985" y="9344"/>
                    <a:pt x="12119" y="9699"/>
                  </a:cubicBezTo>
                  <a:cubicBezTo>
                    <a:pt x="12253" y="10054"/>
                    <a:pt x="12790" y="10369"/>
                    <a:pt x="14265" y="11354"/>
                  </a:cubicBezTo>
                  <a:cubicBezTo>
                    <a:pt x="15741" y="12340"/>
                    <a:pt x="18156" y="13995"/>
                    <a:pt x="19565" y="15296"/>
                  </a:cubicBezTo>
                  <a:cubicBezTo>
                    <a:pt x="20974" y="16597"/>
                    <a:pt x="21376" y="17543"/>
                    <a:pt x="20638" y="18449"/>
                  </a:cubicBezTo>
                  <a:cubicBezTo>
                    <a:pt x="19900" y="19356"/>
                    <a:pt x="18022" y="20223"/>
                    <a:pt x="14936" y="20735"/>
                  </a:cubicBezTo>
                  <a:cubicBezTo>
                    <a:pt x="11851" y="21248"/>
                    <a:pt x="7557" y="21405"/>
                    <a:pt x="3264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1449032" y="4313774"/>
              <a:ext cx="186842" cy="84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530" fill="norm" stroke="1" extrusionOk="0">
                  <a:moveTo>
                    <a:pt x="0" y="6566"/>
                  </a:moveTo>
                  <a:cubicBezTo>
                    <a:pt x="0" y="7672"/>
                    <a:pt x="0" y="8778"/>
                    <a:pt x="720" y="10437"/>
                  </a:cubicBezTo>
                  <a:cubicBezTo>
                    <a:pt x="1440" y="12096"/>
                    <a:pt x="2880" y="14308"/>
                    <a:pt x="3888" y="16097"/>
                  </a:cubicBezTo>
                  <a:cubicBezTo>
                    <a:pt x="4896" y="17887"/>
                    <a:pt x="5472" y="19253"/>
                    <a:pt x="5760" y="20164"/>
                  </a:cubicBezTo>
                  <a:cubicBezTo>
                    <a:pt x="6048" y="21075"/>
                    <a:pt x="6048" y="21530"/>
                    <a:pt x="5760" y="21530"/>
                  </a:cubicBezTo>
                  <a:cubicBezTo>
                    <a:pt x="5472" y="21530"/>
                    <a:pt x="4896" y="21075"/>
                    <a:pt x="4320" y="19676"/>
                  </a:cubicBezTo>
                  <a:cubicBezTo>
                    <a:pt x="3744" y="18277"/>
                    <a:pt x="3168" y="15935"/>
                    <a:pt x="3168" y="13560"/>
                  </a:cubicBezTo>
                  <a:cubicBezTo>
                    <a:pt x="3168" y="11185"/>
                    <a:pt x="3744" y="8778"/>
                    <a:pt x="4752" y="6664"/>
                  </a:cubicBezTo>
                  <a:cubicBezTo>
                    <a:pt x="5760" y="4549"/>
                    <a:pt x="7200" y="2728"/>
                    <a:pt x="8064" y="1654"/>
                  </a:cubicBezTo>
                  <a:cubicBezTo>
                    <a:pt x="8928" y="581"/>
                    <a:pt x="9216" y="255"/>
                    <a:pt x="10224" y="93"/>
                  </a:cubicBezTo>
                  <a:cubicBezTo>
                    <a:pt x="11232" y="-70"/>
                    <a:pt x="12960" y="-70"/>
                    <a:pt x="15120" y="516"/>
                  </a:cubicBezTo>
                  <a:cubicBezTo>
                    <a:pt x="17280" y="1101"/>
                    <a:pt x="19872" y="2272"/>
                    <a:pt x="20736" y="3801"/>
                  </a:cubicBezTo>
                  <a:cubicBezTo>
                    <a:pt x="21600" y="5330"/>
                    <a:pt x="20736" y="7217"/>
                    <a:pt x="17856" y="8518"/>
                  </a:cubicBezTo>
                  <a:cubicBezTo>
                    <a:pt x="14976" y="9819"/>
                    <a:pt x="10080" y="10535"/>
                    <a:pt x="5184" y="1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1615293" y="4740378"/>
              <a:ext cx="263083" cy="39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60" fill="norm" stroke="1" extrusionOk="0">
                  <a:moveTo>
                    <a:pt x="195" y="5366"/>
                  </a:moveTo>
                  <a:cubicBezTo>
                    <a:pt x="-12" y="4678"/>
                    <a:pt x="-220" y="3990"/>
                    <a:pt x="507" y="3577"/>
                  </a:cubicBezTo>
                  <a:cubicBezTo>
                    <a:pt x="1234" y="3164"/>
                    <a:pt x="2895" y="3027"/>
                    <a:pt x="4868" y="3783"/>
                  </a:cubicBezTo>
                  <a:cubicBezTo>
                    <a:pt x="6842" y="4540"/>
                    <a:pt x="9126" y="6191"/>
                    <a:pt x="10684" y="8599"/>
                  </a:cubicBezTo>
                  <a:cubicBezTo>
                    <a:pt x="12242" y="11006"/>
                    <a:pt x="13072" y="14171"/>
                    <a:pt x="12968" y="16372"/>
                  </a:cubicBezTo>
                  <a:cubicBezTo>
                    <a:pt x="12865" y="18573"/>
                    <a:pt x="11826" y="19811"/>
                    <a:pt x="10788" y="20568"/>
                  </a:cubicBezTo>
                  <a:cubicBezTo>
                    <a:pt x="9749" y="21325"/>
                    <a:pt x="8711" y="21600"/>
                    <a:pt x="7984" y="21394"/>
                  </a:cubicBezTo>
                  <a:cubicBezTo>
                    <a:pt x="7257" y="21187"/>
                    <a:pt x="6842" y="20499"/>
                    <a:pt x="7153" y="18092"/>
                  </a:cubicBezTo>
                  <a:cubicBezTo>
                    <a:pt x="7465" y="15684"/>
                    <a:pt x="8503" y="11557"/>
                    <a:pt x="10788" y="8392"/>
                  </a:cubicBezTo>
                  <a:cubicBezTo>
                    <a:pt x="13072" y="5228"/>
                    <a:pt x="16603" y="3027"/>
                    <a:pt x="18576" y="1789"/>
                  </a:cubicBezTo>
                  <a:cubicBezTo>
                    <a:pt x="20549" y="550"/>
                    <a:pt x="20965" y="275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2015831" y="4474829"/>
              <a:ext cx="215220" cy="54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89" fill="norm" stroke="1" extrusionOk="0">
                  <a:moveTo>
                    <a:pt x="21151" y="2931"/>
                  </a:moveTo>
                  <a:cubicBezTo>
                    <a:pt x="21151" y="2424"/>
                    <a:pt x="21151" y="1917"/>
                    <a:pt x="20900" y="1410"/>
                  </a:cubicBezTo>
                  <a:cubicBezTo>
                    <a:pt x="20649" y="903"/>
                    <a:pt x="20146" y="396"/>
                    <a:pt x="19267" y="143"/>
                  </a:cubicBezTo>
                  <a:cubicBezTo>
                    <a:pt x="18388" y="-111"/>
                    <a:pt x="17132" y="-111"/>
                    <a:pt x="14746" y="852"/>
                  </a:cubicBezTo>
                  <a:cubicBezTo>
                    <a:pt x="12360" y="1816"/>
                    <a:pt x="8844" y="3743"/>
                    <a:pt x="5956" y="6328"/>
                  </a:cubicBezTo>
                  <a:cubicBezTo>
                    <a:pt x="3067" y="8914"/>
                    <a:pt x="807" y="12159"/>
                    <a:pt x="179" y="14745"/>
                  </a:cubicBezTo>
                  <a:cubicBezTo>
                    <a:pt x="-449" y="17331"/>
                    <a:pt x="556" y="19258"/>
                    <a:pt x="3444" y="20272"/>
                  </a:cubicBezTo>
                  <a:cubicBezTo>
                    <a:pt x="6332" y="21286"/>
                    <a:pt x="11104" y="21388"/>
                    <a:pt x="15877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2355559" y="4490646"/>
              <a:ext cx="220500" cy="4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015" fill="norm" stroke="1" extrusionOk="0">
                  <a:moveTo>
                    <a:pt x="8759" y="6110"/>
                  </a:moveTo>
                  <a:cubicBezTo>
                    <a:pt x="6773" y="8193"/>
                    <a:pt x="4787" y="10276"/>
                    <a:pt x="3297" y="12798"/>
                  </a:cubicBezTo>
                  <a:cubicBezTo>
                    <a:pt x="1807" y="15320"/>
                    <a:pt x="814" y="18280"/>
                    <a:pt x="318" y="19815"/>
                  </a:cubicBezTo>
                  <a:cubicBezTo>
                    <a:pt x="-179" y="21350"/>
                    <a:pt x="-179" y="21460"/>
                    <a:pt x="938" y="19870"/>
                  </a:cubicBezTo>
                  <a:cubicBezTo>
                    <a:pt x="2055" y="18280"/>
                    <a:pt x="4290" y="14991"/>
                    <a:pt x="6649" y="11756"/>
                  </a:cubicBezTo>
                  <a:cubicBezTo>
                    <a:pt x="9007" y="8522"/>
                    <a:pt x="11490" y="5342"/>
                    <a:pt x="13228" y="3259"/>
                  </a:cubicBezTo>
                  <a:cubicBezTo>
                    <a:pt x="14966" y="1176"/>
                    <a:pt x="15959" y="189"/>
                    <a:pt x="16704" y="24"/>
                  </a:cubicBezTo>
                  <a:cubicBezTo>
                    <a:pt x="17449" y="-140"/>
                    <a:pt x="17945" y="518"/>
                    <a:pt x="18442" y="2711"/>
                  </a:cubicBezTo>
                  <a:cubicBezTo>
                    <a:pt x="18938" y="4904"/>
                    <a:pt x="19435" y="8632"/>
                    <a:pt x="19931" y="11921"/>
                  </a:cubicBezTo>
                  <a:cubicBezTo>
                    <a:pt x="20428" y="15210"/>
                    <a:pt x="20924" y="18061"/>
                    <a:pt x="21421" y="20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2392053" y="4763378"/>
              <a:ext cx="253007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600"/>
                    <a:pt x="1309" y="13600"/>
                    <a:pt x="4909" y="10000"/>
                  </a:cubicBezTo>
                  <a:cubicBezTo>
                    <a:pt x="8509" y="6400"/>
                    <a:pt x="1505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2890398" y="4407625"/>
              <a:ext cx="203460" cy="537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519" fill="norm" stroke="1" extrusionOk="0">
                  <a:moveTo>
                    <a:pt x="3200" y="9644"/>
                  </a:moveTo>
                  <a:cubicBezTo>
                    <a:pt x="3467" y="12510"/>
                    <a:pt x="3733" y="15377"/>
                    <a:pt x="3733" y="17117"/>
                  </a:cubicBezTo>
                  <a:cubicBezTo>
                    <a:pt x="3733" y="18857"/>
                    <a:pt x="3467" y="19472"/>
                    <a:pt x="3333" y="20137"/>
                  </a:cubicBezTo>
                  <a:cubicBezTo>
                    <a:pt x="3200" y="20802"/>
                    <a:pt x="3200" y="21519"/>
                    <a:pt x="3200" y="21519"/>
                  </a:cubicBezTo>
                  <a:cubicBezTo>
                    <a:pt x="3200" y="21519"/>
                    <a:pt x="3200" y="20802"/>
                    <a:pt x="3200" y="18397"/>
                  </a:cubicBezTo>
                  <a:cubicBezTo>
                    <a:pt x="3200" y="15991"/>
                    <a:pt x="3200" y="11896"/>
                    <a:pt x="3600" y="8774"/>
                  </a:cubicBezTo>
                  <a:cubicBezTo>
                    <a:pt x="4000" y="5652"/>
                    <a:pt x="4800" y="3502"/>
                    <a:pt x="5600" y="2222"/>
                  </a:cubicBezTo>
                  <a:cubicBezTo>
                    <a:pt x="6400" y="943"/>
                    <a:pt x="7200" y="533"/>
                    <a:pt x="8267" y="277"/>
                  </a:cubicBezTo>
                  <a:cubicBezTo>
                    <a:pt x="9333" y="21"/>
                    <a:pt x="10667" y="-81"/>
                    <a:pt x="11733" y="73"/>
                  </a:cubicBezTo>
                  <a:cubicBezTo>
                    <a:pt x="12800" y="226"/>
                    <a:pt x="13600" y="636"/>
                    <a:pt x="14400" y="1710"/>
                  </a:cubicBezTo>
                  <a:cubicBezTo>
                    <a:pt x="15200" y="2785"/>
                    <a:pt x="16000" y="4526"/>
                    <a:pt x="16133" y="5652"/>
                  </a:cubicBezTo>
                  <a:cubicBezTo>
                    <a:pt x="16267" y="6778"/>
                    <a:pt x="15733" y="7290"/>
                    <a:pt x="15067" y="7955"/>
                  </a:cubicBezTo>
                  <a:cubicBezTo>
                    <a:pt x="14400" y="8620"/>
                    <a:pt x="13600" y="9439"/>
                    <a:pt x="13867" y="9900"/>
                  </a:cubicBezTo>
                  <a:cubicBezTo>
                    <a:pt x="14133" y="10361"/>
                    <a:pt x="15467" y="10463"/>
                    <a:pt x="17067" y="10975"/>
                  </a:cubicBezTo>
                  <a:cubicBezTo>
                    <a:pt x="18667" y="11487"/>
                    <a:pt x="20533" y="12408"/>
                    <a:pt x="21067" y="13739"/>
                  </a:cubicBezTo>
                  <a:cubicBezTo>
                    <a:pt x="21600" y="15070"/>
                    <a:pt x="20800" y="16810"/>
                    <a:pt x="19067" y="18090"/>
                  </a:cubicBezTo>
                  <a:cubicBezTo>
                    <a:pt x="17333" y="19369"/>
                    <a:pt x="14667" y="20188"/>
                    <a:pt x="11733" y="20546"/>
                  </a:cubicBezTo>
                  <a:cubicBezTo>
                    <a:pt x="8800" y="20905"/>
                    <a:pt x="5600" y="20802"/>
                    <a:pt x="3600" y="20239"/>
                  </a:cubicBezTo>
                  <a:cubicBezTo>
                    <a:pt x="1600" y="19676"/>
                    <a:pt x="800" y="18653"/>
                    <a:pt x="0" y="17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3112737" y="4341702"/>
              <a:ext cx="214068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fill="norm" stroke="1" extrusionOk="0">
                  <a:moveTo>
                    <a:pt x="9148" y="0"/>
                  </a:moveTo>
                  <a:cubicBezTo>
                    <a:pt x="12452" y="1317"/>
                    <a:pt x="15755" y="2634"/>
                    <a:pt x="18042" y="4873"/>
                  </a:cubicBezTo>
                  <a:cubicBezTo>
                    <a:pt x="20329" y="7112"/>
                    <a:pt x="21600" y="10273"/>
                    <a:pt x="21219" y="12732"/>
                  </a:cubicBezTo>
                  <a:cubicBezTo>
                    <a:pt x="20838" y="15190"/>
                    <a:pt x="18805" y="16946"/>
                    <a:pt x="14993" y="18307"/>
                  </a:cubicBezTo>
                  <a:cubicBezTo>
                    <a:pt x="11181" y="19668"/>
                    <a:pt x="5591" y="206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3879420" y="4717377"/>
              <a:ext cx="25300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3971422" y="4855380"/>
              <a:ext cx="214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Shape"/>
            <p:cNvSpPr/>
            <p:nvPr/>
          </p:nvSpPr>
          <p:spPr>
            <a:xfrm>
              <a:off x="4607770" y="4256933"/>
              <a:ext cx="229969" cy="705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458" fill="norm" stroke="1" extrusionOk="0">
                  <a:moveTo>
                    <a:pt x="4226" y="11901"/>
                  </a:moveTo>
                  <a:cubicBezTo>
                    <a:pt x="2817" y="13999"/>
                    <a:pt x="1409" y="16097"/>
                    <a:pt x="704" y="17534"/>
                  </a:cubicBezTo>
                  <a:cubicBezTo>
                    <a:pt x="0" y="18972"/>
                    <a:pt x="0" y="19749"/>
                    <a:pt x="0" y="20370"/>
                  </a:cubicBezTo>
                  <a:cubicBezTo>
                    <a:pt x="0" y="20992"/>
                    <a:pt x="0" y="21458"/>
                    <a:pt x="0" y="21458"/>
                  </a:cubicBezTo>
                  <a:cubicBezTo>
                    <a:pt x="0" y="21458"/>
                    <a:pt x="0" y="20992"/>
                    <a:pt x="352" y="19321"/>
                  </a:cubicBezTo>
                  <a:cubicBezTo>
                    <a:pt x="704" y="17651"/>
                    <a:pt x="1409" y="14776"/>
                    <a:pt x="2348" y="12134"/>
                  </a:cubicBezTo>
                  <a:cubicBezTo>
                    <a:pt x="3287" y="9493"/>
                    <a:pt x="4461" y="7084"/>
                    <a:pt x="6104" y="5103"/>
                  </a:cubicBezTo>
                  <a:cubicBezTo>
                    <a:pt x="7748" y="3121"/>
                    <a:pt x="9861" y="1567"/>
                    <a:pt x="11622" y="752"/>
                  </a:cubicBezTo>
                  <a:cubicBezTo>
                    <a:pt x="13383" y="-64"/>
                    <a:pt x="14791" y="-142"/>
                    <a:pt x="16317" y="169"/>
                  </a:cubicBezTo>
                  <a:cubicBezTo>
                    <a:pt x="17843" y="480"/>
                    <a:pt x="19487" y="1179"/>
                    <a:pt x="20426" y="2422"/>
                  </a:cubicBezTo>
                  <a:cubicBezTo>
                    <a:pt x="21365" y="3665"/>
                    <a:pt x="21600" y="5452"/>
                    <a:pt x="19604" y="6967"/>
                  </a:cubicBezTo>
                  <a:cubicBezTo>
                    <a:pt x="17609" y="8482"/>
                    <a:pt x="13383" y="9726"/>
                    <a:pt x="10448" y="10503"/>
                  </a:cubicBezTo>
                  <a:cubicBezTo>
                    <a:pt x="7513" y="11280"/>
                    <a:pt x="5870" y="11590"/>
                    <a:pt x="4226" y="11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4860776" y="4725044"/>
              <a:ext cx="230006" cy="25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1925"/>
                  </a:moveTo>
                  <a:cubicBezTo>
                    <a:pt x="1200" y="1497"/>
                    <a:pt x="2400" y="1069"/>
                    <a:pt x="4200" y="2246"/>
                  </a:cubicBezTo>
                  <a:cubicBezTo>
                    <a:pt x="6000" y="3422"/>
                    <a:pt x="8400" y="6202"/>
                    <a:pt x="9240" y="9410"/>
                  </a:cubicBezTo>
                  <a:cubicBezTo>
                    <a:pt x="10080" y="12618"/>
                    <a:pt x="9360" y="16253"/>
                    <a:pt x="8640" y="18499"/>
                  </a:cubicBezTo>
                  <a:cubicBezTo>
                    <a:pt x="7920" y="20745"/>
                    <a:pt x="7200" y="21600"/>
                    <a:pt x="6720" y="21493"/>
                  </a:cubicBezTo>
                  <a:cubicBezTo>
                    <a:pt x="6240" y="21386"/>
                    <a:pt x="6000" y="20317"/>
                    <a:pt x="7080" y="17430"/>
                  </a:cubicBezTo>
                  <a:cubicBezTo>
                    <a:pt x="8160" y="14543"/>
                    <a:pt x="10560" y="9838"/>
                    <a:pt x="13200" y="6630"/>
                  </a:cubicBezTo>
                  <a:cubicBezTo>
                    <a:pt x="15840" y="3422"/>
                    <a:pt x="18720" y="17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3917754" y="4046890"/>
              <a:ext cx="239440" cy="34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37" fill="norm" stroke="1" extrusionOk="0">
                  <a:moveTo>
                    <a:pt x="0" y="4537"/>
                  </a:moveTo>
                  <a:cubicBezTo>
                    <a:pt x="2274" y="2937"/>
                    <a:pt x="4547" y="1337"/>
                    <a:pt x="7162" y="537"/>
                  </a:cubicBezTo>
                  <a:cubicBezTo>
                    <a:pt x="9777" y="-263"/>
                    <a:pt x="12733" y="-263"/>
                    <a:pt x="15234" y="1177"/>
                  </a:cubicBezTo>
                  <a:cubicBezTo>
                    <a:pt x="17735" y="2617"/>
                    <a:pt x="19781" y="5497"/>
                    <a:pt x="20691" y="7337"/>
                  </a:cubicBezTo>
                  <a:cubicBezTo>
                    <a:pt x="21600" y="9177"/>
                    <a:pt x="21373" y="9977"/>
                    <a:pt x="20804" y="10617"/>
                  </a:cubicBezTo>
                  <a:cubicBezTo>
                    <a:pt x="20236" y="11257"/>
                    <a:pt x="19326" y="11737"/>
                    <a:pt x="18076" y="12457"/>
                  </a:cubicBezTo>
                  <a:cubicBezTo>
                    <a:pt x="16825" y="13177"/>
                    <a:pt x="15234" y="14137"/>
                    <a:pt x="14438" y="15657"/>
                  </a:cubicBezTo>
                  <a:cubicBezTo>
                    <a:pt x="13642" y="17177"/>
                    <a:pt x="13642" y="19257"/>
                    <a:pt x="13642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4066909" y="4523151"/>
              <a:ext cx="78038" cy="5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0244" fill="norm" stroke="1" extrusionOk="0">
                  <a:moveTo>
                    <a:pt x="12853" y="982"/>
                  </a:moveTo>
                  <a:cubicBezTo>
                    <a:pt x="9581" y="0"/>
                    <a:pt x="6308" y="-982"/>
                    <a:pt x="3690" y="1963"/>
                  </a:cubicBezTo>
                  <a:cubicBezTo>
                    <a:pt x="1072" y="4909"/>
                    <a:pt x="-892" y="11782"/>
                    <a:pt x="417" y="15709"/>
                  </a:cubicBezTo>
                  <a:cubicBezTo>
                    <a:pt x="1726" y="19636"/>
                    <a:pt x="6308" y="20618"/>
                    <a:pt x="10563" y="20127"/>
                  </a:cubicBezTo>
                  <a:cubicBezTo>
                    <a:pt x="14817" y="19636"/>
                    <a:pt x="18744" y="17673"/>
                    <a:pt x="19726" y="14727"/>
                  </a:cubicBezTo>
                  <a:cubicBezTo>
                    <a:pt x="20708" y="11782"/>
                    <a:pt x="18744" y="7854"/>
                    <a:pt x="16781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5245345" y="4479124"/>
              <a:ext cx="236446" cy="50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16" fill="norm" stroke="1" extrusionOk="0">
                  <a:moveTo>
                    <a:pt x="21488" y="1001"/>
                  </a:moveTo>
                  <a:cubicBezTo>
                    <a:pt x="20791" y="567"/>
                    <a:pt x="20094" y="133"/>
                    <a:pt x="19049" y="25"/>
                  </a:cubicBezTo>
                  <a:cubicBezTo>
                    <a:pt x="18004" y="-84"/>
                    <a:pt x="16611" y="133"/>
                    <a:pt x="14056" y="1327"/>
                  </a:cubicBezTo>
                  <a:cubicBezTo>
                    <a:pt x="11501" y="2521"/>
                    <a:pt x="7785" y="4692"/>
                    <a:pt x="4882" y="7405"/>
                  </a:cubicBezTo>
                  <a:cubicBezTo>
                    <a:pt x="1978" y="10119"/>
                    <a:pt x="-112" y="13375"/>
                    <a:pt x="4" y="15818"/>
                  </a:cubicBezTo>
                  <a:cubicBezTo>
                    <a:pt x="120" y="18260"/>
                    <a:pt x="2443" y="19888"/>
                    <a:pt x="4301" y="20702"/>
                  </a:cubicBezTo>
                  <a:cubicBezTo>
                    <a:pt x="6159" y="21516"/>
                    <a:pt x="7553" y="21516"/>
                    <a:pt x="8946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5498237" y="4454646"/>
              <a:ext cx="217094" cy="492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67" fill="norm" stroke="1" extrusionOk="0">
                  <a:moveTo>
                    <a:pt x="18513" y="6770"/>
                  </a:moveTo>
                  <a:cubicBezTo>
                    <a:pt x="14789" y="8997"/>
                    <a:pt x="11065" y="11224"/>
                    <a:pt x="8085" y="13451"/>
                  </a:cubicBezTo>
                  <a:cubicBezTo>
                    <a:pt x="5106" y="15677"/>
                    <a:pt x="2872" y="17904"/>
                    <a:pt x="1506" y="19352"/>
                  </a:cubicBezTo>
                  <a:cubicBezTo>
                    <a:pt x="141" y="20799"/>
                    <a:pt x="-356" y="21467"/>
                    <a:pt x="265" y="20855"/>
                  </a:cubicBezTo>
                  <a:cubicBezTo>
                    <a:pt x="885" y="20242"/>
                    <a:pt x="2623" y="18349"/>
                    <a:pt x="4858" y="15677"/>
                  </a:cubicBezTo>
                  <a:cubicBezTo>
                    <a:pt x="7092" y="13005"/>
                    <a:pt x="9823" y="9554"/>
                    <a:pt x="12306" y="6937"/>
                  </a:cubicBezTo>
                  <a:cubicBezTo>
                    <a:pt x="14789" y="4321"/>
                    <a:pt x="17023" y="2539"/>
                    <a:pt x="18513" y="1426"/>
                  </a:cubicBezTo>
                  <a:cubicBezTo>
                    <a:pt x="20003" y="312"/>
                    <a:pt x="20747" y="-133"/>
                    <a:pt x="20996" y="34"/>
                  </a:cubicBezTo>
                  <a:cubicBezTo>
                    <a:pt x="21244" y="201"/>
                    <a:pt x="20996" y="980"/>
                    <a:pt x="20375" y="3207"/>
                  </a:cubicBezTo>
                  <a:cubicBezTo>
                    <a:pt x="19754" y="5434"/>
                    <a:pt x="18761" y="9108"/>
                    <a:pt x="18141" y="12393"/>
                  </a:cubicBezTo>
                  <a:cubicBezTo>
                    <a:pt x="17520" y="15677"/>
                    <a:pt x="17272" y="18572"/>
                    <a:pt x="17023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5578727" y="4656042"/>
              <a:ext cx="24040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43" y="21600"/>
                  </a:moveTo>
                  <a:cubicBezTo>
                    <a:pt x="15" y="18947"/>
                    <a:pt x="-212" y="16295"/>
                    <a:pt x="356" y="14779"/>
                  </a:cubicBezTo>
                  <a:cubicBezTo>
                    <a:pt x="925" y="13263"/>
                    <a:pt x="2289" y="12884"/>
                    <a:pt x="5927" y="10611"/>
                  </a:cubicBezTo>
                  <a:cubicBezTo>
                    <a:pt x="9565" y="8337"/>
                    <a:pt x="15476" y="4168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5857465" y="4410114"/>
              <a:ext cx="152716" cy="49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515" fill="norm" stroke="1" extrusionOk="0">
                  <a:moveTo>
                    <a:pt x="0" y="1017"/>
                  </a:moveTo>
                  <a:cubicBezTo>
                    <a:pt x="1045" y="576"/>
                    <a:pt x="2090" y="135"/>
                    <a:pt x="3484" y="25"/>
                  </a:cubicBezTo>
                  <a:cubicBezTo>
                    <a:pt x="4877" y="-85"/>
                    <a:pt x="6619" y="135"/>
                    <a:pt x="9581" y="1237"/>
                  </a:cubicBezTo>
                  <a:cubicBezTo>
                    <a:pt x="12542" y="2339"/>
                    <a:pt x="16723" y="4323"/>
                    <a:pt x="18987" y="6472"/>
                  </a:cubicBezTo>
                  <a:cubicBezTo>
                    <a:pt x="21252" y="8621"/>
                    <a:pt x="21600" y="10935"/>
                    <a:pt x="18987" y="13470"/>
                  </a:cubicBezTo>
                  <a:cubicBezTo>
                    <a:pt x="16374" y="16005"/>
                    <a:pt x="10800" y="18760"/>
                    <a:pt x="5226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6141138" y="4801712"/>
              <a:ext cx="69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4400"/>
                    <a:pt x="6400" y="7200"/>
                    <a:pt x="10000" y="3600"/>
                  </a:cubicBezTo>
                  <a:cubicBezTo>
                    <a:pt x="13600" y="0"/>
                    <a:pt x="17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6571091" y="4251979"/>
              <a:ext cx="184855" cy="68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90" fill="norm" stroke="1" extrusionOk="0">
                  <a:moveTo>
                    <a:pt x="8806" y="11732"/>
                  </a:moveTo>
                  <a:cubicBezTo>
                    <a:pt x="7030" y="12936"/>
                    <a:pt x="5255" y="14141"/>
                    <a:pt x="3923" y="15466"/>
                  </a:cubicBezTo>
                  <a:cubicBezTo>
                    <a:pt x="2592" y="16790"/>
                    <a:pt x="1704" y="18236"/>
                    <a:pt x="1113" y="19400"/>
                  </a:cubicBezTo>
                  <a:cubicBezTo>
                    <a:pt x="521" y="20564"/>
                    <a:pt x="225" y="21448"/>
                    <a:pt x="77" y="21488"/>
                  </a:cubicBezTo>
                  <a:cubicBezTo>
                    <a:pt x="-71" y="21528"/>
                    <a:pt x="-71" y="20725"/>
                    <a:pt x="669" y="18958"/>
                  </a:cubicBezTo>
                  <a:cubicBezTo>
                    <a:pt x="1408" y="17192"/>
                    <a:pt x="2888" y="14462"/>
                    <a:pt x="4515" y="11892"/>
                  </a:cubicBezTo>
                  <a:cubicBezTo>
                    <a:pt x="6143" y="9323"/>
                    <a:pt x="7918" y="6914"/>
                    <a:pt x="9693" y="5107"/>
                  </a:cubicBezTo>
                  <a:cubicBezTo>
                    <a:pt x="11469" y="3300"/>
                    <a:pt x="13244" y="2096"/>
                    <a:pt x="14871" y="1253"/>
                  </a:cubicBezTo>
                  <a:cubicBezTo>
                    <a:pt x="16499" y="410"/>
                    <a:pt x="17978" y="-72"/>
                    <a:pt x="19162" y="8"/>
                  </a:cubicBezTo>
                  <a:cubicBezTo>
                    <a:pt x="20345" y="89"/>
                    <a:pt x="21233" y="731"/>
                    <a:pt x="21381" y="2056"/>
                  </a:cubicBezTo>
                  <a:cubicBezTo>
                    <a:pt x="21529" y="3381"/>
                    <a:pt x="20937" y="5388"/>
                    <a:pt x="18274" y="6954"/>
                  </a:cubicBezTo>
                  <a:cubicBezTo>
                    <a:pt x="15611" y="8520"/>
                    <a:pt x="10877" y="9644"/>
                    <a:pt x="8066" y="10407"/>
                  </a:cubicBezTo>
                  <a:cubicBezTo>
                    <a:pt x="5255" y="11170"/>
                    <a:pt x="4367" y="11571"/>
                    <a:pt x="3480" y="11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6716151" y="4602375"/>
              <a:ext cx="191672" cy="285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4588"/>
                  </a:moveTo>
                  <a:cubicBezTo>
                    <a:pt x="864" y="3823"/>
                    <a:pt x="1728" y="3058"/>
                    <a:pt x="2736" y="2963"/>
                  </a:cubicBezTo>
                  <a:cubicBezTo>
                    <a:pt x="3744" y="2867"/>
                    <a:pt x="4896" y="3441"/>
                    <a:pt x="6336" y="5639"/>
                  </a:cubicBezTo>
                  <a:cubicBezTo>
                    <a:pt x="7776" y="7837"/>
                    <a:pt x="9504" y="11660"/>
                    <a:pt x="10368" y="14050"/>
                  </a:cubicBezTo>
                  <a:cubicBezTo>
                    <a:pt x="11232" y="16439"/>
                    <a:pt x="11232" y="17395"/>
                    <a:pt x="10368" y="18542"/>
                  </a:cubicBezTo>
                  <a:cubicBezTo>
                    <a:pt x="9504" y="19688"/>
                    <a:pt x="7776" y="21027"/>
                    <a:pt x="6480" y="21313"/>
                  </a:cubicBezTo>
                  <a:cubicBezTo>
                    <a:pt x="5184" y="21600"/>
                    <a:pt x="4320" y="20835"/>
                    <a:pt x="4464" y="18255"/>
                  </a:cubicBezTo>
                  <a:cubicBezTo>
                    <a:pt x="4608" y="15674"/>
                    <a:pt x="5760" y="11278"/>
                    <a:pt x="8784" y="7933"/>
                  </a:cubicBezTo>
                  <a:cubicBezTo>
                    <a:pt x="11808" y="4588"/>
                    <a:pt x="16704" y="22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6986980" y="4342850"/>
              <a:ext cx="235183" cy="52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552" fill="norm" stroke="1" extrusionOk="0">
                  <a:moveTo>
                    <a:pt x="20924" y="3446"/>
                  </a:moveTo>
                  <a:cubicBezTo>
                    <a:pt x="20924" y="2599"/>
                    <a:pt x="20924" y="1752"/>
                    <a:pt x="20583" y="1117"/>
                  </a:cubicBezTo>
                  <a:cubicBezTo>
                    <a:pt x="20242" y="481"/>
                    <a:pt x="19560" y="58"/>
                    <a:pt x="17741" y="5"/>
                  </a:cubicBezTo>
                  <a:cubicBezTo>
                    <a:pt x="15922" y="-48"/>
                    <a:pt x="12966" y="270"/>
                    <a:pt x="10010" y="1858"/>
                  </a:cubicBezTo>
                  <a:cubicBezTo>
                    <a:pt x="7055" y="3446"/>
                    <a:pt x="4099" y="6305"/>
                    <a:pt x="2166" y="9164"/>
                  </a:cubicBezTo>
                  <a:cubicBezTo>
                    <a:pt x="233" y="12023"/>
                    <a:pt x="-676" y="14881"/>
                    <a:pt x="575" y="16946"/>
                  </a:cubicBezTo>
                  <a:cubicBezTo>
                    <a:pt x="1825" y="19011"/>
                    <a:pt x="5236" y="20281"/>
                    <a:pt x="8646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7257002" y="4541040"/>
              <a:ext cx="103164" cy="32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378" fill="norm" stroke="1" extrusionOk="0">
                  <a:moveTo>
                    <a:pt x="21267" y="0"/>
                  </a:moveTo>
                  <a:cubicBezTo>
                    <a:pt x="17579" y="1495"/>
                    <a:pt x="13891" y="2991"/>
                    <a:pt x="10467" y="6065"/>
                  </a:cubicBezTo>
                  <a:cubicBezTo>
                    <a:pt x="7043" y="9138"/>
                    <a:pt x="3882" y="13791"/>
                    <a:pt x="2038" y="16698"/>
                  </a:cubicBezTo>
                  <a:cubicBezTo>
                    <a:pt x="194" y="19606"/>
                    <a:pt x="-333" y="20769"/>
                    <a:pt x="194" y="21185"/>
                  </a:cubicBezTo>
                  <a:cubicBezTo>
                    <a:pt x="721" y="21600"/>
                    <a:pt x="2301" y="21268"/>
                    <a:pt x="3882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7214496" y="4333611"/>
              <a:ext cx="239770" cy="5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06" fill="norm" stroke="1" extrusionOk="0">
                  <a:moveTo>
                    <a:pt x="10914" y="8520"/>
                  </a:moveTo>
                  <a:cubicBezTo>
                    <a:pt x="12051" y="6174"/>
                    <a:pt x="13187" y="3828"/>
                    <a:pt x="14097" y="2411"/>
                  </a:cubicBezTo>
                  <a:cubicBezTo>
                    <a:pt x="15006" y="994"/>
                    <a:pt x="15688" y="505"/>
                    <a:pt x="16598" y="212"/>
                  </a:cubicBezTo>
                  <a:cubicBezTo>
                    <a:pt x="17507" y="-81"/>
                    <a:pt x="18644" y="-179"/>
                    <a:pt x="19667" y="652"/>
                  </a:cubicBezTo>
                  <a:cubicBezTo>
                    <a:pt x="20691" y="1483"/>
                    <a:pt x="21600" y="3242"/>
                    <a:pt x="21259" y="4952"/>
                  </a:cubicBezTo>
                  <a:cubicBezTo>
                    <a:pt x="20918" y="6663"/>
                    <a:pt x="19326" y="8324"/>
                    <a:pt x="18076" y="9302"/>
                  </a:cubicBezTo>
                  <a:cubicBezTo>
                    <a:pt x="16825" y="10279"/>
                    <a:pt x="15916" y="10572"/>
                    <a:pt x="15688" y="10963"/>
                  </a:cubicBezTo>
                  <a:cubicBezTo>
                    <a:pt x="15461" y="11354"/>
                    <a:pt x="15916" y="11843"/>
                    <a:pt x="16825" y="13016"/>
                  </a:cubicBezTo>
                  <a:cubicBezTo>
                    <a:pt x="17735" y="14188"/>
                    <a:pt x="19099" y="16045"/>
                    <a:pt x="19440" y="17463"/>
                  </a:cubicBezTo>
                  <a:cubicBezTo>
                    <a:pt x="19781" y="18880"/>
                    <a:pt x="19099" y="19857"/>
                    <a:pt x="16825" y="20492"/>
                  </a:cubicBezTo>
                  <a:cubicBezTo>
                    <a:pt x="14552" y="21128"/>
                    <a:pt x="10686" y="21421"/>
                    <a:pt x="7617" y="21030"/>
                  </a:cubicBezTo>
                  <a:cubicBezTo>
                    <a:pt x="4547" y="20639"/>
                    <a:pt x="2274" y="19564"/>
                    <a:pt x="0" y="18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7413833" y="4334035"/>
              <a:ext cx="311339" cy="64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16723" y="0"/>
                  </a:moveTo>
                  <a:cubicBezTo>
                    <a:pt x="18639" y="2229"/>
                    <a:pt x="20555" y="4457"/>
                    <a:pt x="21077" y="7071"/>
                  </a:cubicBezTo>
                  <a:cubicBezTo>
                    <a:pt x="21600" y="9686"/>
                    <a:pt x="20729" y="12686"/>
                    <a:pt x="17942" y="15000"/>
                  </a:cubicBezTo>
                  <a:cubicBezTo>
                    <a:pt x="15155" y="17314"/>
                    <a:pt x="10452" y="18943"/>
                    <a:pt x="7142" y="19929"/>
                  </a:cubicBezTo>
                  <a:cubicBezTo>
                    <a:pt x="3832" y="20914"/>
                    <a:pt x="1916" y="21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531222" y="5134020"/>
              <a:ext cx="1539327" cy="86736"/>
            </a:xfrm>
            <a:prstGeom prst="rect">
              <a:avLst/>
            </a:prstGeom>
            <a:effectLst/>
          </p:spPr>
        </p:pic>
        <p:pic>
          <p:nvPicPr>
            <p:cNvPr id="29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80450" y="5248997"/>
              <a:ext cx="1244429" cy="71428"/>
            </a:xfrm>
            <a:prstGeom prst="rect">
              <a:avLst/>
            </a:prstGeom>
            <a:effectLst/>
          </p:spPr>
        </p:pic>
        <p:pic>
          <p:nvPicPr>
            <p:cNvPr id="29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50166" y="4911682"/>
              <a:ext cx="56129" cy="401076"/>
            </a:xfrm>
            <a:prstGeom prst="rect">
              <a:avLst/>
            </a:prstGeom>
            <a:effectLst/>
          </p:spPr>
        </p:pic>
        <p:pic>
          <p:nvPicPr>
            <p:cNvPr id="30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650828" y="5364025"/>
              <a:ext cx="477745" cy="48402"/>
            </a:xfrm>
            <a:prstGeom prst="rect">
              <a:avLst/>
            </a:prstGeom>
            <a:effectLst/>
          </p:spPr>
        </p:pic>
        <p:pic>
          <p:nvPicPr>
            <p:cNvPr id="30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712163" y="5576653"/>
              <a:ext cx="270740" cy="430279"/>
            </a:xfrm>
            <a:prstGeom prst="rect">
              <a:avLst/>
            </a:prstGeom>
            <a:effectLst/>
          </p:spPr>
        </p:pic>
        <p:pic>
          <p:nvPicPr>
            <p:cNvPr id="30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10735" y="5034351"/>
              <a:ext cx="1344097" cy="109736"/>
            </a:xfrm>
            <a:prstGeom prst="rect">
              <a:avLst/>
            </a:prstGeom>
            <a:effectLst/>
          </p:spPr>
        </p:pic>
        <p:pic>
          <p:nvPicPr>
            <p:cNvPr id="30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10404" y="5138608"/>
              <a:ext cx="1275096" cy="135816"/>
            </a:xfrm>
            <a:prstGeom prst="rect">
              <a:avLst/>
            </a:prstGeom>
            <a:effectLst/>
          </p:spPr>
        </p:pic>
        <p:pic>
          <p:nvPicPr>
            <p:cNvPr id="30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794408" y="5992706"/>
              <a:ext cx="646415" cy="125070"/>
            </a:xfrm>
            <a:prstGeom prst="rect">
              <a:avLst/>
            </a:prstGeom>
            <a:effectLst/>
          </p:spPr>
        </p:pic>
        <p:pic>
          <p:nvPicPr>
            <p:cNvPr id="31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832742" y="6286602"/>
              <a:ext cx="244870" cy="288629"/>
            </a:xfrm>
            <a:prstGeom prst="rect">
              <a:avLst/>
            </a:prstGeom>
            <a:effectLst/>
          </p:spPr>
        </p:pic>
        <p:pic>
          <p:nvPicPr>
            <p:cNvPr id="31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39416" y="6282807"/>
              <a:ext cx="171071" cy="336033"/>
            </a:xfrm>
            <a:prstGeom prst="rect">
              <a:avLst/>
            </a:prstGeom>
            <a:effectLst/>
          </p:spPr>
        </p:pic>
        <p:pic>
          <p:nvPicPr>
            <p:cNvPr id="31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50948" y="5450989"/>
              <a:ext cx="244205" cy="427691"/>
            </a:xfrm>
            <a:prstGeom prst="rect">
              <a:avLst/>
            </a:prstGeom>
            <a:effectLst/>
          </p:spPr>
        </p:pic>
        <p:pic>
          <p:nvPicPr>
            <p:cNvPr id="31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561092" y="5905420"/>
              <a:ext cx="186404" cy="59019"/>
            </a:xfrm>
            <a:prstGeom prst="rect">
              <a:avLst/>
            </a:prstGeom>
            <a:effectLst/>
          </p:spPr>
        </p:pic>
        <p:pic>
          <p:nvPicPr>
            <p:cNvPr id="31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576426" y="6031040"/>
              <a:ext cx="217072" cy="48402"/>
            </a:xfrm>
            <a:prstGeom prst="rect">
              <a:avLst/>
            </a:prstGeom>
            <a:effectLst/>
          </p:spPr>
        </p:pic>
        <p:pic>
          <p:nvPicPr>
            <p:cNvPr id="32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028769" y="5701366"/>
              <a:ext cx="40735" cy="270740"/>
            </a:xfrm>
            <a:prstGeom prst="rect">
              <a:avLst/>
            </a:prstGeom>
            <a:effectLst/>
          </p:spPr>
        </p:pic>
        <p:pic>
          <p:nvPicPr>
            <p:cNvPr id="32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75432" y="6053361"/>
              <a:ext cx="270740" cy="49081"/>
            </a:xfrm>
            <a:prstGeom prst="rect">
              <a:avLst/>
            </a:prstGeom>
            <a:effectLst/>
          </p:spPr>
        </p:pic>
        <p:pic>
          <p:nvPicPr>
            <p:cNvPr id="325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998102" y="6169043"/>
              <a:ext cx="209405" cy="376535"/>
            </a:xfrm>
            <a:prstGeom prst="rect">
              <a:avLst/>
            </a:prstGeom>
            <a:effectLst/>
          </p:spPr>
        </p:pic>
        <p:pic>
          <p:nvPicPr>
            <p:cNvPr id="327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61092" y="6705722"/>
              <a:ext cx="3623060" cy="371884"/>
            </a:xfrm>
            <a:prstGeom prst="rect">
              <a:avLst/>
            </a:prstGeom>
            <a:effectLst/>
          </p:spPr>
        </p:pic>
        <p:pic>
          <p:nvPicPr>
            <p:cNvPr id="329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163461" y="7223126"/>
              <a:ext cx="51525" cy="343683"/>
            </a:xfrm>
            <a:prstGeom prst="rect">
              <a:avLst/>
            </a:prstGeom>
            <a:effectLst/>
          </p:spPr>
        </p:pic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171128" y="7296069"/>
              <a:ext cx="232406" cy="546746"/>
            </a:xfrm>
            <a:prstGeom prst="rect">
              <a:avLst/>
            </a:prstGeom>
            <a:effectLst/>
          </p:spPr>
        </p:pic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305190" y="7603883"/>
              <a:ext cx="250892" cy="398232"/>
            </a:xfrm>
            <a:prstGeom prst="rect">
              <a:avLst/>
            </a:prstGeom>
            <a:effectLst/>
          </p:spPr>
        </p:pic>
        <p:pic>
          <p:nvPicPr>
            <p:cNvPr id="33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569804" y="7686433"/>
              <a:ext cx="393731" cy="377761"/>
            </a:xfrm>
            <a:prstGeom prst="rect">
              <a:avLst/>
            </a:prstGeom>
            <a:effectLst/>
          </p:spPr>
        </p:pic>
        <p:pic>
          <p:nvPicPr>
            <p:cNvPr id="33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321330" y="5335717"/>
              <a:ext cx="1972778" cy="138690"/>
            </a:xfrm>
            <a:prstGeom prst="rect">
              <a:avLst/>
            </a:prstGeom>
            <a:effectLst/>
          </p:spPr>
        </p:pic>
        <p:pic>
          <p:nvPicPr>
            <p:cNvPr id="33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300" y="5580909"/>
              <a:ext cx="176992" cy="620406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45352" y="5870037"/>
              <a:ext cx="250691" cy="288869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1039" y="5681323"/>
              <a:ext cx="212676" cy="458867"/>
            </a:xfrm>
            <a:prstGeom prst="rect">
              <a:avLst/>
            </a:prstGeom>
            <a:effectLst/>
          </p:spPr>
        </p:pic>
        <p:pic>
          <p:nvPicPr>
            <p:cNvPr id="34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38301" y="5716700"/>
              <a:ext cx="183233" cy="385742"/>
            </a:xfrm>
            <a:prstGeom prst="rect">
              <a:avLst/>
            </a:prstGeom>
            <a:effectLst/>
          </p:spPr>
        </p:pic>
        <p:pic>
          <p:nvPicPr>
            <p:cNvPr id="34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83971" y="6031040"/>
              <a:ext cx="49081" cy="171071"/>
            </a:xfrm>
            <a:prstGeom prst="rect">
              <a:avLst/>
            </a:prstGeom>
            <a:effectLst/>
          </p:spPr>
        </p:pic>
        <p:pic>
          <p:nvPicPr>
            <p:cNvPr id="34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99653" y="5954372"/>
              <a:ext cx="171071" cy="71402"/>
            </a:xfrm>
            <a:prstGeom prst="rect">
              <a:avLst/>
            </a:prstGeom>
            <a:effectLst/>
          </p:spPr>
        </p:pic>
        <p:pic>
          <p:nvPicPr>
            <p:cNvPr id="35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60988" y="5900704"/>
              <a:ext cx="63735" cy="232406"/>
            </a:xfrm>
            <a:prstGeom prst="rect">
              <a:avLst/>
            </a:prstGeom>
            <a:effectLst/>
          </p:spPr>
        </p:pic>
        <p:pic>
          <p:nvPicPr>
            <p:cNvPr id="35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86386" y="5696671"/>
              <a:ext cx="171622" cy="425826"/>
            </a:xfrm>
            <a:prstGeom prst="rect">
              <a:avLst/>
            </a:prstGeom>
            <a:effectLst/>
          </p:spPr>
        </p:pic>
        <p:pic>
          <p:nvPicPr>
            <p:cNvPr id="35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229327" y="6021300"/>
              <a:ext cx="217073" cy="228443"/>
            </a:xfrm>
            <a:prstGeom prst="rect">
              <a:avLst/>
            </a:prstGeom>
            <a:effectLst/>
          </p:spPr>
        </p:pic>
        <p:pic>
          <p:nvPicPr>
            <p:cNvPr id="35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405665" y="5877704"/>
              <a:ext cx="194071" cy="63735"/>
            </a:xfrm>
            <a:prstGeom prst="rect">
              <a:avLst/>
            </a:prstGeom>
            <a:effectLst/>
          </p:spPr>
        </p:pic>
        <p:pic>
          <p:nvPicPr>
            <p:cNvPr id="359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459333" y="5946705"/>
              <a:ext cx="201738" cy="63735"/>
            </a:xfrm>
            <a:prstGeom prst="rect">
              <a:avLst/>
            </a:prstGeom>
            <a:effectLst/>
          </p:spPr>
        </p:pic>
        <p:pic>
          <p:nvPicPr>
            <p:cNvPr id="36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681671" y="5664632"/>
              <a:ext cx="261155" cy="445477"/>
            </a:xfrm>
            <a:prstGeom prst="rect">
              <a:avLst/>
            </a:prstGeom>
            <a:effectLst/>
          </p:spPr>
        </p:pic>
        <p:pic>
          <p:nvPicPr>
            <p:cNvPr id="36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716347" y="5854703"/>
              <a:ext cx="450735" cy="148071"/>
            </a:xfrm>
            <a:prstGeom prst="rect">
              <a:avLst/>
            </a:prstGeom>
            <a:effectLst/>
          </p:spPr>
        </p:pic>
        <p:pic>
          <p:nvPicPr>
            <p:cNvPr id="36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371687" y="5628970"/>
              <a:ext cx="301407" cy="413504"/>
            </a:xfrm>
            <a:prstGeom prst="rect">
              <a:avLst/>
            </a:prstGeom>
            <a:effectLst/>
          </p:spPr>
        </p:pic>
        <p:pic>
          <p:nvPicPr>
            <p:cNvPr id="36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931366" y="5616606"/>
              <a:ext cx="228636" cy="462836"/>
            </a:xfrm>
            <a:prstGeom prst="rect">
              <a:avLst/>
            </a:prstGeom>
            <a:effectLst/>
          </p:spPr>
        </p:pic>
        <p:pic>
          <p:nvPicPr>
            <p:cNvPr id="36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130704" y="5978847"/>
              <a:ext cx="232405" cy="152714"/>
            </a:xfrm>
            <a:prstGeom prst="rect">
              <a:avLst/>
            </a:prstGeom>
            <a:effectLst/>
          </p:spPr>
        </p:pic>
        <p:pic>
          <p:nvPicPr>
            <p:cNvPr id="37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60709" y="5798480"/>
              <a:ext cx="194071" cy="73957"/>
            </a:xfrm>
            <a:prstGeom prst="rect">
              <a:avLst/>
            </a:prstGeom>
            <a:effectLst/>
          </p:spPr>
        </p:pic>
        <p:pic>
          <p:nvPicPr>
            <p:cNvPr id="37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383709" y="5931372"/>
              <a:ext cx="186405" cy="51525"/>
            </a:xfrm>
            <a:prstGeom prst="rect">
              <a:avLst/>
            </a:prstGeom>
            <a:effectLst/>
          </p:spPr>
        </p:pic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3669706" y="5716700"/>
              <a:ext cx="131101" cy="370409"/>
            </a:xfrm>
            <a:prstGeom prst="rect">
              <a:avLst/>
            </a:prstGeom>
            <a:effectLst/>
          </p:spPr>
        </p:pic>
        <p:pic>
          <p:nvPicPr>
            <p:cNvPr id="37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774718" y="5647698"/>
              <a:ext cx="248398" cy="539079"/>
            </a:xfrm>
            <a:prstGeom prst="rect">
              <a:avLst/>
            </a:prstGeom>
            <a:effectLst/>
          </p:spPr>
        </p:pic>
        <p:pic>
          <p:nvPicPr>
            <p:cNvPr id="379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12700" y="6736389"/>
              <a:ext cx="255406" cy="86736"/>
            </a:xfrm>
            <a:prstGeom prst="rect">
              <a:avLst/>
            </a:prstGeom>
            <a:effectLst/>
          </p:spPr>
        </p:pic>
        <p:pic>
          <p:nvPicPr>
            <p:cNvPr id="381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0967" y="6843725"/>
              <a:ext cx="232406" cy="109737"/>
            </a:xfrm>
            <a:prstGeom prst="rect">
              <a:avLst/>
            </a:prstGeom>
            <a:effectLst/>
          </p:spPr>
        </p:pic>
        <p:pic>
          <p:nvPicPr>
            <p:cNvPr id="38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86521" y="6543353"/>
              <a:ext cx="142606" cy="489333"/>
            </a:xfrm>
            <a:prstGeom prst="rect">
              <a:avLst/>
            </a:prstGeom>
            <a:effectLst/>
          </p:spPr>
        </p:pic>
        <p:pic>
          <p:nvPicPr>
            <p:cNvPr id="385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69979" y="6721056"/>
              <a:ext cx="316741" cy="318904"/>
            </a:xfrm>
            <a:prstGeom prst="rect">
              <a:avLst/>
            </a:prstGeom>
            <a:effectLst/>
          </p:spPr>
        </p:pic>
        <p:pic>
          <p:nvPicPr>
            <p:cNvPr id="387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35050" y="6600283"/>
              <a:ext cx="220010" cy="433405"/>
            </a:xfrm>
            <a:prstGeom prst="rect">
              <a:avLst/>
            </a:prstGeom>
            <a:effectLst/>
          </p:spPr>
        </p:pic>
        <p:pic>
          <p:nvPicPr>
            <p:cNvPr id="389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129659" y="6613937"/>
              <a:ext cx="214516" cy="431527"/>
            </a:xfrm>
            <a:prstGeom prst="rect">
              <a:avLst/>
            </a:prstGeom>
            <a:effectLst/>
          </p:spPr>
        </p:pic>
        <p:pic>
          <p:nvPicPr>
            <p:cNvPr id="391" name="Line Line" descr="Line 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336663" y="6966395"/>
              <a:ext cx="48402" cy="171071"/>
            </a:xfrm>
            <a:prstGeom prst="rect">
              <a:avLst/>
            </a:prstGeom>
            <a:effectLst/>
          </p:spPr>
        </p:pic>
        <p:pic>
          <p:nvPicPr>
            <p:cNvPr id="393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497667" y="6790057"/>
              <a:ext cx="240072" cy="63735"/>
            </a:xfrm>
            <a:prstGeom prst="rect">
              <a:avLst/>
            </a:prstGeom>
            <a:effectLst/>
          </p:spPr>
        </p:pic>
        <p:pic>
          <p:nvPicPr>
            <p:cNvPr id="395" name="Line Line" descr="Line 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482333" y="6935728"/>
              <a:ext cx="240073" cy="40734"/>
            </a:xfrm>
            <a:prstGeom prst="rect">
              <a:avLst/>
            </a:prstGeom>
            <a:effectLst/>
          </p:spPr>
        </p:pic>
        <p:pic>
          <p:nvPicPr>
            <p:cNvPr id="397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853222" y="6613087"/>
              <a:ext cx="218881" cy="408276"/>
            </a:xfrm>
            <a:prstGeom prst="rect">
              <a:avLst/>
            </a:prstGeom>
            <a:effectLst/>
          </p:spPr>
        </p:pic>
        <p:pic>
          <p:nvPicPr>
            <p:cNvPr id="399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318738" y="6620896"/>
              <a:ext cx="262494" cy="378567"/>
            </a:xfrm>
            <a:prstGeom prst="rect">
              <a:avLst/>
            </a:prstGeom>
            <a:effectLst/>
          </p:spPr>
        </p:pic>
        <p:pic>
          <p:nvPicPr>
            <p:cNvPr id="401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877698" y="6593223"/>
              <a:ext cx="205209" cy="429241"/>
            </a:xfrm>
            <a:prstGeom prst="rect">
              <a:avLst/>
            </a:prstGeom>
            <a:effectLst/>
          </p:spPr>
        </p:pic>
        <p:pic>
          <p:nvPicPr>
            <p:cNvPr id="403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084703" y="6906485"/>
              <a:ext cx="201738" cy="153095"/>
            </a:xfrm>
            <a:prstGeom prst="rect">
              <a:avLst/>
            </a:prstGeom>
            <a:effectLst/>
          </p:spPr>
        </p:pic>
        <p:pic>
          <p:nvPicPr>
            <p:cNvPr id="405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330041" y="6798862"/>
              <a:ext cx="224739" cy="47263"/>
            </a:xfrm>
            <a:prstGeom prst="rect">
              <a:avLst/>
            </a:prstGeom>
            <a:effectLst/>
          </p:spPr>
        </p:pic>
        <p:pic>
          <p:nvPicPr>
            <p:cNvPr id="407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328240" y="6897393"/>
              <a:ext cx="249541" cy="70375"/>
            </a:xfrm>
            <a:prstGeom prst="rect">
              <a:avLst/>
            </a:prstGeom>
            <a:effectLst/>
          </p:spPr>
        </p:pic>
        <p:pic>
          <p:nvPicPr>
            <p:cNvPr id="409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651091" y="6667388"/>
              <a:ext cx="195029" cy="212883"/>
            </a:xfrm>
            <a:prstGeom prst="rect">
              <a:avLst/>
            </a:prstGeom>
            <a:effectLst/>
          </p:spPr>
        </p:pic>
        <p:pic>
          <p:nvPicPr>
            <p:cNvPr id="411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790052" y="6805391"/>
              <a:ext cx="33068" cy="171071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874387" y="6575386"/>
              <a:ext cx="190094" cy="493078"/>
            </a:xfrm>
            <a:prstGeom prst="rect">
              <a:avLst/>
            </a:prstGeom>
            <a:effectLst/>
          </p:spPr>
        </p:pic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71304" y="7809747"/>
              <a:ext cx="332074" cy="33068"/>
            </a:xfrm>
            <a:prstGeom prst="rect">
              <a:avLst/>
            </a:prstGeom>
            <a:effectLst/>
          </p:spPr>
        </p:pic>
        <p:pic>
          <p:nvPicPr>
            <p:cNvPr id="417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209638" y="8016751"/>
              <a:ext cx="316741" cy="63736"/>
            </a:xfrm>
            <a:prstGeom prst="rect">
              <a:avLst/>
            </a:prstGeom>
            <a:effectLst/>
          </p:spPr>
        </p:pic>
        <p:pic>
          <p:nvPicPr>
            <p:cNvPr id="419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313663" y="8235149"/>
              <a:ext cx="273595" cy="405017"/>
            </a:xfrm>
            <a:prstGeom prst="rect">
              <a:avLst/>
            </a:prstGeom>
            <a:effectLst/>
          </p:spPr>
        </p:pic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743006" y="8226997"/>
              <a:ext cx="263073" cy="417317"/>
            </a:xfrm>
            <a:prstGeom prst="rect">
              <a:avLst/>
            </a:prstGeom>
            <a:effectLst/>
          </p:spPr>
        </p:pic>
        <p:pic>
          <p:nvPicPr>
            <p:cNvPr id="423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72707" y="8068946"/>
              <a:ext cx="1117045" cy="103543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38727" y="7229623"/>
              <a:ext cx="1036022" cy="45846"/>
            </a:xfrm>
            <a:prstGeom prst="rect">
              <a:avLst/>
            </a:prstGeom>
            <a:effectLst/>
          </p:spPr>
        </p:pic>
        <p:pic>
          <p:nvPicPr>
            <p:cNvPr id="427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265861" y="7326736"/>
              <a:ext cx="832220" cy="163404"/>
            </a:xfrm>
            <a:prstGeom prst="rect">
              <a:avLst/>
            </a:prstGeom>
            <a:effectLst/>
          </p:spPr>
        </p:pic>
        <p:pic>
          <p:nvPicPr>
            <p:cNvPr id="429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824030" y="7248593"/>
              <a:ext cx="930088" cy="65210"/>
            </a:xfrm>
            <a:prstGeom prst="rect">
              <a:avLst/>
            </a:prstGeom>
            <a:effectLst/>
          </p:spPr>
        </p:pic>
        <p:pic>
          <p:nvPicPr>
            <p:cNvPr id="431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038702" y="7365070"/>
              <a:ext cx="799751" cy="94403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881009" y="7548764"/>
              <a:ext cx="63735" cy="370719"/>
            </a:xfrm>
            <a:prstGeom prst="rect">
              <a:avLst/>
            </a:prstGeom>
            <a:effectLst/>
          </p:spPr>
        </p:pic>
      </p:grpSp>
      <p:grpSp>
        <p:nvGrpSpPr>
          <p:cNvPr id="446" name="Drawing"/>
          <p:cNvGrpSpPr/>
          <p:nvPr/>
        </p:nvGrpSpPr>
        <p:grpSpPr>
          <a:xfrm>
            <a:off x="6648427" y="807703"/>
            <a:ext cx="2896789" cy="2109354"/>
            <a:chOff x="0" y="0"/>
            <a:chExt cx="2896787" cy="2109352"/>
          </a:xfrm>
        </p:grpSpPr>
        <p:sp>
          <p:nvSpPr>
            <p:cNvPr id="436" name="Line"/>
            <p:cNvSpPr/>
            <p:nvPr/>
          </p:nvSpPr>
          <p:spPr>
            <a:xfrm>
              <a:off x="0" y="98320"/>
              <a:ext cx="251728" cy="54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46" fill="norm" stroke="1" extrusionOk="0">
                  <a:moveTo>
                    <a:pt x="21491" y="14784"/>
                  </a:moveTo>
                  <a:cubicBezTo>
                    <a:pt x="19309" y="14280"/>
                    <a:pt x="17127" y="13775"/>
                    <a:pt x="15382" y="12261"/>
                  </a:cubicBezTo>
                  <a:cubicBezTo>
                    <a:pt x="13636" y="10747"/>
                    <a:pt x="12327" y="8224"/>
                    <a:pt x="12655" y="6053"/>
                  </a:cubicBezTo>
                  <a:cubicBezTo>
                    <a:pt x="12982" y="3883"/>
                    <a:pt x="14946" y="2067"/>
                    <a:pt x="16473" y="1057"/>
                  </a:cubicBezTo>
                  <a:cubicBezTo>
                    <a:pt x="18000" y="48"/>
                    <a:pt x="19091" y="-154"/>
                    <a:pt x="19636" y="98"/>
                  </a:cubicBezTo>
                  <a:cubicBezTo>
                    <a:pt x="20182" y="351"/>
                    <a:pt x="20182" y="1057"/>
                    <a:pt x="18764" y="2420"/>
                  </a:cubicBezTo>
                  <a:cubicBezTo>
                    <a:pt x="17346" y="3782"/>
                    <a:pt x="14509" y="5801"/>
                    <a:pt x="11564" y="7870"/>
                  </a:cubicBezTo>
                  <a:cubicBezTo>
                    <a:pt x="8618" y="9939"/>
                    <a:pt x="5564" y="12059"/>
                    <a:pt x="3600" y="13926"/>
                  </a:cubicBezTo>
                  <a:cubicBezTo>
                    <a:pt x="1636" y="15794"/>
                    <a:pt x="764" y="17409"/>
                    <a:pt x="327" y="18468"/>
                  </a:cubicBezTo>
                  <a:cubicBezTo>
                    <a:pt x="-109" y="19528"/>
                    <a:pt x="-109" y="20033"/>
                    <a:pt x="327" y="20437"/>
                  </a:cubicBezTo>
                  <a:cubicBezTo>
                    <a:pt x="764" y="20840"/>
                    <a:pt x="1636" y="21143"/>
                    <a:pt x="2618" y="21244"/>
                  </a:cubicBezTo>
                  <a:cubicBezTo>
                    <a:pt x="3600" y="21345"/>
                    <a:pt x="4691" y="21244"/>
                    <a:pt x="5782" y="20941"/>
                  </a:cubicBezTo>
                  <a:cubicBezTo>
                    <a:pt x="6873" y="20639"/>
                    <a:pt x="7964" y="20134"/>
                    <a:pt x="8946" y="19730"/>
                  </a:cubicBezTo>
                  <a:cubicBezTo>
                    <a:pt x="9927" y="19326"/>
                    <a:pt x="10800" y="19024"/>
                    <a:pt x="11236" y="19175"/>
                  </a:cubicBezTo>
                  <a:cubicBezTo>
                    <a:pt x="11673" y="19326"/>
                    <a:pt x="11673" y="19932"/>
                    <a:pt x="12655" y="20386"/>
                  </a:cubicBezTo>
                  <a:cubicBezTo>
                    <a:pt x="13636" y="20840"/>
                    <a:pt x="15600" y="21143"/>
                    <a:pt x="17564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1417145" y="-1"/>
              <a:ext cx="293376" cy="63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381" fill="norm" stroke="1" extrusionOk="0">
                  <a:moveTo>
                    <a:pt x="2174" y="6881"/>
                  </a:moveTo>
                  <a:cubicBezTo>
                    <a:pt x="1992" y="10151"/>
                    <a:pt x="1811" y="13421"/>
                    <a:pt x="1720" y="15572"/>
                  </a:cubicBezTo>
                  <a:cubicBezTo>
                    <a:pt x="1629" y="17724"/>
                    <a:pt x="1629" y="18756"/>
                    <a:pt x="1538" y="19488"/>
                  </a:cubicBezTo>
                  <a:cubicBezTo>
                    <a:pt x="1448" y="20219"/>
                    <a:pt x="1266" y="20649"/>
                    <a:pt x="1175" y="20606"/>
                  </a:cubicBezTo>
                  <a:cubicBezTo>
                    <a:pt x="1085" y="20563"/>
                    <a:pt x="1085" y="20047"/>
                    <a:pt x="1448" y="18025"/>
                  </a:cubicBezTo>
                  <a:cubicBezTo>
                    <a:pt x="1811" y="16002"/>
                    <a:pt x="2537" y="12474"/>
                    <a:pt x="3807" y="9419"/>
                  </a:cubicBezTo>
                  <a:cubicBezTo>
                    <a:pt x="5078" y="6364"/>
                    <a:pt x="6893" y="3783"/>
                    <a:pt x="8164" y="2277"/>
                  </a:cubicBezTo>
                  <a:cubicBezTo>
                    <a:pt x="9434" y="771"/>
                    <a:pt x="10160" y="340"/>
                    <a:pt x="10977" y="125"/>
                  </a:cubicBezTo>
                  <a:cubicBezTo>
                    <a:pt x="11794" y="-90"/>
                    <a:pt x="12701" y="-90"/>
                    <a:pt x="14153" y="641"/>
                  </a:cubicBezTo>
                  <a:cubicBezTo>
                    <a:pt x="15606" y="1373"/>
                    <a:pt x="17602" y="2836"/>
                    <a:pt x="19054" y="4944"/>
                  </a:cubicBezTo>
                  <a:cubicBezTo>
                    <a:pt x="20506" y="7053"/>
                    <a:pt x="21414" y="9806"/>
                    <a:pt x="20416" y="12259"/>
                  </a:cubicBezTo>
                  <a:cubicBezTo>
                    <a:pt x="19417" y="14712"/>
                    <a:pt x="16513" y="16863"/>
                    <a:pt x="13155" y="18369"/>
                  </a:cubicBezTo>
                  <a:cubicBezTo>
                    <a:pt x="9797" y="19875"/>
                    <a:pt x="5985" y="20735"/>
                    <a:pt x="3626" y="21123"/>
                  </a:cubicBezTo>
                  <a:cubicBezTo>
                    <a:pt x="1266" y="21510"/>
                    <a:pt x="359" y="21424"/>
                    <a:pt x="86" y="21123"/>
                  </a:cubicBezTo>
                  <a:cubicBezTo>
                    <a:pt x="-186" y="20822"/>
                    <a:pt x="177" y="20305"/>
                    <a:pt x="1266" y="19703"/>
                  </a:cubicBezTo>
                  <a:cubicBezTo>
                    <a:pt x="2355" y="19100"/>
                    <a:pt x="4170" y="18412"/>
                    <a:pt x="5985" y="17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1825985" y="438048"/>
              <a:ext cx="227450" cy="193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1942" y="2144"/>
                  </a:moveTo>
                  <a:cubicBezTo>
                    <a:pt x="2670" y="1007"/>
                    <a:pt x="3398" y="-130"/>
                    <a:pt x="4247" y="12"/>
                  </a:cubicBezTo>
                  <a:cubicBezTo>
                    <a:pt x="5097" y="154"/>
                    <a:pt x="6067" y="1575"/>
                    <a:pt x="6189" y="3991"/>
                  </a:cubicBezTo>
                  <a:cubicBezTo>
                    <a:pt x="6310" y="6407"/>
                    <a:pt x="5582" y="9817"/>
                    <a:pt x="4733" y="11949"/>
                  </a:cubicBezTo>
                  <a:cubicBezTo>
                    <a:pt x="3883" y="14081"/>
                    <a:pt x="2912" y="14933"/>
                    <a:pt x="1942" y="15928"/>
                  </a:cubicBezTo>
                  <a:cubicBezTo>
                    <a:pt x="971" y="16923"/>
                    <a:pt x="0" y="18059"/>
                    <a:pt x="0" y="19196"/>
                  </a:cubicBezTo>
                  <a:cubicBezTo>
                    <a:pt x="0" y="20333"/>
                    <a:pt x="971" y="21470"/>
                    <a:pt x="3640" y="21470"/>
                  </a:cubicBezTo>
                  <a:cubicBezTo>
                    <a:pt x="6310" y="21470"/>
                    <a:pt x="10679" y="20333"/>
                    <a:pt x="13955" y="19338"/>
                  </a:cubicBezTo>
                  <a:cubicBezTo>
                    <a:pt x="17231" y="18344"/>
                    <a:pt x="19416" y="17491"/>
                    <a:pt x="21600" y="16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2168437" y="300755"/>
              <a:ext cx="214673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771" y="12302"/>
                    <a:pt x="1543" y="4448"/>
                    <a:pt x="5143" y="1502"/>
                  </a:cubicBezTo>
                  <a:cubicBezTo>
                    <a:pt x="8743" y="-1443"/>
                    <a:pt x="151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2237439" y="395989"/>
              <a:ext cx="253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2635008" y="112316"/>
              <a:ext cx="223446" cy="333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38" fill="norm" stroke="1" extrusionOk="0">
                  <a:moveTo>
                    <a:pt x="18308" y="0"/>
                  </a:moveTo>
                  <a:cubicBezTo>
                    <a:pt x="17094" y="165"/>
                    <a:pt x="15881" y="330"/>
                    <a:pt x="14060" y="1484"/>
                  </a:cubicBezTo>
                  <a:cubicBezTo>
                    <a:pt x="12240" y="2638"/>
                    <a:pt x="9813" y="4782"/>
                    <a:pt x="7386" y="7832"/>
                  </a:cubicBezTo>
                  <a:cubicBezTo>
                    <a:pt x="4959" y="10882"/>
                    <a:pt x="2532" y="14840"/>
                    <a:pt x="1198" y="17231"/>
                  </a:cubicBezTo>
                  <a:cubicBezTo>
                    <a:pt x="-137" y="19621"/>
                    <a:pt x="-380" y="20446"/>
                    <a:pt x="591" y="20940"/>
                  </a:cubicBezTo>
                  <a:cubicBezTo>
                    <a:pt x="1562" y="21435"/>
                    <a:pt x="3746" y="21600"/>
                    <a:pt x="7265" y="21518"/>
                  </a:cubicBezTo>
                  <a:cubicBezTo>
                    <a:pt x="10784" y="21435"/>
                    <a:pt x="15638" y="21105"/>
                    <a:pt x="18186" y="20858"/>
                  </a:cubicBezTo>
                  <a:cubicBezTo>
                    <a:pt x="20735" y="20611"/>
                    <a:pt x="20977" y="20446"/>
                    <a:pt x="21220" y="20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2782223" y="380656"/>
              <a:ext cx="37896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659"/>
                    <a:pt x="3818" y="9318"/>
                    <a:pt x="1118" y="12918"/>
                  </a:cubicBezTo>
                  <a:cubicBezTo>
                    <a:pt x="-1582" y="16518"/>
                    <a:pt x="1118" y="19059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340418" y="1047671"/>
              <a:ext cx="1556370" cy="16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4" fill="norm" stroke="1" extrusionOk="0">
                  <a:moveTo>
                    <a:pt x="0" y="0"/>
                  </a:moveTo>
                  <a:cubicBezTo>
                    <a:pt x="390" y="6545"/>
                    <a:pt x="780" y="13091"/>
                    <a:pt x="1472" y="16855"/>
                  </a:cubicBezTo>
                  <a:cubicBezTo>
                    <a:pt x="2164" y="20618"/>
                    <a:pt x="3157" y="21600"/>
                    <a:pt x="4203" y="20618"/>
                  </a:cubicBezTo>
                  <a:cubicBezTo>
                    <a:pt x="5249" y="19636"/>
                    <a:pt x="6349" y="16691"/>
                    <a:pt x="7484" y="14236"/>
                  </a:cubicBezTo>
                  <a:cubicBezTo>
                    <a:pt x="8619" y="11782"/>
                    <a:pt x="9789" y="9818"/>
                    <a:pt x="10694" y="9982"/>
                  </a:cubicBezTo>
                  <a:cubicBezTo>
                    <a:pt x="11598" y="10145"/>
                    <a:pt x="12236" y="12436"/>
                    <a:pt x="13070" y="14891"/>
                  </a:cubicBezTo>
                  <a:cubicBezTo>
                    <a:pt x="13903" y="17345"/>
                    <a:pt x="14932" y="19964"/>
                    <a:pt x="16085" y="19964"/>
                  </a:cubicBezTo>
                  <a:cubicBezTo>
                    <a:pt x="17237" y="19964"/>
                    <a:pt x="18514" y="17345"/>
                    <a:pt x="19454" y="15055"/>
                  </a:cubicBezTo>
                  <a:cubicBezTo>
                    <a:pt x="20394" y="12764"/>
                    <a:pt x="20997" y="10800"/>
                    <a:pt x="21600" y="8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2160770" y="1638017"/>
              <a:ext cx="46002" cy="421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880"/>
                    <a:pt x="7200" y="5760"/>
                    <a:pt x="10800" y="9360"/>
                  </a:cubicBezTo>
                  <a:cubicBezTo>
                    <a:pt x="14400" y="12960"/>
                    <a:pt x="180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2199104" y="1564205"/>
              <a:ext cx="243170" cy="545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31" fill="norm" stroke="1" extrusionOk="0">
                  <a:moveTo>
                    <a:pt x="0" y="5888"/>
                  </a:moveTo>
                  <a:cubicBezTo>
                    <a:pt x="0" y="4388"/>
                    <a:pt x="0" y="2888"/>
                    <a:pt x="1800" y="1838"/>
                  </a:cubicBezTo>
                  <a:cubicBezTo>
                    <a:pt x="3600" y="788"/>
                    <a:pt x="7200" y="188"/>
                    <a:pt x="10125" y="38"/>
                  </a:cubicBezTo>
                  <a:cubicBezTo>
                    <a:pt x="13050" y="-112"/>
                    <a:pt x="15300" y="188"/>
                    <a:pt x="16987" y="788"/>
                  </a:cubicBezTo>
                  <a:cubicBezTo>
                    <a:pt x="18675" y="1388"/>
                    <a:pt x="19800" y="2288"/>
                    <a:pt x="19012" y="3388"/>
                  </a:cubicBezTo>
                  <a:cubicBezTo>
                    <a:pt x="18225" y="4488"/>
                    <a:pt x="15525" y="5788"/>
                    <a:pt x="13725" y="6588"/>
                  </a:cubicBezTo>
                  <a:cubicBezTo>
                    <a:pt x="11925" y="7388"/>
                    <a:pt x="11025" y="7688"/>
                    <a:pt x="10687" y="8088"/>
                  </a:cubicBezTo>
                  <a:cubicBezTo>
                    <a:pt x="10350" y="8488"/>
                    <a:pt x="10575" y="8988"/>
                    <a:pt x="12037" y="10038"/>
                  </a:cubicBezTo>
                  <a:cubicBezTo>
                    <a:pt x="13500" y="11088"/>
                    <a:pt x="16200" y="12688"/>
                    <a:pt x="18000" y="14088"/>
                  </a:cubicBezTo>
                  <a:cubicBezTo>
                    <a:pt x="19800" y="15488"/>
                    <a:pt x="20700" y="16688"/>
                    <a:pt x="21150" y="17538"/>
                  </a:cubicBezTo>
                  <a:cubicBezTo>
                    <a:pt x="21600" y="18388"/>
                    <a:pt x="21600" y="18888"/>
                    <a:pt x="20025" y="19538"/>
                  </a:cubicBezTo>
                  <a:cubicBezTo>
                    <a:pt x="18450" y="20188"/>
                    <a:pt x="15300" y="20988"/>
                    <a:pt x="11812" y="21238"/>
                  </a:cubicBezTo>
                  <a:cubicBezTo>
                    <a:pt x="8325" y="21488"/>
                    <a:pt x="4500" y="21188"/>
                    <a:pt x="675" y="20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Drawing"/>
          <p:cNvGrpSpPr/>
          <p:nvPr/>
        </p:nvGrpSpPr>
        <p:grpSpPr>
          <a:xfrm>
            <a:off x="1185559" y="636347"/>
            <a:ext cx="11487728" cy="8280188"/>
            <a:chOff x="0" y="0"/>
            <a:chExt cx="11487726" cy="8280187"/>
          </a:xfrm>
        </p:grpSpPr>
        <p:sp>
          <p:nvSpPr>
            <p:cNvPr id="448" name="Line"/>
            <p:cNvSpPr/>
            <p:nvPr/>
          </p:nvSpPr>
          <p:spPr>
            <a:xfrm>
              <a:off x="248139" y="84335"/>
              <a:ext cx="60822" cy="52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50" fill="norm" stroke="1" extrusionOk="0">
                  <a:moveTo>
                    <a:pt x="0" y="0"/>
                  </a:moveTo>
                  <a:cubicBezTo>
                    <a:pt x="4500" y="3812"/>
                    <a:pt x="9000" y="7624"/>
                    <a:pt x="12600" y="10959"/>
                  </a:cubicBezTo>
                  <a:cubicBezTo>
                    <a:pt x="16200" y="14294"/>
                    <a:pt x="18900" y="17153"/>
                    <a:pt x="20250" y="18953"/>
                  </a:cubicBezTo>
                  <a:cubicBezTo>
                    <a:pt x="21600" y="20753"/>
                    <a:pt x="21600" y="21494"/>
                    <a:pt x="21150" y="21547"/>
                  </a:cubicBezTo>
                  <a:cubicBezTo>
                    <a:pt x="20700" y="21600"/>
                    <a:pt x="19800" y="20965"/>
                    <a:pt x="18900" y="20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0" y="0"/>
              <a:ext cx="470478" cy="19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19" fill="norm" stroke="1" extrusionOk="0">
                  <a:moveTo>
                    <a:pt x="1529" y="21039"/>
                  </a:moveTo>
                  <a:cubicBezTo>
                    <a:pt x="711" y="21319"/>
                    <a:pt x="-106" y="21600"/>
                    <a:pt x="11" y="20758"/>
                  </a:cubicBezTo>
                  <a:cubicBezTo>
                    <a:pt x="128" y="19917"/>
                    <a:pt x="1178" y="17953"/>
                    <a:pt x="3280" y="14868"/>
                  </a:cubicBezTo>
                  <a:cubicBezTo>
                    <a:pt x="5382" y="11782"/>
                    <a:pt x="8534" y="7574"/>
                    <a:pt x="11745" y="4909"/>
                  </a:cubicBezTo>
                  <a:cubicBezTo>
                    <a:pt x="14956" y="2244"/>
                    <a:pt x="18225" y="1122"/>
                    <a:pt x="214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439145" y="352674"/>
              <a:ext cx="261667" cy="206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280" fill="norm" stroke="1" extrusionOk="0">
                  <a:moveTo>
                    <a:pt x="1923" y="1580"/>
                  </a:moveTo>
                  <a:cubicBezTo>
                    <a:pt x="1092" y="2371"/>
                    <a:pt x="261" y="3161"/>
                    <a:pt x="54" y="5795"/>
                  </a:cubicBezTo>
                  <a:cubicBezTo>
                    <a:pt x="-154" y="8429"/>
                    <a:pt x="261" y="12907"/>
                    <a:pt x="884" y="15937"/>
                  </a:cubicBezTo>
                  <a:cubicBezTo>
                    <a:pt x="1508" y="18966"/>
                    <a:pt x="2338" y="20546"/>
                    <a:pt x="3273" y="21073"/>
                  </a:cubicBezTo>
                  <a:cubicBezTo>
                    <a:pt x="4208" y="21600"/>
                    <a:pt x="5246" y="21073"/>
                    <a:pt x="5973" y="20020"/>
                  </a:cubicBezTo>
                  <a:cubicBezTo>
                    <a:pt x="6700" y="18966"/>
                    <a:pt x="7115" y="17385"/>
                    <a:pt x="7842" y="17122"/>
                  </a:cubicBezTo>
                  <a:cubicBezTo>
                    <a:pt x="8569" y="16859"/>
                    <a:pt x="9608" y="17912"/>
                    <a:pt x="11373" y="18834"/>
                  </a:cubicBezTo>
                  <a:cubicBezTo>
                    <a:pt x="13138" y="19756"/>
                    <a:pt x="15631" y="20546"/>
                    <a:pt x="17604" y="19756"/>
                  </a:cubicBezTo>
                  <a:cubicBezTo>
                    <a:pt x="19577" y="18966"/>
                    <a:pt x="21031" y="16595"/>
                    <a:pt x="21238" y="13039"/>
                  </a:cubicBezTo>
                  <a:cubicBezTo>
                    <a:pt x="21446" y="9483"/>
                    <a:pt x="20408" y="4741"/>
                    <a:pt x="193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778522" y="351994"/>
              <a:ext cx="142929" cy="18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130" fill="norm" stroke="1" extrusionOk="0">
                  <a:moveTo>
                    <a:pt x="6394" y="2669"/>
                  </a:moveTo>
                  <a:cubicBezTo>
                    <a:pt x="4563" y="2957"/>
                    <a:pt x="2733" y="3245"/>
                    <a:pt x="1452" y="4397"/>
                  </a:cubicBezTo>
                  <a:cubicBezTo>
                    <a:pt x="170" y="5549"/>
                    <a:pt x="-562" y="7565"/>
                    <a:pt x="536" y="10445"/>
                  </a:cubicBezTo>
                  <a:cubicBezTo>
                    <a:pt x="1635" y="13325"/>
                    <a:pt x="4563" y="17069"/>
                    <a:pt x="6943" y="19085"/>
                  </a:cubicBezTo>
                  <a:cubicBezTo>
                    <a:pt x="9323" y="21101"/>
                    <a:pt x="11153" y="21389"/>
                    <a:pt x="13533" y="20957"/>
                  </a:cubicBezTo>
                  <a:cubicBezTo>
                    <a:pt x="15913" y="20525"/>
                    <a:pt x="18841" y="19373"/>
                    <a:pt x="19940" y="16205"/>
                  </a:cubicBezTo>
                  <a:cubicBezTo>
                    <a:pt x="21038" y="13037"/>
                    <a:pt x="20306" y="7853"/>
                    <a:pt x="19024" y="4685"/>
                  </a:cubicBezTo>
                  <a:cubicBezTo>
                    <a:pt x="17743" y="1517"/>
                    <a:pt x="15913" y="365"/>
                    <a:pt x="12801" y="77"/>
                  </a:cubicBezTo>
                  <a:cubicBezTo>
                    <a:pt x="9689" y="-211"/>
                    <a:pt x="5296" y="365"/>
                    <a:pt x="902" y="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1504166" y="367762"/>
              <a:ext cx="216007" cy="25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0970" fill="norm" stroke="1" extrusionOk="0">
                  <a:moveTo>
                    <a:pt x="3183" y="5683"/>
                  </a:moveTo>
                  <a:cubicBezTo>
                    <a:pt x="3183" y="6731"/>
                    <a:pt x="3183" y="7780"/>
                    <a:pt x="3945" y="8409"/>
                  </a:cubicBezTo>
                  <a:cubicBezTo>
                    <a:pt x="4707" y="9038"/>
                    <a:pt x="6232" y="9248"/>
                    <a:pt x="7503" y="8828"/>
                  </a:cubicBezTo>
                  <a:cubicBezTo>
                    <a:pt x="8773" y="8409"/>
                    <a:pt x="9790" y="7360"/>
                    <a:pt x="10425" y="6312"/>
                  </a:cubicBezTo>
                  <a:cubicBezTo>
                    <a:pt x="11060" y="5263"/>
                    <a:pt x="11314" y="4215"/>
                    <a:pt x="11568" y="3166"/>
                  </a:cubicBezTo>
                  <a:cubicBezTo>
                    <a:pt x="11823" y="2118"/>
                    <a:pt x="12077" y="1069"/>
                    <a:pt x="10806" y="440"/>
                  </a:cubicBezTo>
                  <a:cubicBezTo>
                    <a:pt x="9535" y="-189"/>
                    <a:pt x="6740" y="-399"/>
                    <a:pt x="4326" y="1593"/>
                  </a:cubicBezTo>
                  <a:cubicBezTo>
                    <a:pt x="1912" y="3585"/>
                    <a:pt x="-121" y="7780"/>
                    <a:pt x="6" y="11345"/>
                  </a:cubicBezTo>
                  <a:cubicBezTo>
                    <a:pt x="133" y="14910"/>
                    <a:pt x="2420" y="17846"/>
                    <a:pt x="5597" y="19418"/>
                  </a:cubicBezTo>
                  <a:cubicBezTo>
                    <a:pt x="8773" y="20991"/>
                    <a:pt x="12839" y="21201"/>
                    <a:pt x="15634" y="20782"/>
                  </a:cubicBezTo>
                  <a:cubicBezTo>
                    <a:pt x="18430" y="20362"/>
                    <a:pt x="19954" y="19314"/>
                    <a:pt x="21479" y="18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1740889" y="398675"/>
              <a:ext cx="216956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485" y="4320"/>
                  </a:moveTo>
                  <a:cubicBezTo>
                    <a:pt x="1731" y="3360"/>
                    <a:pt x="978" y="2400"/>
                    <a:pt x="475" y="2520"/>
                  </a:cubicBezTo>
                  <a:cubicBezTo>
                    <a:pt x="-27" y="2640"/>
                    <a:pt x="-278" y="3840"/>
                    <a:pt x="475" y="6960"/>
                  </a:cubicBezTo>
                  <a:cubicBezTo>
                    <a:pt x="1229" y="10080"/>
                    <a:pt x="2987" y="15120"/>
                    <a:pt x="4369" y="18000"/>
                  </a:cubicBezTo>
                  <a:cubicBezTo>
                    <a:pt x="5750" y="20880"/>
                    <a:pt x="6755" y="21600"/>
                    <a:pt x="7759" y="21600"/>
                  </a:cubicBezTo>
                  <a:cubicBezTo>
                    <a:pt x="8764" y="21600"/>
                    <a:pt x="9769" y="20880"/>
                    <a:pt x="11527" y="17520"/>
                  </a:cubicBezTo>
                  <a:cubicBezTo>
                    <a:pt x="13285" y="14160"/>
                    <a:pt x="15796" y="8160"/>
                    <a:pt x="17555" y="4800"/>
                  </a:cubicBezTo>
                  <a:cubicBezTo>
                    <a:pt x="19313" y="1440"/>
                    <a:pt x="20317" y="720"/>
                    <a:pt x="213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1969053" y="334681"/>
              <a:ext cx="333800" cy="26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769" fill="norm" stroke="1" extrusionOk="0">
                  <a:moveTo>
                    <a:pt x="264" y="8083"/>
                  </a:moveTo>
                  <a:cubicBezTo>
                    <a:pt x="264" y="9092"/>
                    <a:pt x="264" y="10101"/>
                    <a:pt x="673" y="10707"/>
                  </a:cubicBezTo>
                  <a:cubicBezTo>
                    <a:pt x="1082" y="11313"/>
                    <a:pt x="1900" y="11514"/>
                    <a:pt x="2964" y="10707"/>
                  </a:cubicBezTo>
                  <a:cubicBezTo>
                    <a:pt x="4028" y="9899"/>
                    <a:pt x="5337" y="8083"/>
                    <a:pt x="6073" y="6670"/>
                  </a:cubicBezTo>
                  <a:cubicBezTo>
                    <a:pt x="6809" y="5256"/>
                    <a:pt x="6973" y="4247"/>
                    <a:pt x="6973" y="3238"/>
                  </a:cubicBezTo>
                  <a:cubicBezTo>
                    <a:pt x="6973" y="2228"/>
                    <a:pt x="6809" y="1219"/>
                    <a:pt x="6318" y="815"/>
                  </a:cubicBezTo>
                  <a:cubicBezTo>
                    <a:pt x="5828" y="412"/>
                    <a:pt x="5009" y="613"/>
                    <a:pt x="3864" y="2733"/>
                  </a:cubicBezTo>
                  <a:cubicBezTo>
                    <a:pt x="2718" y="4853"/>
                    <a:pt x="1246" y="8890"/>
                    <a:pt x="509" y="12120"/>
                  </a:cubicBezTo>
                  <a:cubicBezTo>
                    <a:pt x="-227" y="15350"/>
                    <a:pt x="-227" y="17772"/>
                    <a:pt x="918" y="19286"/>
                  </a:cubicBezTo>
                  <a:cubicBezTo>
                    <a:pt x="2064" y="20800"/>
                    <a:pt x="4355" y="21406"/>
                    <a:pt x="6318" y="19892"/>
                  </a:cubicBezTo>
                  <a:cubicBezTo>
                    <a:pt x="8282" y="18378"/>
                    <a:pt x="9918" y="14744"/>
                    <a:pt x="10818" y="12120"/>
                  </a:cubicBezTo>
                  <a:cubicBezTo>
                    <a:pt x="11718" y="9496"/>
                    <a:pt x="11882" y="7881"/>
                    <a:pt x="11964" y="7679"/>
                  </a:cubicBezTo>
                  <a:cubicBezTo>
                    <a:pt x="12046" y="7477"/>
                    <a:pt x="12046" y="8688"/>
                    <a:pt x="11964" y="10404"/>
                  </a:cubicBezTo>
                  <a:cubicBezTo>
                    <a:pt x="11882" y="12120"/>
                    <a:pt x="11718" y="14341"/>
                    <a:pt x="11555" y="16359"/>
                  </a:cubicBezTo>
                  <a:cubicBezTo>
                    <a:pt x="11391" y="18378"/>
                    <a:pt x="11228" y="20195"/>
                    <a:pt x="11064" y="20599"/>
                  </a:cubicBezTo>
                  <a:cubicBezTo>
                    <a:pt x="10900" y="21002"/>
                    <a:pt x="10737" y="19993"/>
                    <a:pt x="11146" y="16864"/>
                  </a:cubicBezTo>
                  <a:cubicBezTo>
                    <a:pt x="11555" y="13735"/>
                    <a:pt x="12537" y="8486"/>
                    <a:pt x="13273" y="5357"/>
                  </a:cubicBezTo>
                  <a:cubicBezTo>
                    <a:pt x="14009" y="2228"/>
                    <a:pt x="14500" y="1219"/>
                    <a:pt x="15318" y="613"/>
                  </a:cubicBezTo>
                  <a:cubicBezTo>
                    <a:pt x="16137" y="8"/>
                    <a:pt x="17282" y="-194"/>
                    <a:pt x="18182" y="210"/>
                  </a:cubicBezTo>
                  <a:cubicBezTo>
                    <a:pt x="19082" y="613"/>
                    <a:pt x="19737" y="1623"/>
                    <a:pt x="20228" y="4651"/>
                  </a:cubicBezTo>
                  <a:cubicBezTo>
                    <a:pt x="20718" y="7679"/>
                    <a:pt x="21046" y="12726"/>
                    <a:pt x="21373" y="17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2402521" y="46001"/>
              <a:ext cx="61335" cy="555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10800" y="0"/>
                  </a:moveTo>
                  <a:cubicBezTo>
                    <a:pt x="7200" y="3270"/>
                    <a:pt x="3600" y="6539"/>
                    <a:pt x="1800" y="9512"/>
                  </a:cubicBezTo>
                  <a:cubicBezTo>
                    <a:pt x="0" y="12484"/>
                    <a:pt x="0" y="15160"/>
                    <a:pt x="0" y="16993"/>
                  </a:cubicBezTo>
                  <a:cubicBezTo>
                    <a:pt x="0" y="18826"/>
                    <a:pt x="0" y="19817"/>
                    <a:pt x="1800" y="20510"/>
                  </a:cubicBezTo>
                  <a:cubicBezTo>
                    <a:pt x="3600" y="21204"/>
                    <a:pt x="7200" y="21600"/>
                    <a:pt x="10800" y="21550"/>
                  </a:cubicBezTo>
                  <a:cubicBezTo>
                    <a:pt x="14400" y="21501"/>
                    <a:pt x="18000" y="21006"/>
                    <a:pt x="21600" y="20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2348853" y="360341"/>
              <a:ext cx="161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2511934" y="245338"/>
              <a:ext cx="172343" cy="34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464" fill="norm" stroke="1" extrusionOk="0">
                  <a:moveTo>
                    <a:pt x="11784" y="0"/>
                  </a:moveTo>
                  <a:cubicBezTo>
                    <a:pt x="8081" y="645"/>
                    <a:pt x="4378" y="1290"/>
                    <a:pt x="2218" y="2499"/>
                  </a:cubicBezTo>
                  <a:cubicBezTo>
                    <a:pt x="58" y="3707"/>
                    <a:pt x="-559" y="5481"/>
                    <a:pt x="521" y="6931"/>
                  </a:cubicBezTo>
                  <a:cubicBezTo>
                    <a:pt x="1601" y="8382"/>
                    <a:pt x="4378" y="9510"/>
                    <a:pt x="7464" y="10719"/>
                  </a:cubicBezTo>
                  <a:cubicBezTo>
                    <a:pt x="10550" y="11928"/>
                    <a:pt x="13944" y="13218"/>
                    <a:pt x="16258" y="14266"/>
                  </a:cubicBezTo>
                  <a:cubicBezTo>
                    <a:pt x="18572" y="15313"/>
                    <a:pt x="19807" y="16119"/>
                    <a:pt x="20424" y="16925"/>
                  </a:cubicBezTo>
                  <a:cubicBezTo>
                    <a:pt x="21041" y="17731"/>
                    <a:pt x="21041" y="18537"/>
                    <a:pt x="19498" y="19424"/>
                  </a:cubicBezTo>
                  <a:cubicBezTo>
                    <a:pt x="17955" y="20310"/>
                    <a:pt x="14870" y="21278"/>
                    <a:pt x="11784" y="21439"/>
                  </a:cubicBezTo>
                  <a:cubicBezTo>
                    <a:pt x="8698" y="21600"/>
                    <a:pt x="5612" y="20955"/>
                    <a:pt x="2527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3540721" y="84921"/>
              <a:ext cx="235643" cy="643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21" fill="norm" stroke="1" extrusionOk="0">
                  <a:moveTo>
                    <a:pt x="5952" y="7634"/>
                  </a:moveTo>
                  <a:cubicBezTo>
                    <a:pt x="4790" y="9589"/>
                    <a:pt x="3629" y="11545"/>
                    <a:pt x="2700" y="13714"/>
                  </a:cubicBezTo>
                  <a:cubicBezTo>
                    <a:pt x="1771" y="15882"/>
                    <a:pt x="1074" y="18264"/>
                    <a:pt x="610" y="19667"/>
                  </a:cubicBezTo>
                  <a:cubicBezTo>
                    <a:pt x="145" y="21070"/>
                    <a:pt x="-87" y="21495"/>
                    <a:pt x="29" y="21410"/>
                  </a:cubicBezTo>
                  <a:cubicBezTo>
                    <a:pt x="145" y="21325"/>
                    <a:pt x="610" y="20730"/>
                    <a:pt x="1887" y="18731"/>
                  </a:cubicBezTo>
                  <a:cubicBezTo>
                    <a:pt x="3165" y="16733"/>
                    <a:pt x="5255" y="13331"/>
                    <a:pt x="7345" y="10312"/>
                  </a:cubicBezTo>
                  <a:cubicBezTo>
                    <a:pt x="9436" y="7293"/>
                    <a:pt x="11526" y="4657"/>
                    <a:pt x="12803" y="3126"/>
                  </a:cubicBezTo>
                  <a:cubicBezTo>
                    <a:pt x="14081" y="1596"/>
                    <a:pt x="14545" y="1171"/>
                    <a:pt x="15242" y="745"/>
                  </a:cubicBezTo>
                  <a:cubicBezTo>
                    <a:pt x="15939" y="320"/>
                    <a:pt x="16868" y="-105"/>
                    <a:pt x="17681" y="23"/>
                  </a:cubicBezTo>
                  <a:cubicBezTo>
                    <a:pt x="18494" y="150"/>
                    <a:pt x="19190" y="830"/>
                    <a:pt x="19655" y="2786"/>
                  </a:cubicBezTo>
                  <a:cubicBezTo>
                    <a:pt x="20119" y="4742"/>
                    <a:pt x="20352" y="7974"/>
                    <a:pt x="20700" y="10652"/>
                  </a:cubicBezTo>
                  <a:cubicBezTo>
                    <a:pt x="21048" y="13331"/>
                    <a:pt x="21513" y="15457"/>
                    <a:pt x="21397" y="16733"/>
                  </a:cubicBezTo>
                  <a:cubicBezTo>
                    <a:pt x="21281" y="18008"/>
                    <a:pt x="20584" y="18434"/>
                    <a:pt x="19887" y="18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3626415" y="429342"/>
              <a:ext cx="24814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2887" y="21600"/>
                  </a:moveTo>
                  <a:cubicBezTo>
                    <a:pt x="1344" y="20800"/>
                    <a:pt x="-199" y="20000"/>
                    <a:pt x="21" y="18400"/>
                  </a:cubicBezTo>
                  <a:cubicBezTo>
                    <a:pt x="242" y="16800"/>
                    <a:pt x="2225" y="14400"/>
                    <a:pt x="6083" y="11200"/>
                  </a:cubicBezTo>
                  <a:cubicBezTo>
                    <a:pt x="9940" y="8000"/>
                    <a:pt x="15670" y="4000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4400052" y="205639"/>
              <a:ext cx="248854" cy="53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52" fill="norm" stroke="1" extrusionOk="0">
                  <a:moveTo>
                    <a:pt x="21462" y="13874"/>
                  </a:moveTo>
                  <a:cubicBezTo>
                    <a:pt x="19038" y="12236"/>
                    <a:pt x="16613" y="10598"/>
                    <a:pt x="15180" y="8807"/>
                  </a:cubicBezTo>
                  <a:cubicBezTo>
                    <a:pt x="13748" y="7016"/>
                    <a:pt x="13307" y="5070"/>
                    <a:pt x="13307" y="3791"/>
                  </a:cubicBezTo>
                  <a:cubicBezTo>
                    <a:pt x="13307" y="2511"/>
                    <a:pt x="13748" y="1897"/>
                    <a:pt x="14740" y="1283"/>
                  </a:cubicBezTo>
                  <a:cubicBezTo>
                    <a:pt x="15731" y="669"/>
                    <a:pt x="17274" y="54"/>
                    <a:pt x="18156" y="3"/>
                  </a:cubicBezTo>
                  <a:cubicBezTo>
                    <a:pt x="19038" y="-48"/>
                    <a:pt x="19258" y="464"/>
                    <a:pt x="18266" y="1539"/>
                  </a:cubicBezTo>
                  <a:cubicBezTo>
                    <a:pt x="17274" y="2614"/>
                    <a:pt x="15070" y="4252"/>
                    <a:pt x="12095" y="6350"/>
                  </a:cubicBezTo>
                  <a:cubicBezTo>
                    <a:pt x="9119" y="8449"/>
                    <a:pt x="5372" y="11008"/>
                    <a:pt x="3168" y="12799"/>
                  </a:cubicBezTo>
                  <a:cubicBezTo>
                    <a:pt x="964" y="14591"/>
                    <a:pt x="303" y="15615"/>
                    <a:pt x="82" y="16382"/>
                  </a:cubicBezTo>
                  <a:cubicBezTo>
                    <a:pt x="-138" y="17150"/>
                    <a:pt x="82" y="17662"/>
                    <a:pt x="744" y="17764"/>
                  </a:cubicBezTo>
                  <a:cubicBezTo>
                    <a:pt x="1405" y="17867"/>
                    <a:pt x="2507" y="17560"/>
                    <a:pt x="3719" y="17304"/>
                  </a:cubicBezTo>
                  <a:cubicBezTo>
                    <a:pt x="4931" y="17048"/>
                    <a:pt x="6254" y="16843"/>
                    <a:pt x="7025" y="17099"/>
                  </a:cubicBezTo>
                  <a:cubicBezTo>
                    <a:pt x="7797" y="17355"/>
                    <a:pt x="8017" y="18071"/>
                    <a:pt x="9229" y="18890"/>
                  </a:cubicBezTo>
                  <a:cubicBezTo>
                    <a:pt x="10442" y="19709"/>
                    <a:pt x="12646" y="20631"/>
                    <a:pt x="1485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5461590" y="245338"/>
              <a:ext cx="7668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761"/>
                    <a:pt x="14400" y="9523"/>
                    <a:pt x="18000" y="13123"/>
                  </a:cubicBezTo>
                  <a:cubicBezTo>
                    <a:pt x="21600" y="16723"/>
                    <a:pt x="21600" y="191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5423256" y="130471"/>
              <a:ext cx="255062" cy="65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05" fill="norm" stroke="1" extrusionOk="0">
                  <a:moveTo>
                    <a:pt x="4491" y="7721"/>
                  </a:moveTo>
                  <a:cubicBezTo>
                    <a:pt x="4705" y="5894"/>
                    <a:pt x="4919" y="4066"/>
                    <a:pt x="5881" y="2737"/>
                  </a:cubicBezTo>
                  <a:cubicBezTo>
                    <a:pt x="6844" y="1407"/>
                    <a:pt x="8554" y="577"/>
                    <a:pt x="10479" y="203"/>
                  </a:cubicBezTo>
                  <a:cubicBezTo>
                    <a:pt x="12404" y="-171"/>
                    <a:pt x="14543" y="-88"/>
                    <a:pt x="15505" y="951"/>
                  </a:cubicBezTo>
                  <a:cubicBezTo>
                    <a:pt x="16467" y="1989"/>
                    <a:pt x="16253" y="3983"/>
                    <a:pt x="15184" y="5437"/>
                  </a:cubicBezTo>
                  <a:cubicBezTo>
                    <a:pt x="14115" y="6891"/>
                    <a:pt x="12190" y="7804"/>
                    <a:pt x="10800" y="8511"/>
                  </a:cubicBezTo>
                  <a:cubicBezTo>
                    <a:pt x="9410" y="9217"/>
                    <a:pt x="8554" y="9715"/>
                    <a:pt x="8341" y="10214"/>
                  </a:cubicBezTo>
                  <a:cubicBezTo>
                    <a:pt x="8127" y="10712"/>
                    <a:pt x="8554" y="11211"/>
                    <a:pt x="10586" y="12041"/>
                  </a:cubicBezTo>
                  <a:cubicBezTo>
                    <a:pt x="12618" y="12872"/>
                    <a:pt x="16253" y="14035"/>
                    <a:pt x="18499" y="15115"/>
                  </a:cubicBezTo>
                  <a:cubicBezTo>
                    <a:pt x="20745" y="16195"/>
                    <a:pt x="21600" y="17192"/>
                    <a:pt x="21279" y="18231"/>
                  </a:cubicBezTo>
                  <a:cubicBezTo>
                    <a:pt x="20958" y="19269"/>
                    <a:pt x="19461" y="20349"/>
                    <a:pt x="16574" y="20889"/>
                  </a:cubicBezTo>
                  <a:cubicBezTo>
                    <a:pt x="13687" y="21429"/>
                    <a:pt x="9410" y="21429"/>
                    <a:pt x="6416" y="20972"/>
                  </a:cubicBezTo>
                  <a:cubicBezTo>
                    <a:pt x="3422" y="20515"/>
                    <a:pt x="1711" y="19601"/>
                    <a:pt x="0" y="18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6275360" y="281013"/>
              <a:ext cx="727266" cy="48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316" fill="norm" stroke="1" extrusionOk="0">
                  <a:moveTo>
                    <a:pt x="5425" y="11254"/>
                  </a:moveTo>
                  <a:cubicBezTo>
                    <a:pt x="4743" y="9679"/>
                    <a:pt x="4061" y="8104"/>
                    <a:pt x="3530" y="7261"/>
                  </a:cubicBezTo>
                  <a:cubicBezTo>
                    <a:pt x="3000" y="6417"/>
                    <a:pt x="2621" y="6304"/>
                    <a:pt x="2317" y="6586"/>
                  </a:cubicBezTo>
                  <a:cubicBezTo>
                    <a:pt x="2014" y="6867"/>
                    <a:pt x="1787" y="7542"/>
                    <a:pt x="1408" y="9342"/>
                  </a:cubicBezTo>
                  <a:cubicBezTo>
                    <a:pt x="1029" y="11142"/>
                    <a:pt x="499" y="14067"/>
                    <a:pt x="233" y="15923"/>
                  </a:cubicBezTo>
                  <a:cubicBezTo>
                    <a:pt x="-32" y="17779"/>
                    <a:pt x="-32" y="18567"/>
                    <a:pt x="44" y="19242"/>
                  </a:cubicBezTo>
                  <a:cubicBezTo>
                    <a:pt x="120" y="19917"/>
                    <a:pt x="271" y="20479"/>
                    <a:pt x="574" y="20761"/>
                  </a:cubicBezTo>
                  <a:cubicBezTo>
                    <a:pt x="877" y="21042"/>
                    <a:pt x="1332" y="21042"/>
                    <a:pt x="1825" y="20423"/>
                  </a:cubicBezTo>
                  <a:cubicBezTo>
                    <a:pt x="2317" y="19804"/>
                    <a:pt x="2848" y="18567"/>
                    <a:pt x="3227" y="17386"/>
                  </a:cubicBezTo>
                  <a:cubicBezTo>
                    <a:pt x="3606" y="16204"/>
                    <a:pt x="3833" y="15079"/>
                    <a:pt x="3985" y="14179"/>
                  </a:cubicBezTo>
                  <a:cubicBezTo>
                    <a:pt x="4136" y="13279"/>
                    <a:pt x="4212" y="12604"/>
                    <a:pt x="4212" y="12548"/>
                  </a:cubicBezTo>
                  <a:cubicBezTo>
                    <a:pt x="4212" y="12492"/>
                    <a:pt x="4136" y="13054"/>
                    <a:pt x="4061" y="14179"/>
                  </a:cubicBezTo>
                  <a:cubicBezTo>
                    <a:pt x="3985" y="15304"/>
                    <a:pt x="3909" y="16992"/>
                    <a:pt x="3871" y="18117"/>
                  </a:cubicBezTo>
                  <a:cubicBezTo>
                    <a:pt x="3833" y="19242"/>
                    <a:pt x="3833" y="19804"/>
                    <a:pt x="4023" y="20254"/>
                  </a:cubicBezTo>
                  <a:cubicBezTo>
                    <a:pt x="4212" y="20704"/>
                    <a:pt x="4591" y="21042"/>
                    <a:pt x="4970" y="20986"/>
                  </a:cubicBezTo>
                  <a:cubicBezTo>
                    <a:pt x="5349" y="20929"/>
                    <a:pt x="5728" y="20479"/>
                    <a:pt x="6372" y="18848"/>
                  </a:cubicBezTo>
                  <a:cubicBezTo>
                    <a:pt x="7016" y="17217"/>
                    <a:pt x="7926" y="14404"/>
                    <a:pt x="8456" y="11311"/>
                  </a:cubicBezTo>
                  <a:cubicBezTo>
                    <a:pt x="8987" y="8217"/>
                    <a:pt x="9139" y="4842"/>
                    <a:pt x="9063" y="2873"/>
                  </a:cubicBezTo>
                  <a:cubicBezTo>
                    <a:pt x="8987" y="904"/>
                    <a:pt x="8684" y="342"/>
                    <a:pt x="8343" y="117"/>
                  </a:cubicBezTo>
                  <a:cubicBezTo>
                    <a:pt x="8002" y="-108"/>
                    <a:pt x="7623" y="5"/>
                    <a:pt x="7357" y="342"/>
                  </a:cubicBezTo>
                  <a:cubicBezTo>
                    <a:pt x="7092" y="680"/>
                    <a:pt x="6941" y="1242"/>
                    <a:pt x="7092" y="2030"/>
                  </a:cubicBezTo>
                  <a:cubicBezTo>
                    <a:pt x="7244" y="2817"/>
                    <a:pt x="7699" y="3829"/>
                    <a:pt x="8494" y="4954"/>
                  </a:cubicBezTo>
                  <a:cubicBezTo>
                    <a:pt x="9290" y="6079"/>
                    <a:pt x="10427" y="7317"/>
                    <a:pt x="10995" y="8779"/>
                  </a:cubicBezTo>
                  <a:cubicBezTo>
                    <a:pt x="11564" y="10242"/>
                    <a:pt x="11564" y="11929"/>
                    <a:pt x="11450" y="13054"/>
                  </a:cubicBezTo>
                  <a:cubicBezTo>
                    <a:pt x="11336" y="14179"/>
                    <a:pt x="11109" y="14742"/>
                    <a:pt x="10882" y="15473"/>
                  </a:cubicBezTo>
                  <a:cubicBezTo>
                    <a:pt x="10654" y="16204"/>
                    <a:pt x="10427" y="17104"/>
                    <a:pt x="10465" y="17723"/>
                  </a:cubicBezTo>
                  <a:cubicBezTo>
                    <a:pt x="10503" y="18342"/>
                    <a:pt x="10806" y="18679"/>
                    <a:pt x="11336" y="18567"/>
                  </a:cubicBezTo>
                  <a:cubicBezTo>
                    <a:pt x="11867" y="18454"/>
                    <a:pt x="12625" y="17892"/>
                    <a:pt x="13610" y="16711"/>
                  </a:cubicBezTo>
                  <a:cubicBezTo>
                    <a:pt x="14595" y="15529"/>
                    <a:pt x="15808" y="13729"/>
                    <a:pt x="16566" y="12436"/>
                  </a:cubicBezTo>
                  <a:cubicBezTo>
                    <a:pt x="17324" y="11142"/>
                    <a:pt x="17627" y="10354"/>
                    <a:pt x="17779" y="9567"/>
                  </a:cubicBezTo>
                  <a:cubicBezTo>
                    <a:pt x="17930" y="8779"/>
                    <a:pt x="17930" y="7992"/>
                    <a:pt x="17741" y="7711"/>
                  </a:cubicBezTo>
                  <a:cubicBezTo>
                    <a:pt x="17551" y="7430"/>
                    <a:pt x="17172" y="7655"/>
                    <a:pt x="16528" y="8892"/>
                  </a:cubicBezTo>
                  <a:cubicBezTo>
                    <a:pt x="15884" y="10129"/>
                    <a:pt x="14974" y="12379"/>
                    <a:pt x="14557" y="14461"/>
                  </a:cubicBezTo>
                  <a:cubicBezTo>
                    <a:pt x="14141" y="16542"/>
                    <a:pt x="14216" y="18454"/>
                    <a:pt x="14595" y="19692"/>
                  </a:cubicBezTo>
                  <a:cubicBezTo>
                    <a:pt x="14974" y="20929"/>
                    <a:pt x="15656" y="21492"/>
                    <a:pt x="16869" y="21267"/>
                  </a:cubicBezTo>
                  <a:cubicBezTo>
                    <a:pt x="18082" y="21042"/>
                    <a:pt x="19825" y="20029"/>
                    <a:pt x="21568" y="19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7784642" y="253005"/>
              <a:ext cx="61336" cy="651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388"/>
                    <a:pt x="21600" y="6776"/>
                    <a:pt x="19800" y="9953"/>
                  </a:cubicBezTo>
                  <a:cubicBezTo>
                    <a:pt x="18000" y="13129"/>
                    <a:pt x="14400" y="16094"/>
                    <a:pt x="10800" y="18000"/>
                  </a:cubicBezTo>
                  <a:cubicBezTo>
                    <a:pt x="7200" y="19906"/>
                    <a:pt x="3600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7669640" y="797351"/>
              <a:ext cx="39867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62" y="21600"/>
                    <a:pt x="6923" y="21600"/>
                    <a:pt x="10523" y="18000"/>
                  </a:cubicBezTo>
                  <a:cubicBezTo>
                    <a:pt x="14123" y="14400"/>
                    <a:pt x="1786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8581993" y="559679"/>
              <a:ext cx="766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8574326" y="391008"/>
              <a:ext cx="6133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6615"/>
                    <a:pt x="1800" y="11631"/>
                    <a:pt x="5400" y="8031"/>
                  </a:cubicBezTo>
                  <a:cubicBezTo>
                    <a:pt x="9000" y="4431"/>
                    <a:pt x="1530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8698097" y="102879"/>
              <a:ext cx="259573" cy="65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01" fill="norm" stroke="1" extrusionOk="0">
                  <a:moveTo>
                    <a:pt x="21509" y="1904"/>
                  </a:moveTo>
                  <a:cubicBezTo>
                    <a:pt x="19815" y="1235"/>
                    <a:pt x="18121" y="565"/>
                    <a:pt x="16744" y="230"/>
                  </a:cubicBezTo>
                  <a:cubicBezTo>
                    <a:pt x="15368" y="-105"/>
                    <a:pt x="14309" y="-105"/>
                    <a:pt x="12827" y="439"/>
                  </a:cubicBezTo>
                  <a:cubicBezTo>
                    <a:pt x="11344" y="983"/>
                    <a:pt x="9438" y="2072"/>
                    <a:pt x="8062" y="4207"/>
                  </a:cubicBezTo>
                  <a:cubicBezTo>
                    <a:pt x="6685" y="6342"/>
                    <a:pt x="5838" y="9523"/>
                    <a:pt x="5415" y="12369"/>
                  </a:cubicBezTo>
                  <a:cubicBezTo>
                    <a:pt x="4991" y="15216"/>
                    <a:pt x="4991" y="17728"/>
                    <a:pt x="4991" y="19235"/>
                  </a:cubicBezTo>
                  <a:cubicBezTo>
                    <a:pt x="4991" y="20742"/>
                    <a:pt x="4991" y="21244"/>
                    <a:pt x="4462" y="21369"/>
                  </a:cubicBezTo>
                  <a:cubicBezTo>
                    <a:pt x="3932" y="21495"/>
                    <a:pt x="2874" y="21244"/>
                    <a:pt x="2027" y="20616"/>
                  </a:cubicBezTo>
                  <a:cubicBezTo>
                    <a:pt x="1180" y="19988"/>
                    <a:pt x="544" y="18983"/>
                    <a:pt x="227" y="18188"/>
                  </a:cubicBezTo>
                  <a:cubicBezTo>
                    <a:pt x="-91" y="17393"/>
                    <a:pt x="-91" y="16807"/>
                    <a:pt x="333" y="16388"/>
                  </a:cubicBezTo>
                  <a:cubicBezTo>
                    <a:pt x="756" y="15969"/>
                    <a:pt x="1603" y="15718"/>
                    <a:pt x="4885" y="15300"/>
                  </a:cubicBezTo>
                  <a:cubicBezTo>
                    <a:pt x="8168" y="14881"/>
                    <a:pt x="13885" y="14295"/>
                    <a:pt x="19603" y="13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9644745" y="176337"/>
              <a:ext cx="593287" cy="54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11" fill="norm" stroke="1" extrusionOk="0">
                  <a:moveTo>
                    <a:pt x="11231" y="0"/>
                  </a:moveTo>
                  <a:cubicBezTo>
                    <a:pt x="10304" y="1900"/>
                    <a:pt x="9377" y="3800"/>
                    <a:pt x="8496" y="6400"/>
                  </a:cubicBezTo>
                  <a:cubicBezTo>
                    <a:pt x="7615" y="9000"/>
                    <a:pt x="6781" y="12300"/>
                    <a:pt x="6225" y="14650"/>
                  </a:cubicBezTo>
                  <a:cubicBezTo>
                    <a:pt x="5669" y="17000"/>
                    <a:pt x="5391" y="18400"/>
                    <a:pt x="5251" y="19500"/>
                  </a:cubicBezTo>
                  <a:cubicBezTo>
                    <a:pt x="5112" y="20600"/>
                    <a:pt x="5112" y="21400"/>
                    <a:pt x="5251" y="21500"/>
                  </a:cubicBezTo>
                  <a:cubicBezTo>
                    <a:pt x="5391" y="21600"/>
                    <a:pt x="5669" y="21000"/>
                    <a:pt x="5576" y="19600"/>
                  </a:cubicBezTo>
                  <a:cubicBezTo>
                    <a:pt x="5483" y="18200"/>
                    <a:pt x="5020" y="16000"/>
                    <a:pt x="4139" y="14700"/>
                  </a:cubicBezTo>
                  <a:cubicBezTo>
                    <a:pt x="3258" y="13400"/>
                    <a:pt x="1960" y="13000"/>
                    <a:pt x="1126" y="12950"/>
                  </a:cubicBezTo>
                  <a:cubicBezTo>
                    <a:pt x="292" y="12900"/>
                    <a:pt x="-79" y="13200"/>
                    <a:pt x="14" y="13200"/>
                  </a:cubicBezTo>
                  <a:cubicBezTo>
                    <a:pt x="106" y="13200"/>
                    <a:pt x="663" y="12900"/>
                    <a:pt x="2100" y="11600"/>
                  </a:cubicBezTo>
                  <a:cubicBezTo>
                    <a:pt x="3536" y="10300"/>
                    <a:pt x="5854" y="8000"/>
                    <a:pt x="7476" y="6450"/>
                  </a:cubicBezTo>
                  <a:cubicBezTo>
                    <a:pt x="9099" y="4900"/>
                    <a:pt x="10026" y="4100"/>
                    <a:pt x="10628" y="3500"/>
                  </a:cubicBezTo>
                  <a:cubicBezTo>
                    <a:pt x="11231" y="2900"/>
                    <a:pt x="11509" y="2500"/>
                    <a:pt x="11880" y="2100"/>
                  </a:cubicBezTo>
                  <a:cubicBezTo>
                    <a:pt x="12251" y="1700"/>
                    <a:pt x="12714" y="1300"/>
                    <a:pt x="12946" y="1350"/>
                  </a:cubicBezTo>
                  <a:cubicBezTo>
                    <a:pt x="13178" y="1400"/>
                    <a:pt x="13178" y="1900"/>
                    <a:pt x="12853" y="3700"/>
                  </a:cubicBezTo>
                  <a:cubicBezTo>
                    <a:pt x="12529" y="5500"/>
                    <a:pt x="11880" y="8600"/>
                    <a:pt x="11416" y="11100"/>
                  </a:cubicBezTo>
                  <a:cubicBezTo>
                    <a:pt x="10953" y="13600"/>
                    <a:pt x="10675" y="15500"/>
                    <a:pt x="10443" y="16750"/>
                  </a:cubicBezTo>
                  <a:cubicBezTo>
                    <a:pt x="10211" y="18000"/>
                    <a:pt x="10026" y="18600"/>
                    <a:pt x="9933" y="18600"/>
                  </a:cubicBezTo>
                  <a:cubicBezTo>
                    <a:pt x="9840" y="18600"/>
                    <a:pt x="9840" y="18000"/>
                    <a:pt x="10211" y="17150"/>
                  </a:cubicBezTo>
                  <a:cubicBezTo>
                    <a:pt x="10582" y="16300"/>
                    <a:pt x="11324" y="15200"/>
                    <a:pt x="11880" y="14500"/>
                  </a:cubicBezTo>
                  <a:cubicBezTo>
                    <a:pt x="12436" y="13800"/>
                    <a:pt x="12807" y="13500"/>
                    <a:pt x="13131" y="13550"/>
                  </a:cubicBezTo>
                  <a:cubicBezTo>
                    <a:pt x="13456" y="13600"/>
                    <a:pt x="13734" y="14000"/>
                    <a:pt x="13827" y="14850"/>
                  </a:cubicBezTo>
                  <a:cubicBezTo>
                    <a:pt x="13919" y="15700"/>
                    <a:pt x="13827" y="17000"/>
                    <a:pt x="13873" y="17900"/>
                  </a:cubicBezTo>
                  <a:cubicBezTo>
                    <a:pt x="13919" y="18800"/>
                    <a:pt x="14105" y="19300"/>
                    <a:pt x="14429" y="19550"/>
                  </a:cubicBezTo>
                  <a:cubicBezTo>
                    <a:pt x="14754" y="19800"/>
                    <a:pt x="15217" y="19800"/>
                    <a:pt x="15912" y="19400"/>
                  </a:cubicBezTo>
                  <a:cubicBezTo>
                    <a:pt x="16608" y="19000"/>
                    <a:pt x="17535" y="18200"/>
                    <a:pt x="18369" y="17300"/>
                  </a:cubicBezTo>
                  <a:cubicBezTo>
                    <a:pt x="19203" y="16400"/>
                    <a:pt x="19945" y="15400"/>
                    <a:pt x="20362" y="14600"/>
                  </a:cubicBezTo>
                  <a:cubicBezTo>
                    <a:pt x="20779" y="13800"/>
                    <a:pt x="20872" y="13200"/>
                    <a:pt x="20687" y="12900"/>
                  </a:cubicBezTo>
                  <a:cubicBezTo>
                    <a:pt x="20501" y="12600"/>
                    <a:pt x="20038" y="12600"/>
                    <a:pt x="19482" y="13100"/>
                  </a:cubicBezTo>
                  <a:cubicBezTo>
                    <a:pt x="18925" y="13600"/>
                    <a:pt x="18276" y="14600"/>
                    <a:pt x="17906" y="15350"/>
                  </a:cubicBezTo>
                  <a:cubicBezTo>
                    <a:pt x="17535" y="16100"/>
                    <a:pt x="17442" y="16600"/>
                    <a:pt x="17396" y="17200"/>
                  </a:cubicBezTo>
                  <a:cubicBezTo>
                    <a:pt x="17349" y="17800"/>
                    <a:pt x="17349" y="18500"/>
                    <a:pt x="18045" y="18900"/>
                  </a:cubicBezTo>
                  <a:cubicBezTo>
                    <a:pt x="18740" y="19300"/>
                    <a:pt x="20130" y="19400"/>
                    <a:pt x="21521" y="19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10751709" y="112970"/>
              <a:ext cx="230006" cy="59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21600" y="3933"/>
                  </a:moveTo>
                  <a:cubicBezTo>
                    <a:pt x="21600" y="3106"/>
                    <a:pt x="21600" y="2279"/>
                    <a:pt x="21240" y="1543"/>
                  </a:cubicBezTo>
                  <a:cubicBezTo>
                    <a:pt x="20880" y="808"/>
                    <a:pt x="20160" y="165"/>
                    <a:pt x="18720" y="27"/>
                  </a:cubicBezTo>
                  <a:cubicBezTo>
                    <a:pt x="17280" y="-111"/>
                    <a:pt x="15120" y="257"/>
                    <a:pt x="13200" y="1589"/>
                  </a:cubicBezTo>
                  <a:cubicBezTo>
                    <a:pt x="11280" y="2922"/>
                    <a:pt x="9600" y="5220"/>
                    <a:pt x="8400" y="7840"/>
                  </a:cubicBezTo>
                  <a:cubicBezTo>
                    <a:pt x="7200" y="10459"/>
                    <a:pt x="6480" y="13400"/>
                    <a:pt x="6000" y="15469"/>
                  </a:cubicBezTo>
                  <a:cubicBezTo>
                    <a:pt x="5520" y="17537"/>
                    <a:pt x="5280" y="18732"/>
                    <a:pt x="4920" y="19605"/>
                  </a:cubicBezTo>
                  <a:cubicBezTo>
                    <a:pt x="4560" y="20478"/>
                    <a:pt x="4080" y="21029"/>
                    <a:pt x="3240" y="21259"/>
                  </a:cubicBezTo>
                  <a:cubicBezTo>
                    <a:pt x="2400" y="21489"/>
                    <a:pt x="1200" y="21397"/>
                    <a:pt x="0" y="21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10698041" y="536678"/>
              <a:ext cx="222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5600"/>
                    <a:pt x="1490" y="9600"/>
                    <a:pt x="5090" y="6000"/>
                  </a:cubicBezTo>
                  <a:cubicBezTo>
                    <a:pt x="8690" y="2400"/>
                    <a:pt x="1514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10907602" y="462513"/>
              <a:ext cx="166115" cy="19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14622" y="3933"/>
                  </a:moveTo>
                  <a:cubicBezTo>
                    <a:pt x="13957" y="2530"/>
                    <a:pt x="13292" y="1128"/>
                    <a:pt x="12129" y="426"/>
                  </a:cubicBezTo>
                  <a:cubicBezTo>
                    <a:pt x="10966" y="-275"/>
                    <a:pt x="9305" y="-275"/>
                    <a:pt x="7311" y="1689"/>
                  </a:cubicBezTo>
                  <a:cubicBezTo>
                    <a:pt x="5317" y="3652"/>
                    <a:pt x="2991" y="7580"/>
                    <a:pt x="1662" y="10385"/>
                  </a:cubicBezTo>
                  <a:cubicBezTo>
                    <a:pt x="332" y="13190"/>
                    <a:pt x="0" y="14873"/>
                    <a:pt x="0" y="16556"/>
                  </a:cubicBezTo>
                  <a:cubicBezTo>
                    <a:pt x="0" y="18239"/>
                    <a:pt x="332" y="19922"/>
                    <a:pt x="1329" y="20624"/>
                  </a:cubicBezTo>
                  <a:cubicBezTo>
                    <a:pt x="2326" y="21325"/>
                    <a:pt x="3988" y="21044"/>
                    <a:pt x="5815" y="19782"/>
                  </a:cubicBezTo>
                  <a:cubicBezTo>
                    <a:pt x="7643" y="18520"/>
                    <a:pt x="9637" y="16276"/>
                    <a:pt x="11132" y="14593"/>
                  </a:cubicBezTo>
                  <a:cubicBezTo>
                    <a:pt x="12628" y="12909"/>
                    <a:pt x="13625" y="11787"/>
                    <a:pt x="14455" y="12348"/>
                  </a:cubicBezTo>
                  <a:cubicBezTo>
                    <a:pt x="15286" y="12909"/>
                    <a:pt x="15951" y="15154"/>
                    <a:pt x="17114" y="16696"/>
                  </a:cubicBezTo>
                  <a:cubicBezTo>
                    <a:pt x="18277" y="18239"/>
                    <a:pt x="19938" y="19081"/>
                    <a:pt x="21600" y="19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11102617" y="496612"/>
              <a:ext cx="124437" cy="20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0869" fill="norm" stroke="1" extrusionOk="0">
                  <a:moveTo>
                    <a:pt x="21035" y="4920"/>
                  </a:moveTo>
                  <a:cubicBezTo>
                    <a:pt x="21035" y="3340"/>
                    <a:pt x="21035" y="1759"/>
                    <a:pt x="19955" y="837"/>
                  </a:cubicBezTo>
                  <a:cubicBezTo>
                    <a:pt x="18875" y="-85"/>
                    <a:pt x="16715" y="-348"/>
                    <a:pt x="13907" y="574"/>
                  </a:cubicBezTo>
                  <a:cubicBezTo>
                    <a:pt x="11099" y="1496"/>
                    <a:pt x="7643" y="3603"/>
                    <a:pt x="5267" y="6237"/>
                  </a:cubicBezTo>
                  <a:cubicBezTo>
                    <a:pt x="2891" y="8872"/>
                    <a:pt x="1595" y="12032"/>
                    <a:pt x="731" y="14535"/>
                  </a:cubicBezTo>
                  <a:cubicBezTo>
                    <a:pt x="-133" y="17037"/>
                    <a:pt x="-565" y="18881"/>
                    <a:pt x="1379" y="19935"/>
                  </a:cubicBezTo>
                  <a:cubicBezTo>
                    <a:pt x="3323" y="20989"/>
                    <a:pt x="7643" y="21252"/>
                    <a:pt x="11315" y="20198"/>
                  </a:cubicBezTo>
                  <a:cubicBezTo>
                    <a:pt x="14987" y="19145"/>
                    <a:pt x="18011" y="16774"/>
                    <a:pt x="21035" y="14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11321611" y="253005"/>
              <a:ext cx="97114" cy="454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21600" y="0"/>
                  </a:moveTo>
                  <a:cubicBezTo>
                    <a:pt x="19895" y="965"/>
                    <a:pt x="18190" y="1931"/>
                    <a:pt x="14779" y="4525"/>
                  </a:cubicBezTo>
                  <a:cubicBezTo>
                    <a:pt x="11368" y="7120"/>
                    <a:pt x="6253" y="11343"/>
                    <a:pt x="3411" y="14118"/>
                  </a:cubicBezTo>
                  <a:cubicBezTo>
                    <a:pt x="568" y="16894"/>
                    <a:pt x="0" y="18221"/>
                    <a:pt x="0" y="19187"/>
                  </a:cubicBezTo>
                  <a:cubicBezTo>
                    <a:pt x="0" y="20152"/>
                    <a:pt x="568" y="20755"/>
                    <a:pt x="2274" y="21117"/>
                  </a:cubicBezTo>
                  <a:cubicBezTo>
                    <a:pt x="3979" y="21479"/>
                    <a:pt x="6821" y="21600"/>
                    <a:pt x="10232" y="21238"/>
                  </a:cubicBezTo>
                  <a:cubicBezTo>
                    <a:pt x="13642" y="20876"/>
                    <a:pt x="17621" y="20031"/>
                    <a:pt x="21600" y="19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11273054" y="475344"/>
              <a:ext cx="214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248139" y="1074885"/>
              <a:ext cx="140091" cy="650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77" fill="norm" stroke="1" extrusionOk="0">
                  <a:moveTo>
                    <a:pt x="0" y="1715"/>
                  </a:moveTo>
                  <a:cubicBezTo>
                    <a:pt x="1157" y="959"/>
                    <a:pt x="2314" y="202"/>
                    <a:pt x="2893" y="34"/>
                  </a:cubicBezTo>
                  <a:cubicBezTo>
                    <a:pt x="3471" y="-134"/>
                    <a:pt x="3471" y="286"/>
                    <a:pt x="3279" y="2177"/>
                  </a:cubicBezTo>
                  <a:cubicBezTo>
                    <a:pt x="3086" y="4068"/>
                    <a:pt x="2700" y="7430"/>
                    <a:pt x="2121" y="10498"/>
                  </a:cubicBezTo>
                  <a:cubicBezTo>
                    <a:pt x="1543" y="13566"/>
                    <a:pt x="771" y="16339"/>
                    <a:pt x="386" y="17936"/>
                  </a:cubicBezTo>
                  <a:cubicBezTo>
                    <a:pt x="0" y="19533"/>
                    <a:pt x="0" y="19953"/>
                    <a:pt x="579" y="20373"/>
                  </a:cubicBezTo>
                  <a:cubicBezTo>
                    <a:pt x="1157" y="20794"/>
                    <a:pt x="2314" y="21214"/>
                    <a:pt x="3857" y="21340"/>
                  </a:cubicBezTo>
                  <a:cubicBezTo>
                    <a:pt x="5400" y="21466"/>
                    <a:pt x="7329" y="21298"/>
                    <a:pt x="10414" y="20457"/>
                  </a:cubicBezTo>
                  <a:cubicBezTo>
                    <a:pt x="13500" y="19617"/>
                    <a:pt x="17743" y="18104"/>
                    <a:pt x="19671" y="17096"/>
                  </a:cubicBezTo>
                  <a:cubicBezTo>
                    <a:pt x="21600" y="16087"/>
                    <a:pt x="21214" y="15583"/>
                    <a:pt x="20829" y="15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167074" y="1341696"/>
              <a:ext cx="265070" cy="13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20" fill="norm" stroke="1" extrusionOk="0">
                  <a:moveTo>
                    <a:pt x="4057" y="18340"/>
                  </a:moveTo>
                  <a:cubicBezTo>
                    <a:pt x="2206" y="19562"/>
                    <a:pt x="354" y="20785"/>
                    <a:pt x="46" y="21192"/>
                  </a:cubicBezTo>
                  <a:cubicBezTo>
                    <a:pt x="-263" y="21600"/>
                    <a:pt x="971" y="21192"/>
                    <a:pt x="4777" y="17525"/>
                  </a:cubicBezTo>
                  <a:cubicBezTo>
                    <a:pt x="8583" y="13857"/>
                    <a:pt x="14960" y="6928"/>
                    <a:pt x="213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474530" y="1098646"/>
              <a:ext cx="156952" cy="574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70" fill="norm" stroke="1" extrusionOk="0">
                  <a:moveTo>
                    <a:pt x="2583" y="1634"/>
                  </a:moveTo>
                  <a:cubicBezTo>
                    <a:pt x="2583" y="870"/>
                    <a:pt x="2583" y="105"/>
                    <a:pt x="2409" y="10"/>
                  </a:cubicBezTo>
                  <a:cubicBezTo>
                    <a:pt x="2235" y="-86"/>
                    <a:pt x="1886" y="487"/>
                    <a:pt x="1886" y="2447"/>
                  </a:cubicBezTo>
                  <a:cubicBezTo>
                    <a:pt x="1886" y="4406"/>
                    <a:pt x="2235" y="7751"/>
                    <a:pt x="2235" y="11001"/>
                  </a:cubicBezTo>
                  <a:cubicBezTo>
                    <a:pt x="2235" y="14250"/>
                    <a:pt x="1886" y="17404"/>
                    <a:pt x="1538" y="19220"/>
                  </a:cubicBezTo>
                  <a:cubicBezTo>
                    <a:pt x="1190" y="21036"/>
                    <a:pt x="841" y="21514"/>
                    <a:pt x="493" y="21466"/>
                  </a:cubicBezTo>
                  <a:cubicBezTo>
                    <a:pt x="144" y="21418"/>
                    <a:pt x="-204" y="20845"/>
                    <a:pt x="144" y="19602"/>
                  </a:cubicBezTo>
                  <a:cubicBezTo>
                    <a:pt x="493" y="18360"/>
                    <a:pt x="1538" y="16449"/>
                    <a:pt x="2583" y="15254"/>
                  </a:cubicBezTo>
                  <a:cubicBezTo>
                    <a:pt x="3628" y="14059"/>
                    <a:pt x="4673" y="13581"/>
                    <a:pt x="6067" y="13247"/>
                  </a:cubicBezTo>
                  <a:cubicBezTo>
                    <a:pt x="7461" y="12912"/>
                    <a:pt x="9202" y="12721"/>
                    <a:pt x="10770" y="12769"/>
                  </a:cubicBezTo>
                  <a:cubicBezTo>
                    <a:pt x="12338" y="12817"/>
                    <a:pt x="13731" y="13103"/>
                    <a:pt x="14602" y="13772"/>
                  </a:cubicBezTo>
                  <a:cubicBezTo>
                    <a:pt x="15473" y="14441"/>
                    <a:pt x="15822" y="15493"/>
                    <a:pt x="16867" y="16496"/>
                  </a:cubicBezTo>
                  <a:cubicBezTo>
                    <a:pt x="17912" y="17500"/>
                    <a:pt x="19654" y="18456"/>
                    <a:pt x="21396" y="19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699010" y="1059540"/>
              <a:ext cx="415483" cy="58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82" fill="norm" stroke="1" extrusionOk="0">
                  <a:moveTo>
                    <a:pt x="6040" y="14685"/>
                  </a:moveTo>
                  <a:cubicBezTo>
                    <a:pt x="5775" y="14128"/>
                    <a:pt x="5510" y="13572"/>
                    <a:pt x="5046" y="13248"/>
                  </a:cubicBezTo>
                  <a:cubicBezTo>
                    <a:pt x="4582" y="12923"/>
                    <a:pt x="3919" y="12831"/>
                    <a:pt x="3191" y="13248"/>
                  </a:cubicBezTo>
                  <a:cubicBezTo>
                    <a:pt x="2462" y="13665"/>
                    <a:pt x="1667" y="14592"/>
                    <a:pt x="1070" y="15751"/>
                  </a:cubicBezTo>
                  <a:cubicBezTo>
                    <a:pt x="474" y="16910"/>
                    <a:pt x="77" y="18300"/>
                    <a:pt x="10" y="19227"/>
                  </a:cubicBezTo>
                  <a:cubicBezTo>
                    <a:pt x="-56" y="20154"/>
                    <a:pt x="209" y="20618"/>
                    <a:pt x="673" y="20803"/>
                  </a:cubicBezTo>
                  <a:cubicBezTo>
                    <a:pt x="1137" y="20988"/>
                    <a:pt x="1799" y="20896"/>
                    <a:pt x="2594" y="20154"/>
                  </a:cubicBezTo>
                  <a:cubicBezTo>
                    <a:pt x="3389" y="19413"/>
                    <a:pt x="4317" y="18022"/>
                    <a:pt x="4913" y="17049"/>
                  </a:cubicBezTo>
                  <a:cubicBezTo>
                    <a:pt x="5510" y="16075"/>
                    <a:pt x="5775" y="15519"/>
                    <a:pt x="5775" y="15473"/>
                  </a:cubicBezTo>
                  <a:cubicBezTo>
                    <a:pt x="5775" y="15426"/>
                    <a:pt x="5510" y="15890"/>
                    <a:pt x="5377" y="16678"/>
                  </a:cubicBezTo>
                  <a:cubicBezTo>
                    <a:pt x="5245" y="17466"/>
                    <a:pt x="5245" y="18578"/>
                    <a:pt x="5443" y="19413"/>
                  </a:cubicBezTo>
                  <a:cubicBezTo>
                    <a:pt x="5642" y="20247"/>
                    <a:pt x="6040" y="20803"/>
                    <a:pt x="6570" y="21035"/>
                  </a:cubicBezTo>
                  <a:cubicBezTo>
                    <a:pt x="7100" y="21267"/>
                    <a:pt x="7762" y="21174"/>
                    <a:pt x="8624" y="20247"/>
                  </a:cubicBezTo>
                  <a:cubicBezTo>
                    <a:pt x="9485" y="19320"/>
                    <a:pt x="10545" y="17558"/>
                    <a:pt x="11672" y="15241"/>
                  </a:cubicBezTo>
                  <a:cubicBezTo>
                    <a:pt x="12798" y="12923"/>
                    <a:pt x="13991" y="10049"/>
                    <a:pt x="14852" y="7732"/>
                  </a:cubicBezTo>
                  <a:cubicBezTo>
                    <a:pt x="15713" y="5414"/>
                    <a:pt x="16243" y="3653"/>
                    <a:pt x="16575" y="2355"/>
                  </a:cubicBezTo>
                  <a:cubicBezTo>
                    <a:pt x="16906" y="1057"/>
                    <a:pt x="17038" y="223"/>
                    <a:pt x="17105" y="37"/>
                  </a:cubicBezTo>
                  <a:cubicBezTo>
                    <a:pt x="17171" y="-148"/>
                    <a:pt x="17171" y="316"/>
                    <a:pt x="16773" y="2216"/>
                  </a:cubicBezTo>
                  <a:cubicBezTo>
                    <a:pt x="16376" y="4116"/>
                    <a:pt x="15581" y="7454"/>
                    <a:pt x="15051" y="10467"/>
                  </a:cubicBezTo>
                  <a:cubicBezTo>
                    <a:pt x="14521" y="13479"/>
                    <a:pt x="14256" y="16168"/>
                    <a:pt x="14123" y="17790"/>
                  </a:cubicBezTo>
                  <a:cubicBezTo>
                    <a:pt x="13991" y="19413"/>
                    <a:pt x="13991" y="19969"/>
                    <a:pt x="14256" y="20432"/>
                  </a:cubicBezTo>
                  <a:cubicBezTo>
                    <a:pt x="14521" y="20896"/>
                    <a:pt x="15051" y="21267"/>
                    <a:pt x="15647" y="21359"/>
                  </a:cubicBezTo>
                  <a:cubicBezTo>
                    <a:pt x="16243" y="21452"/>
                    <a:pt x="16906" y="21267"/>
                    <a:pt x="17635" y="20710"/>
                  </a:cubicBezTo>
                  <a:cubicBezTo>
                    <a:pt x="18364" y="20154"/>
                    <a:pt x="19159" y="19227"/>
                    <a:pt x="19357" y="17976"/>
                  </a:cubicBezTo>
                  <a:cubicBezTo>
                    <a:pt x="19556" y="16724"/>
                    <a:pt x="19159" y="15148"/>
                    <a:pt x="17966" y="14128"/>
                  </a:cubicBezTo>
                  <a:cubicBezTo>
                    <a:pt x="16773" y="13109"/>
                    <a:pt x="14786" y="12645"/>
                    <a:pt x="13461" y="12413"/>
                  </a:cubicBezTo>
                  <a:cubicBezTo>
                    <a:pt x="12135" y="12182"/>
                    <a:pt x="11473" y="12182"/>
                    <a:pt x="11672" y="12043"/>
                  </a:cubicBezTo>
                  <a:cubicBezTo>
                    <a:pt x="11870" y="11903"/>
                    <a:pt x="12931" y="11625"/>
                    <a:pt x="14719" y="10930"/>
                  </a:cubicBezTo>
                  <a:cubicBezTo>
                    <a:pt x="16508" y="10235"/>
                    <a:pt x="19026" y="9122"/>
                    <a:pt x="21544" y="8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1839307" y="1114247"/>
              <a:ext cx="207985" cy="598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355" fill="norm" stroke="1" extrusionOk="0">
                  <a:moveTo>
                    <a:pt x="8267" y="7018"/>
                  </a:moveTo>
                  <a:cubicBezTo>
                    <a:pt x="6950" y="10208"/>
                    <a:pt x="5633" y="13397"/>
                    <a:pt x="4843" y="15311"/>
                  </a:cubicBezTo>
                  <a:cubicBezTo>
                    <a:pt x="4053" y="17225"/>
                    <a:pt x="3789" y="17863"/>
                    <a:pt x="3131" y="18775"/>
                  </a:cubicBezTo>
                  <a:cubicBezTo>
                    <a:pt x="2472" y="19686"/>
                    <a:pt x="1418" y="20871"/>
                    <a:pt x="760" y="21235"/>
                  </a:cubicBezTo>
                  <a:cubicBezTo>
                    <a:pt x="101" y="21600"/>
                    <a:pt x="-162" y="21144"/>
                    <a:pt x="101" y="19686"/>
                  </a:cubicBezTo>
                  <a:cubicBezTo>
                    <a:pt x="365" y="18228"/>
                    <a:pt x="1155" y="15767"/>
                    <a:pt x="2736" y="13078"/>
                  </a:cubicBezTo>
                  <a:cubicBezTo>
                    <a:pt x="4316" y="10390"/>
                    <a:pt x="6687" y="7473"/>
                    <a:pt x="8794" y="5377"/>
                  </a:cubicBezTo>
                  <a:cubicBezTo>
                    <a:pt x="10901" y="3281"/>
                    <a:pt x="12745" y="2005"/>
                    <a:pt x="14062" y="1185"/>
                  </a:cubicBezTo>
                  <a:cubicBezTo>
                    <a:pt x="15379" y="365"/>
                    <a:pt x="16170" y="0"/>
                    <a:pt x="17223" y="0"/>
                  </a:cubicBezTo>
                  <a:cubicBezTo>
                    <a:pt x="18277" y="0"/>
                    <a:pt x="19594" y="365"/>
                    <a:pt x="20384" y="1641"/>
                  </a:cubicBezTo>
                  <a:cubicBezTo>
                    <a:pt x="21175" y="2916"/>
                    <a:pt x="21438" y="5104"/>
                    <a:pt x="21438" y="7838"/>
                  </a:cubicBezTo>
                  <a:cubicBezTo>
                    <a:pt x="21438" y="10572"/>
                    <a:pt x="21175" y="13853"/>
                    <a:pt x="21043" y="15722"/>
                  </a:cubicBezTo>
                  <a:cubicBezTo>
                    <a:pt x="20911" y="17590"/>
                    <a:pt x="20911" y="18046"/>
                    <a:pt x="20911" y="18046"/>
                  </a:cubicBezTo>
                  <a:cubicBezTo>
                    <a:pt x="20911" y="18046"/>
                    <a:pt x="20911" y="17590"/>
                    <a:pt x="20911" y="17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1881176" y="1456699"/>
              <a:ext cx="207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2640193" y="1432713"/>
              <a:ext cx="138004" cy="27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0" fill="norm" stroke="1" extrusionOk="0">
                  <a:moveTo>
                    <a:pt x="21600" y="2968"/>
                  </a:moveTo>
                  <a:cubicBezTo>
                    <a:pt x="21600" y="2003"/>
                    <a:pt x="21600" y="1039"/>
                    <a:pt x="20600" y="460"/>
                  </a:cubicBezTo>
                  <a:cubicBezTo>
                    <a:pt x="19600" y="-118"/>
                    <a:pt x="17600" y="-311"/>
                    <a:pt x="14400" y="846"/>
                  </a:cubicBezTo>
                  <a:cubicBezTo>
                    <a:pt x="11200" y="2003"/>
                    <a:pt x="6800" y="4510"/>
                    <a:pt x="4000" y="7693"/>
                  </a:cubicBezTo>
                  <a:cubicBezTo>
                    <a:pt x="1200" y="10875"/>
                    <a:pt x="0" y="14732"/>
                    <a:pt x="0" y="17143"/>
                  </a:cubicBezTo>
                  <a:cubicBezTo>
                    <a:pt x="0" y="19553"/>
                    <a:pt x="1200" y="20518"/>
                    <a:pt x="2800" y="20903"/>
                  </a:cubicBezTo>
                  <a:cubicBezTo>
                    <a:pt x="4400" y="21289"/>
                    <a:pt x="6400" y="21096"/>
                    <a:pt x="9800" y="19360"/>
                  </a:cubicBezTo>
                  <a:cubicBezTo>
                    <a:pt x="13200" y="17625"/>
                    <a:pt x="18000" y="14346"/>
                    <a:pt x="19600" y="11550"/>
                  </a:cubicBezTo>
                  <a:cubicBezTo>
                    <a:pt x="21200" y="8753"/>
                    <a:pt x="19600" y="6439"/>
                    <a:pt x="18000" y="4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2898310" y="1405355"/>
              <a:ext cx="140559" cy="25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21600" y="3549"/>
                  </a:moveTo>
                  <a:cubicBezTo>
                    <a:pt x="20815" y="2303"/>
                    <a:pt x="20029" y="1057"/>
                    <a:pt x="18655" y="434"/>
                  </a:cubicBezTo>
                  <a:cubicBezTo>
                    <a:pt x="17280" y="-189"/>
                    <a:pt x="15316" y="-189"/>
                    <a:pt x="12764" y="746"/>
                  </a:cubicBezTo>
                  <a:cubicBezTo>
                    <a:pt x="10211" y="1680"/>
                    <a:pt x="7069" y="3549"/>
                    <a:pt x="4516" y="6457"/>
                  </a:cubicBezTo>
                  <a:cubicBezTo>
                    <a:pt x="1964" y="9365"/>
                    <a:pt x="0" y="13311"/>
                    <a:pt x="0" y="16115"/>
                  </a:cubicBezTo>
                  <a:cubicBezTo>
                    <a:pt x="0" y="18919"/>
                    <a:pt x="1964" y="20580"/>
                    <a:pt x="5695" y="20996"/>
                  </a:cubicBezTo>
                  <a:cubicBezTo>
                    <a:pt x="9425" y="21411"/>
                    <a:pt x="14924" y="20580"/>
                    <a:pt x="20422" y="1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3077203" y="1436869"/>
              <a:ext cx="168671" cy="25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13745" y="5509"/>
                  </a:moveTo>
                  <a:cubicBezTo>
                    <a:pt x="14073" y="3585"/>
                    <a:pt x="14400" y="1660"/>
                    <a:pt x="13745" y="697"/>
                  </a:cubicBezTo>
                  <a:cubicBezTo>
                    <a:pt x="13091" y="-265"/>
                    <a:pt x="11455" y="-265"/>
                    <a:pt x="9327" y="911"/>
                  </a:cubicBezTo>
                  <a:cubicBezTo>
                    <a:pt x="7200" y="2087"/>
                    <a:pt x="4582" y="4440"/>
                    <a:pt x="2782" y="7648"/>
                  </a:cubicBezTo>
                  <a:cubicBezTo>
                    <a:pt x="982" y="10856"/>
                    <a:pt x="0" y="14919"/>
                    <a:pt x="0" y="17379"/>
                  </a:cubicBezTo>
                  <a:cubicBezTo>
                    <a:pt x="0" y="19838"/>
                    <a:pt x="982" y="20693"/>
                    <a:pt x="3109" y="21014"/>
                  </a:cubicBezTo>
                  <a:cubicBezTo>
                    <a:pt x="5236" y="21335"/>
                    <a:pt x="8509" y="21121"/>
                    <a:pt x="11782" y="20266"/>
                  </a:cubicBezTo>
                  <a:cubicBezTo>
                    <a:pt x="15055" y="19410"/>
                    <a:pt x="18327" y="17913"/>
                    <a:pt x="21600" y="16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3288260" y="1454143"/>
              <a:ext cx="187619" cy="20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3040" y="2734"/>
                  </a:moveTo>
                  <a:cubicBezTo>
                    <a:pt x="2456" y="1367"/>
                    <a:pt x="1872" y="0"/>
                    <a:pt x="1434" y="0"/>
                  </a:cubicBezTo>
                  <a:cubicBezTo>
                    <a:pt x="997" y="0"/>
                    <a:pt x="705" y="1367"/>
                    <a:pt x="413" y="4238"/>
                  </a:cubicBezTo>
                  <a:cubicBezTo>
                    <a:pt x="121" y="7109"/>
                    <a:pt x="-171" y="11484"/>
                    <a:pt x="121" y="14218"/>
                  </a:cubicBezTo>
                  <a:cubicBezTo>
                    <a:pt x="413" y="16952"/>
                    <a:pt x="1288" y="18046"/>
                    <a:pt x="2456" y="18182"/>
                  </a:cubicBezTo>
                  <a:cubicBezTo>
                    <a:pt x="3624" y="18319"/>
                    <a:pt x="5083" y="17499"/>
                    <a:pt x="6543" y="15585"/>
                  </a:cubicBezTo>
                  <a:cubicBezTo>
                    <a:pt x="8002" y="13671"/>
                    <a:pt x="9461" y="10663"/>
                    <a:pt x="10337" y="8476"/>
                  </a:cubicBezTo>
                  <a:cubicBezTo>
                    <a:pt x="11213" y="6289"/>
                    <a:pt x="11505" y="4922"/>
                    <a:pt x="11651" y="4922"/>
                  </a:cubicBezTo>
                  <a:cubicBezTo>
                    <a:pt x="11797" y="4922"/>
                    <a:pt x="11797" y="6289"/>
                    <a:pt x="12088" y="8613"/>
                  </a:cubicBezTo>
                  <a:cubicBezTo>
                    <a:pt x="12380" y="10937"/>
                    <a:pt x="12964" y="14218"/>
                    <a:pt x="14570" y="16542"/>
                  </a:cubicBezTo>
                  <a:cubicBezTo>
                    <a:pt x="16175" y="18866"/>
                    <a:pt x="18802" y="20233"/>
                    <a:pt x="21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3537213" y="1403031"/>
              <a:ext cx="184005" cy="224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6553"/>
                  </a:moveTo>
                  <a:cubicBezTo>
                    <a:pt x="1500" y="6310"/>
                    <a:pt x="3000" y="6067"/>
                    <a:pt x="4950" y="7160"/>
                  </a:cubicBezTo>
                  <a:cubicBezTo>
                    <a:pt x="6900" y="8252"/>
                    <a:pt x="9300" y="10679"/>
                    <a:pt x="10650" y="12620"/>
                  </a:cubicBezTo>
                  <a:cubicBezTo>
                    <a:pt x="12000" y="14562"/>
                    <a:pt x="12300" y="16018"/>
                    <a:pt x="12300" y="17353"/>
                  </a:cubicBezTo>
                  <a:cubicBezTo>
                    <a:pt x="12300" y="18688"/>
                    <a:pt x="12000" y="19901"/>
                    <a:pt x="11100" y="20629"/>
                  </a:cubicBezTo>
                  <a:cubicBezTo>
                    <a:pt x="10200" y="21357"/>
                    <a:pt x="8700" y="21600"/>
                    <a:pt x="7950" y="20751"/>
                  </a:cubicBezTo>
                  <a:cubicBezTo>
                    <a:pt x="7200" y="19901"/>
                    <a:pt x="7200" y="17960"/>
                    <a:pt x="7800" y="15047"/>
                  </a:cubicBezTo>
                  <a:cubicBezTo>
                    <a:pt x="8400" y="12135"/>
                    <a:pt x="9600" y="8252"/>
                    <a:pt x="12000" y="5582"/>
                  </a:cubicBezTo>
                  <a:cubicBezTo>
                    <a:pt x="14400" y="2912"/>
                    <a:pt x="18000" y="1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3698217" y="1399089"/>
              <a:ext cx="161004" cy="26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8" fill="norm" stroke="1" extrusionOk="0">
                  <a:moveTo>
                    <a:pt x="21600" y="1567"/>
                  </a:moveTo>
                  <a:cubicBezTo>
                    <a:pt x="20571" y="736"/>
                    <a:pt x="19543" y="-95"/>
                    <a:pt x="16971" y="9"/>
                  </a:cubicBezTo>
                  <a:cubicBezTo>
                    <a:pt x="14400" y="113"/>
                    <a:pt x="10286" y="1151"/>
                    <a:pt x="7714" y="2917"/>
                  </a:cubicBezTo>
                  <a:cubicBezTo>
                    <a:pt x="5143" y="4682"/>
                    <a:pt x="4114" y="7174"/>
                    <a:pt x="5486" y="9459"/>
                  </a:cubicBezTo>
                  <a:cubicBezTo>
                    <a:pt x="6857" y="11743"/>
                    <a:pt x="10629" y="13820"/>
                    <a:pt x="13200" y="15378"/>
                  </a:cubicBezTo>
                  <a:cubicBezTo>
                    <a:pt x="15771" y="16936"/>
                    <a:pt x="17143" y="17974"/>
                    <a:pt x="17657" y="19013"/>
                  </a:cubicBezTo>
                  <a:cubicBezTo>
                    <a:pt x="18171" y="20051"/>
                    <a:pt x="17829" y="21090"/>
                    <a:pt x="14743" y="21297"/>
                  </a:cubicBezTo>
                  <a:cubicBezTo>
                    <a:pt x="11657" y="21505"/>
                    <a:pt x="5829" y="20882"/>
                    <a:pt x="0" y="20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4456650" y="1206522"/>
              <a:ext cx="268924" cy="49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261" fill="norm" stroke="1" extrusionOk="0">
                  <a:moveTo>
                    <a:pt x="15186" y="14831"/>
                  </a:moveTo>
                  <a:cubicBezTo>
                    <a:pt x="13975" y="13723"/>
                    <a:pt x="12763" y="12615"/>
                    <a:pt x="10947" y="12172"/>
                  </a:cubicBezTo>
                  <a:cubicBezTo>
                    <a:pt x="9130" y="11729"/>
                    <a:pt x="6707" y="11951"/>
                    <a:pt x="4588" y="13114"/>
                  </a:cubicBezTo>
                  <a:cubicBezTo>
                    <a:pt x="2468" y="14277"/>
                    <a:pt x="651" y="16382"/>
                    <a:pt x="147" y="18043"/>
                  </a:cubicBezTo>
                  <a:cubicBezTo>
                    <a:pt x="-358" y="19705"/>
                    <a:pt x="449" y="20923"/>
                    <a:pt x="2367" y="21200"/>
                  </a:cubicBezTo>
                  <a:cubicBezTo>
                    <a:pt x="4285" y="21477"/>
                    <a:pt x="7313" y="20812"/>
                    <a:pt x="10240" y="19040"/>
                  </a:cubicBezTo>
                  <a:cubicBezTo>
                    <a:pt x="13167" y="17268"/>
                    <a:pt x="15993" y="14388"/>
                    <a:pt x="17709" y="11397"/>
                  </a:cubicBezTo>
                  <a:cubicBezTo>
                    <a:pt x="19425" y="8406"/>
                    <a:pt x="20031" y="5305"/>
                    <a:pt x="20334" y="3477"/>
                  </a:cubicBezTo>
                  <a:cubicBezTo>
                    <a:pt x="20636" y="1649"/>
                    <a:pt x="20636" y="1095"/>
                    <a:pt x="20233" y="652"/>
                  </a:cubicBezTo>
                  <a:cubicBezTo>
                    <a:pt x="19829" y="209"/>
                    <a:pt x="19021" y="-123"/>
                    <a:pt x="18416" y="43"/>
                  </a:cubicBezTo>
                  <a:cubicBezTo>
                    <a:pt x="17810" y="209"/>
                    <a:pt x="17406" y="874"/>
                    <a:pt x="16599" y="3089"/>
                  </a:cubicBezTo>
                  <a:cubicBezTo>
                    <a:pt x="15792" y="5305"/>
                    <a:pt x="14580" y="9071"/>
                    <a:pt x="14782" y="11895"/>
                  </a:cubicBezTo>
                  <a:cubicBezTo>
                    <a:pt x="14984" y="14720"/>
                    <a:pt x="16599" y="16603"/>
                    <a:pt x="17911" y="17600"/>
                  </a:cubicBezTo>
                  <a:cubicBezTo>
                    <a:pt x="19223" y="18597"/>
                    <a:pt x="20233" y="18708"/>
                    <a:pt x="21242" y="18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4784952" y="1512360"/>
              <a:ext cx="111195" cy="13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282" fill="norm" stroke="1" extrusionOk="0">
                  <a:moveTo>
                    <a:pt x="13037" y="905"/>
                  </a:moveTo>
                  <a:cubicBezTo>
                    <a:pt x="10690" y="497"/>
                    <a:pt x="8342" y="90"/>
                    <a:pt x="6229" y="497"/>
                  </a:cubicBezTo>
                  <a:cubicBezTo>
                    <a:pt x="4116" y="905"/>
                    <a:pt x="2237" y="2127"/>
                    <a:pt x="1063" y="4776"/>
                  </a:cubicBezTo>
                  <a:cubicBezTo>
                    <a:pt x="-110" y="7425"/>
                    <a:pt x="-580" y="11501"/>
                    <a:pt x="1063" y="14965"/>
                  </a:cubicBezTo>
                  <a:cubicBezTo>
                    <a:pt x="2707" y="18429"/>
                    <a:pt x="6463" y="21282"/>
                    <a:pt x="9985" y="21282"/>
                  </a:cubicBezTo>
                  <a:cubicBezTo>
                    <a:pt x="13507" y="21282"/>
                    <a:pt x="16794" y="18429"/>
                    <a:pt x="18672" y="15984"/>
                  </a:cubicBezTo>
                  <a:cubicBezTo>
                    <a:pt x="20550" y="13539"/>
                    <a:pt x="21020" y="11501"/>
                    <a:pt x="19611" y="8852"/>
                  </a:cubicBezTo>
                  <a:cubicBezTo>
                    <a:pt x="18203" y="6203"/>
                    <a:pt x="14916" y="2942"/>
                    <a:pt x="12098" y="1312"/>
                  </a:cubicBezTo>
                  <a:cubicBezTo>
                    <a:pt x="9281" y="-318"/>
                    <a:pt x="6933" y="-318"/>
                    <a:pt x="6229" y="701"/>
                  </a:cubicBezTo>
                  <a:cubicBezTo>
                    <a:pt x="5524" y="1720"/>
                    <a:pt x="6463" y="3757"/>
                    <a:pt x="7403" y="5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4988605" y="1492565"/>
              <a:ext cx="127978" cy="132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178" fill="norm" stroke="1" extrusionOk="0">
                  <a:moveTo>
                    <a:pt x="880" y="7729"/>
                  </a:moveTo>
                  <a:cubicBezTo>
                    <a:pt x="2997" y="8544"/>
                    <a:pt x="5115" y="9359"/>
                    <a:pt x="7021" y="8952"/>
                  </a:cubicBezTo>
                  <a:cubicBezTo>
                    <a:pt x="8927" y="8544"/>
                    <a:pt x="10621" y="6914"/>
                    <a:pt x="11468" y="5080"/>
                  </a:cubicBezTo>
                  <a:cubicBezTo>
                    <a:pt x="12315" y="3246"/>
                    <a:pt x="12315" y="1208"/>
                    <a:pt x="11256" y="393"/>
                  </a:cubicBezTo>
                  <a:cubicBezTo>
                    <a:pt x="10197" y="-422"/>
                    <a:pt x="8080" y="-14"/>
                    <a:pt x="5962" y="2023"/>
                  </a:cubicBezTo>
                  <a:cubicBezTo>
                    <a:pt x="3844" y="4061"/>
                    <a:pt x="1727" y="7729"/>
                    <a:pt x="668" y="10786"/>
                  </a:cubicBezTo>
                  <a:cubicBezTo>
                    <a:pt x="-391" y="13842"/>
                    <a:pt x="-391" y="16287"/>
                    <a:pt x="2150" y="18121"/>
                  </a:cubicBezTo>
                  <a:cubicBezTo>
                    <a:pt x="4691" y="19955"/>
                    <a:pt x="9774" y="21178"/>
                    <a:pt x="13374" y="21178"/>
                  </a:cubicBezTo>
                  <a:cubicBezTo>
                    <a:pt x="16974" y="21178"/>
                    <a:pt x="19091" y="19955"/>
                    <a:pt x="21209" y="1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5108915" y="1457551"/>
              <a:ext cx="145671" cy="20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21600" y="694"/>
                  </a:moveTo>
                  <a:cubicBezTo>
                    <a:pt x="19705" y="173"/>
                    <a:pt x="17811" y="-347"/>
                    <a:pt x="15158" y="304"/>
                  </a:cubicBezTo>
                  <a:cubicBezTo>
                    <a:pt x="12505" y="954"/>
                    <a:pt x="9095" y="2776"/>
                    <a:pt x="7389" y="4728"/>
                  </a:cubicBezTo>
                  <a:cubicBezTo>
                    <a:pt x="5684" y="6680"/>
                    <a:pt x="5684" y="8761"/>
                    <a:pt x="7389" y="10713"/>
                  </a:cubicBezTo>
                  <a:cubicBezTo>
                    <a:pt x="9095" y="12665"/>
                    <a:pt x="12505" y="14487"/>
                    <a:pt x="14589" y="16048"/>
                  </a:cubicBezTo>
                  <a:cubicBezTo>
                    <a:pt x="16674" y="17610"/>
                    <a:pt x="17432" y="18911"/>
                    <a:pt x="16484" y="19822"/>
                  </a:cubicBezTo>
                  <a:cubicBezTo>
                    <a:pt x="15537" y="20733"/>
                    <a:pt x="12884" y="21253"/>
                    <a:pt x="9853" y="20993"/>
                  </a:cubicBezTo>
                  <a:cubicBezTo>
                    <a:pt x="6821" y="20733"/>
                    <a:pt x="3411" y="19692"/>
                    <a:pt x="0" y="18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5685064" y="1501456"/>
              <a:ext cx="129202" cy="241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60" fill="norm" stroke="1" extrusionOk="0">
                  <a:moveTo>
                    <a:pt x="3624" y="4835"/>
                  </a:moveTo>
                  <a:cubicBezTo>
                    <a:pt x="3200" y="9560"/>
                    <a:pt x="2777" y="14285"/>
                    <a:pt x="2141" y="17210"/>
                  </a:cubicBezTo>
                  <a:cubicBezTo>
                    <a:pt x="1506" y="20135"/>
                    <a:pt x="659" y="21260"/>
                    <a:pt x="236" y="21260"/>
                  </a:cubicBezTo>
                  <a:cubicBezTo>
                    <a:pt x="-188" y="21260"/>
                    <a:pt x="-188" y="20135"/>
                    <a:pt x="1506" y="17097"/>
                  </a:cubicBezTo>
                  <a:cubicBezTo>
                    <a:pt x="3200" y="14060"/>
                    <a:pt x="6588" y="9110"/>
                    <a:pt x="9341" y="5735"/>
                  </a:cubicBezTo>
                  <a:cubicBezTo>
                    <a:pt x="12094" y="2360"/>
                    <a:pt x="14212" y="560"/>
                    <a:pt x="16118" y="110"/>
                  </a:cubicBezTo>
                  <a:cubicBezTo>
                    <a:pt x="18024" y="-340"/>
                    <a:pt x="19718" y="560"/>
                    <a:pt x="20565" y="3485"/>
                  </a:cubicBezTo>
                  <a:cubicBezTo>
                    <a:pt x="21412" y="6410"/>
                    <a:pt x="21412" y="11360"/>
                    <a:pt x="21412" y="16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5894479" y="1515854"/>
              <a:ext cx="100921" cy="20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0981" fill="norm" stroke="1" extrusionOk="0">
                  <a:moveTo>
                    <a:pt x="19816" y="225"/>
                  </a:moveTo>
                  <a:cubicBezTo>
                    <a:pt x="17181" y="-39"/>
                    <a:pt x="14547" y="-302"/>
                    <a:pt x="11650" y="883"/>
                  </a:cubicBezTo>
                  <a:cubicBezTo>
                    <a:pt x="8752" y="2069"/>
                    <a:pt x="5591" y="4703"/>
                    <a:pt x="3484" y="7600"/>
                  </a:cubicBezTo>
                  <a:cubicBezTo>
                    <a:pt x="1377" y="10498"/>
                    <a:pt x="323" y="13659"/>
                    <a:pt x="59" y="16030"/>
                  </a:cubicBezTo>
                  <a:cubicBezTo>
                    <a:pt x="-204" y="18400"/>
                    <a:pt x="323" y="19981"/>
                    <a:pt x="3484" y="20639"/>
                  </a:cubicBezTo>
                  <a:cubicBezTo>
                    <a:pt x="6645" y="21298"/>
                    <a:pt x="12440" y="21035"/>
                    <a:pt x="16128" y="19586"/>
                  </a:cubicBezTo>
                  <a:cubicBezTo>
                    <a:pt x="19816" y="18137"/>
                    <a:pt x="21396" y="15503"/>
                    <a:pt x="20606" y="12605"/>
                  </a:cubicBezTo>
                  <a:cubicBezTo>
                    <a:pt x="19816" y="9708"/>
                    <a:pt x="16655" y="6547"/>
                    <a:pt x="13494" y="3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6094379" y="1272695"/>
              <a:ext cx="75531" cy="43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439" fill="norm" stroke="1" extrusionOk="0">
                  <a:moveTo>
                    <a:pt x="13512" y="1516"/>
                  </a:moveTo>
                  <a:cubicBezTo>
                    <a:pt x="16300" y="758"/>
                    <a:pt x="19087" y="0"/>
                    <a:pt x="20132" y="0"/>
                  </a:cubicBezTo>
                  <a:cubicBezTo>
                    <a:pt x="21177" y="0"/>
                    <a:pt x="20480" y="758"/>
                    <a:pt x="17693" y="2842"/>
                  </a:cubicBezTo>
                  <a:cubicBezTo>
                    <a:pt x="14906" y="4926"/>
                    <a:pt x="10029" y="8337"/>
                    <a:pt x="6545" y="11432"/>
                  </a:cubicBezTo>
                  <a:cubicBezTo>
                    <a:pt x="3061" y="14526"/>
                    <a:pt x="971" y="17305"/>
                    <a:pt x="274" y="19074"/>
                  </a:cubicBezTo>
                  <a:cubicBezTo>
                    <a:pt x="-423" y="20842"/>
                    <a:pt x="274" y="21600"/>
                    <a:pt x="1667" y="21411"/>
                  </a:cubicBezTo>
                  <a:cubicBezTo>
                    <a:pt x="3061" y="21221"/>
                    <a:pt x="5151" y="20084"/>
                    <a:pt x="7241" y="18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6074937" y="1533367"/>
              <a:ext cx="214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5706928" y="1847708"/>
              <a:ext cx="32200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86" y="17280"/>
                    <a:pt x="10971" y="12960"/>
                    <a:pt x="14571" y="9360"/>
                  </a:cubicBezTo>
                  <a:cubicBezTo>
                    <a:pt x="18171" y="5760"/>
                    <a:pt x="1988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5797565" y="1909043"/>
              <a:ext cx="300373" cy="2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1746" y="5891"/>
                  </a:moveTo>
                  <a:cubicBezTo>
                    <a:pt x="830" y="9818"/>
                    <a:pt x="-85" y="13745"/>
                    <a:pt x="7" y="16691"/>
                  </a:cubicBezTo>
                  <a:cubicBezTo>
                    <a:pt x="98" y="19636"/>
                    <a:pt x="1196" y="21600"/>
                    <a:pt x="4217" y="21600"/>
                  </a:cubicBezTo>
                  <a:cubicBezTo>
                    <a:pt x="7237" y="21600"/>
                    <a:pt x="12179" y="19636"/>
                    <a:pt x="15383" y="15709"/>
                  </a:cubicBezTo>
                  <a:cubicBezTo>
                    <a:pt x="18586" y="11782"/>
                    <a:pt x="20051" y="5891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6803286" y="1556368"/>
              <a:ext cx="7668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6792006" y="1466641"/>
              <a:ext cx="18948" cy="4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532" fill="norm" stroke="1" extrusionOk="0">
                  <a:moveTo>
                    <a:pt x="3818" y="20532"/>
                  </a:moveTo>
                  <a:cubicBezTo>
                    <a:pt x="1118" y="10932"/>
                    <a:pt x="-1582" y="1332"/>
                    <a:pt x="1118" y="132"/>
                  </a:cubicBezTo>
                  <a:cubicBezTo>
                    <a:pt x="3818" y="-1068"/>
                    <a:pt x="11918" y="6132"/>
                    <a:pt x="20018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6706121" y="1229659"/>
              <a:ext cx="1216525" cy="8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54" fill="norm" stroke="1" extrusionOk="0">
                  <a:moveTo>
                    <a:pt x="3352" y="8734"/>
                  </a:moveTo>
                  <a:cubicBezTo>
                    <a:pt x="3352" y="8407"/>
                    <a:pt x="3352" y="8081"/>
                    <a:pt x="3330" y="7690"/>
                  </a:cubicBezTo>
                  <a:cubicBezTo>
                    <a:pt x="3307" y="7298"/>
                    <a:pt x="3262" y="6841"/>
                    <a:pt x="3013" y="6613"/>
                  </a:cubicBezTo>
                  <a:cubicBezTo>
                    <a:pt x="2764" y="6384"/>
                    <a:pt x="2311" y="6384"/>
                    <a:pt x="1767" y="7200"/>
                  </a:cubicBezTo>
                  <a:cubicBezTo>
                    <a:pt x="1224" y="8016"/>
                    <a:pt x="590" y="9647"/>
                    <a:pt x="273" y="10920"/>
                  </a:cubicBezTo>
                  <a:cubicBezTo>
                    <a:pt x="-44" y="12192"/>
                    <a:pt x="-44" y="13106"/>
                    <a:pt x="69" y="13628"/>
                  </a:cubicBezTo>
                  <a:cubicBezTo>
                    <a:pt x="182" y="14150"/>
                    <a:pt x="409" y="14280"/>
                    <a:pt x="952" y="13824"/>
                  </a:cubicBezTo>
                  <a:cubicBezTo>
                    <a:pt x="1496" y="13367"/>
                    <a:pt x="2356" y="12323"/>
                    <a:pt x="2809" y="11442"/>
                  </a:cubicBezTo>
                  <a:cubicBezTo>
                    <a:pt x="3262" y="10561"/>
                    <a:pt x="3307" y="9843"/>
                    <a:pt x="3284" y="9321"/>
                  </a:cubicBezTo>
                  <a:cubicBezTo>
                    <a:pt x="3262" y="8799"/>
                    <a:pt x="3171" y="8473"/>
                    <a:pt x="3103" y="8473"/>
                  </a:cubicBezTo>
                  <a:cubicBezTo>
                    <a:pt x="3035" y="8473"/>
                    <a:pt x="2990" y="8799"/>
                    <a:pt x="2967" y="9386"/>
                  </a:cubicBezTo>
                  <a:cubicBezTo>
                    <a:pt x="2945" y="9974"/>
                    <a:pt x="2945" y="10822"/>
                    <a:pt x="3013" y="11377"/>
                  </a:cubicBezTo>
                  <a:cubicBezTo>
                    <a:pt x="3081" y="11931"/>
                    <a:pt x="3216" y="12192"/>
                    <a:pt x="3398" y="12258"/>
                  </a:cubicBezTo>
                  <a:cubicBezTo>
                    <a:pt x="3579" y="12323"/>
                    <a:pt x="3805" y="12192"/>
                    <a:pt x="4190" y="11409"/>
                  </a:cubicBezTo>
                  <a:cubicBezTo>
                    <a:pt x="4575" y="10626"/>
                    <a:pt x="5118" y="9190"/>
                    <a:pt x="5616" y="7657"/>
                  </a:cubicBezTo>
                  <a:cubicBezTo>
                    <a:pt x="6114" y="6123"/>
                    <a:pt x="6567" y="4492"/>
                    <a:pt x="6884" y="3317"/>
                  </a:cubicBezTo>
                  <a:cubicBezTo>
                    <a:pt x="7201" y="2143"/>
                    <a:pt x="7382" y="1425"/>
                    <a:pt x="7428" y="1262"/>
                  </a:cubicBezTo>
                  <a:cubicBezTo>
                    <a:pt x="7473" y="1099"/>
                    <a:pt x="7382" y="1490"/>
                    <a:pt x="7088" y="2632"/>
                  </a:cubicBezTo>
                  <a:cubicBezTo>
                    <a:pt x="6794" y="3774"/>
                    <a:pt x="6296" y="5667"/>
                    <a:pt x="5820" y="7787"/>
                  </a:cubicBezTo>
                  <a:cubicBezTo>
                    <a:pt x="5345" y="9908"/>
                    <a:pt x="4892" y="12258"/>
                    <a:pt x="4620" y="14444"/>
                  </a:cubicBezTo>
                  <a:cubicBezTo>
                    <a:pt x="4348" y="16630"/>
                    <a:pt x="4258" y="18653"/>
                    <a:pt x="4213" y="19827"/>
                  </a:cubicBezTo>
                  <a:cubicBezTo>
                    <a:pt x="4167" y="21002"/>
                    <a:pt x="4167" y="21328"/>
                    <a:pt x="4281" y="21426"/>
                  </a:cubicBezTo>
                  <a:cubicBezTo>
                    <a:pt x="4394" y="21524"/>
                    <a:pt x="4620" y="21393"/>
                    <a:pt x="4960" y="20480"/>
                  </a:cubicBezTo>
                  <a:cubicBezTo>
                    <a:pt x="5299" y="19566"/>
                    <a:pt x="5752" y="17870"/>
                    <a:pt x="5979" y="16858"/>
                  </a:cubicBezTo>
                  <a:cubicBezTo>
                    <a:pt x="6205" y="15847"/>
                    <a:pt x="6205" y="15520"/>
                    <a:pt x="6182" y="15161"/>
                  </a:cubicBezTo>
                  <a:cubicBezTo>
                    <a:pt x="6160" y="14803"/>
                    <a:pt x="6114" y="14411"/>
                    <a:pt x="6205" y="14183"/>
                  </a:cubicBezTo>
                  <a:cubicBezTo>
                    <a:pt x="6296" y="13954"/>
                    <a:pt x="6522" y="13889"/>
                    <a:pt x="6975" y="13269"/>
                  </a:cubicBezTo>
                  <a:cubicBezTo>
                    <a:pt x="7428" y="12649"/>
                    <a:pt x="8107" y="11474"/>
                    <a:pt x="8718" y="10006"/>
                  </a:cubicBezTo>
                  <a:cubicBezTo>
                    <a:pt x="9330" y="8538"/>
                    <a:pt x="9873" y="6776"/>
                    <a:pt x="10145" y="5732"/>
                  </a:cubicBezTo>
                  <a:cubicBezTo>
                    <a:pt x="10416" y="4688"/>
                    <a:pt x="10416" y="4361"/>
                    <a:pt x="10326" y="4296"/>
                  </a:cubicBezTo>
                  <a:cubicBezTo>
                    <a:pt x="10235" y="4231"/>
                    <a:pt x="10054" y="4427"/>
                    <a:pt x="9714" y="5471"/>
                  </a:cubicBezTo>
                  <a:cubicBezTo>
                    <a:pt x="9375" y="6515"/>
                    <a:pt x="8877" y="8407"/>
                    <a:pt x="8492" y="10496"/>
                  </a:cubicBezTo>
                  <a:cubicBezTo>
                    <a:pt x="8107" y="12584"/>
                    <a:pt x="7835" y="14868"/>
                    <a:pt x="7699" y="16434"/>
                  </a:cubicBezTo>
                  <a:cubicBezTo>
                    <a:pt x="7564" y="18000"/>
                    <a:pt x="7564" y="18848"/>
                    <a:pt x="7586" y="19436"/>
                  </a:cubicBezTo>
                  <a:cubicBezTo>
                    <a:pt x="7609" y="20023"/>
                    <a:pt x="7654" y="20349"/>
                    <a:pt x="7767" y="20415"/>
                  </a:cubicBezTo>
                  <a:cubicBezTo>
                    <a:pt x="7881" y="20480"/>
                    <a:pt x="8062" y="20284"/>
                    <a:pt x="8356" y="19273"/>
                  </a:cubicBezTo>
                  <a:cubicBezTo>
                    <a:pt x="8650" y="18261"/>
                    <a:pt x="9058" y="16434"/>
                    <a:pt x="9262" y="14998"/>
                  </a:cubicBezTo>
                  <a:cubicBezTo>
                    <a:pt x="9465" y="13563"/>
                    <a:pt x="9465" y="12519"/>
                    <a:pt x="9398" y="11833"/>
                  </a:cubicBezTo>
                  <a:cubicBezTo>
                    <a:pt x="9330" y="11148"/>
                    <a:pt x="9194" y="10822"/>
                    <a:pt x="9126" y="10822"/>
                  </a:cubicBezTo>
                  <a:cubicBezTo>
                    <a:pt x="9058" y="10822"/>
                    <a:pt x="9058" y="11148"/>
                    <a:pt x="9126" y="11442"/>
                  </a:cubicBezTo>
                  <a:cubicBezTo>
                    <a:pt x="9194" y="11735"/>
                    <a:pt x="9330" y="11997"/>
                    <a:pt x="9737" y="12258"/>
                  </a:cubicBezTo>
                  <a:cubicBezTo>
                    <a:pt x="10145" y="12519"/>
                    <a:pt x="10824" y="12780"/>
                    <a:pt x="11345" y="12682"/>
                  </a:cubicBezTo>
                  <a:cubicBezTo>
                    <a:pt x="11865" y="12584"/>
                    <a:pt x="12228" y="12127"/>
                    <a:pt x="12545" y="11605"/>
                  </a:cubicBezTo>
                  <a:cubicBezTo>
                    <a:pt x="12862" y="11083"/>
                    <a:pt x="13133" y="10496"/>
                    <a:pt x="13269" y="10006"/>
                  </a:cubicBezTo>
                  <a:cubicBezTo>
                    <a:pt x="13405" y="9517"/>
                    <a:pt x="13405" y="9125"/>
                    <a:pt x="13337" y="8766"/>
                  </a:cubicBezTo>
                  <a:cubicBezTo>
                    <a:pt x="13269" y="8407"/>
                    <a:pt x="13133" y="8081"/>
                    <a:pt x="12998" y="8048"/>
                  </a:cubicBezTo>
                  <a:cubicBezTo>
                    <a:pt x="12862" y="8016"/>
                    <a:pt x="12726" y="8277"/>
                    <a:pt x="12590" y="9027"/>
                  </a:cubicBezTo>
                  <a:cubicBezTo>
                    <a:pt x="12454" y="9778"/>
                    <a:pt x="12318" y="11018"/>
                    <a:pt x="12228" y="11801"/>
                  </a:cubicBezTo>
                  <a:cubicBezTo>
                    <a:pt x="12137" y="12584"/>
                    <a:pt x="12092" y="12910"/>
                    <a:pt x="12092" y="13302"/>
                  </a:cubicBezTo>
                  <a:cubicBezTo>
                    <a:pt x="12092" y="13693"/>
                    <a:pt x="12137" y="14150"/>
                    <a:pt x="12273" y="14346"/>
                  </a:cubicBezTo>
                  <a:cubicBezTo>
                    <a:pt x="12409" y="14542"/>
                    <a:pt x="12635" y="14476"/>
                    <a:pt x="13111" y="13758"/>
                  </a:cubicBezTo>
                  <a:cubicBezTo>
                    <a:pt x="13586" y="13041"/>
                    <a:pt x="14311" y="11670"/>
                    <a:pt x="14741" y="10789"/>
                  </a:cubicBezTo>
                  <a:cubicBezTo>
                    <a:pt x="15171" y="9908"/>
                    <a:pt x="15307" y="9517"/>
                    <a:pt x="15443" y="9190"/>
                  </a:cubicBezTo>
                  <a:cubicBezTo>
                    <a:pt x="15579" y="8864"/>
                    <a:pt x="15714" y="8603"/>
                    <a:pt x="15896" y="8473"/>
                  </a:cubicBezTo>
                  <a:cubicBezTo>
                    <a:pt x="16077" y="8342"/>
                    <a:pt x="16303" y="8342"/>
                    <a:pt x="16439" y="8505"/>
                  </a:cubicBezTo>
                  <a:cubicBezTo>
                    <a:pt x="16575" y="8668"/>
                    <a:pt x="16620" y="8995"/>
                    <a:pt x="16484" y="9125"/>
                  </a:cubicBezTo>
                  <a:cubicBezTo>
                    <a:pt x="16348" y="9256"/>
                    <a:pt x="16031" y="9190"/>
                    <a:pt x="15782" y="9288"/>
                  </a:cubicBezTo>
                  <a:cubicBezTo>
                    <a:pt x="15533" y="9386"/>
                    <a:pt x="15352" y="9647"/>
                    <a:pt x="15239" y="10104"/>
                  </a:cubicBezTo>
                  <a:cubicBezTo>
                    <a:pt x="15126" y="10561"/>
                    <a:pt x="15081" y="11213"/>
                    <a:pt x="15058" y="11866"/>
                  </a:cubicBezTo>
                  <a:cubicBezTo>
                    <a:pt x="15035" y="12519"/>
                    <a:pt x="15035" y="13171"/>
                    <a:pt x="15148" y="13530"/>
                  </a:cubicBezTo>
                  <a:cubicBezTo>
                    <a:pt x="15262" y="13889"/>
                    <a:pt x="15488" y="13954"/>
                    <a:pt x="15873" y="13595"/>
                  </a:cubicBezTo>
                  <a:cubicBezTo>
                    <a:pt x="16258" y="13236"/>
                    <a:pt x="16801" y="12453"/>
                    <a:pt x="17458" y="11181"/>
                  </a:cubicBezTo>
                  <a:cubicBezTo>
                    <a:pt x="18114" y="9908"/>
                    <a:pt x="18884" y="8146"/>
                    <a:pt x="19518" y="6352"/>
                  </a:cubicBezTo>
                  <a:cubicBezTo>
                    <a:pt x="20152" y="4557"/>
                    <a:pt x="20650" y="2730"/>
                    <a:pt x="20922" y="1621"/>
                  </a:cubicBezTo>
                  <a:cubicBezTo>
                    <a:pt x="21194" y="511"/>
                    <a:pt x="21239" y="120"/>
                    <a:pt x="21171" y="22"/>
                  </a:cubicBezTo>
                  <a:cubicBezTo>
                    <a:pt x="21103" y="-76"/>
                    <a:pt x="20922" y="120"/>
                    <a:pt x="20605" y="1229"/>
                  </a:cubicBezTo>
                  <a:cubicBezTo>
                    <a:pt x="20288" y="2339"/>
                    <a:pt x="19835" y="4361"/>
                    <a:pt x="19518" y="6221"/>
                  </a:cubicBezTo>
                  <a:cubicBezTo>
                    <a:pt x="19201" y="8081"/>
                    <a:pt x="19020" y="9778"/>
                    <a:pt x="18930" y="10822"/>
                  </a:cubicBezTo>
                  <a:cubicBezTo>
                    <a:pt x="18839" y="11866"/>
                    <a:pt x="18839" y="12258"/>
                    <a:pt x="18975" y="12486"/>
                  </a:cubicBezTo>
                  <a:cubicBezTo>
                    <a:pt x="19111" y="12714"/>
                    <a:pt x="19382" y="12780"/>
                    <a:pt x="19813" y="12453"/>
                  </a:cubicBezTo>
                  <a:cubicBezTo>
                    <a:pt x="20243" y="12127"/>
                    <a:pt x="20831" y="11409"/>
                    <a:pt x="21148" y="10855"/>
                  </a:cubicBezTo>
                  <a:cubicBezTo>
                    <a:pt x="21465" y="10300"/>
                    <a:pt x="21511" y="9908"/>
                    <a:pt x="21556" y="9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7735125" y="1479700"/>
              <a:ext cx="18752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6444" y="21600"/>
                  </a:moveTo>
                  <a:cubicBezTo>
                    <a:pt x="3564" y="20400"/>
                    <a:pt x="684" y="19200"/>
                    <a:pt x="108" y="18600"/>
                  </a:cubicBezTo>
                  <a:cubicBezTo>
                    <a:pt x="-468" y="18000"/>
                    <a:pt x="1260" y="18000"/>
                    <a:pt x="5148" y="15000"/>
                  </a:cubicBezTo>
                  <a:cubicBezTo>
                    <a:pt x="9036" y="12000"/>
                    <a:pt x="15084" y="6000"/>
                    <a:pt x="211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8336336" y="1208805"/>
              <a:ext cx="583000" cy="50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89" fill="norm" stroke="1" extrusionOk="0">
                  <a:moveTo>
                    <a:pt x="6237" y="432"/>
                  </a:moveTo>
                  <a:cubicBezTo>
                    <a:pt x="5576" y="3456"/>
                    <a:pt x="4916" y="6480"/>
                    <a:pt x="4303" y="9774"/>
                  </a:cubicBezTo>
                  <a:cubicBezTo>
                    <a:pt x="3690" y="13068"/>
                    <a:pt x="3124" y="16632"/>
                    <a:pt x="2888" y="18684"/>
                  </a:cubicBezTo>
                  <a:cubicBezTo>
                    <a:pt x="2652" y="20736"/>
                    <a:pt x="2747" y="21276"/>
                    <a:pt x="3030" y="21438"/>
                  </a:cubicBezTo>
                  <a:cubicBezTo>
                    <a:pt x="3313" y="21600"/>
                    <a:pt x="3784" y="21384"/>
                    <a:pt x="4114" y="20682"/>
                  </a:cubicBezTo>
                  <a:cubicBezTo>
                    <a:pt x="4445" y="19980"/>
                    <a:pt x="4633" y="18792"/>
                    <a:pt x="4397" y="17604"/>
                  </a:cubicBezTo>
                  <a:cubicBezTo>
                    <a:pt x="4162" y="16416"/>
                    <a:pt x="3501" y="15228"/>
                    <a:pt x="2935" y="14526"/>
                  </a:cubicBezTo>
                  <a:cubicBezTo>
                    <a:pt x="2369" y="13824"/>
                    <a:pt x="1898" y="13608"/>
                    <a:pt x="1332" y="13500"/>
                  </a:cubicBezTo>
                  <a:cubicBezTo>
                    <a:pt x="766" y="13392"/>
                    <a:pt x="106" y="13392"/>
                    <a:pt x="11" y="13338"/>
                  </a:cubicBezTo>
                  <a:cubicBezTo>
                    <a:pt x="-83" y="13284"/>
                    <a:pt x="389" y="13176"/>
                    <a:pt x="1473" y="12474"/>
                  </a:cubicBezTo>
                  <a:cubicBezTo>
                    <a:pt x="2558" y="11772"/>
                    <a:pt x="4256" y="10476"/>
                    <a:pt x="5812" y="8586"/>
                  </a:cubicBezTo>
                  <a:cubicBezTo>
                    <a:pt x="7369" y="6696"/>
                    <a:pt x="8783" y="4212"/>
                    <a:pt x="9727" y="2538"/>
                  </a:cubicBezTo>
                  <a:cubicBezTo>
                    <a:pt x="10670" y="864"/>
                    <a:pt x="11141" y="0"/>
                    <a:pt x="11283" y="0"/>
                  </a:cubicBezTo>
                  <a:cubicBezTo>
                    <a:pt x="11424" y="0"/>
                    <a:pt x="11236" y="864"/>
                    <a:pt x="10811" y="3348"/>
                  </a:cubicBezTo>
                  <a:cubicBezTo>
                    <a:pt x="10387" y="5832"/>
                    <a:pt x="9727" y="9936"/>
                    <a:pt x="9208" y="12690"/>
                  </a:cubicBezTo>
                  <a:cubicBezTo>
                    <a:pt x="8689" y="15444"/>
                    <a:pt x="8312" y="16848"/>
                    <a:pt x="8029" y="17874"/>
                  </a:cubicBezTo>
                  <a:cubicBezTo>
                    <a:pt x="7746" y="18900"/>
                    <a:pt x="7557" y="19548"/>
                    <a:pt x="7510" y="19602"/>
                  </a:cubicBezTo>
                  <a:cubicBezTo>
                    <a:pt x="7463" y="19656"/>
                    <a:pt x="7557" y="19116"/>
                    <a:pt x="7840" y="18360"/>
                  </a:cubicBezTo>
                  <a:cubicBezTo>
                    <a:pt x="8123" y="17604"/>
                    <a:pt x="8595" y="16632"/>
                    <a:pt x="9066" y="16092"/>
                  </a:cubicBezTo>
                  <a:cubicBezTo>
                    <a:pt x="9538" y="15552"/>
                    <a:pt x="10010" y="15444"/>
                    <a:pt x="10293" y="15660"/>
                  </a:cubicBezTo>
                  <a:cubicBezTo>
                    <a:pt x="10576" y="15876"/>
                    <a:pt x="10670" y="16416"/>
                    <a:pt x="10764" y="16956"/>
                  </a:cubicBezTo>
                  <a:cubicBezTo>
                    <a:pt x="10858" y="17496"/>
                    <a:pt x="10953" y="18036"/>
                    <a:pt x="11189" y="18468"/>
                  </a:cubicBezTo>
                  <a:cubicBezTo>
                    <a:pt x="11424" y="18900"/>
                    <a:pt x="11802" y="19224"/>
                    <a:pt x="12179" y="19224"/>
                  </a:cubicBezTo>
                  <a:cubicBezTo>
                    <a:pt x="12556" y="19224"/>
                    <a:pt x="12934" y="18900"/>
                    <a:pt x="13594" y="17874"/>
                  </a:cubicBezTo>
                  <a:cubicBezTo>
                    <a:pt x="14254" y="16848"/>
                    <a:pt x="15197" y="15120"/>
                    <a:pt x="15716" y="13986"/>
                  </a:cubicBezTo>
                  <a:cubicBezTo>
                    <a:pt x="16235" y="12852"/>
                    <a:pt x="16329" y="12312"/>
                    <a:pt x="16141" y="12204"/>
                  </a:cubicBezTo>
                  <a:cubicBezTo>
                    <a:pt x="15952" y="12096"/>
                    <a:pt x="15480" y="12420"/>
                    <a:pt x="15150" y="12852"/>
                  </a:cubicBezTo>
                  <a:cubicBezTo>
                    <a:pt x="14820" y="13284"/>
                    <a:pt x="14631" y="13824"/>
                    <a:pt x="14490" y="14634"/>
                  </a:cubicBezTo>
                  <a:cubicBezTo>
                    <a:pt x="14348" y="15444"/>
                    <a:pt x="14254" y="16524"/>
                    <a:pt x="14679" y="17280"/>
                  </a:cubicBezTo>
                  <a:cubicBezTo>
                    <a:pt x="15103" y="18036"/>
                    <a:pt x="16046" y="18468"/>
                    <a:pt x="17272" y="18522"/>
                  </a:cubicBezTo>
                  <a:cubicBezTo>
                    <a:pt x="18499" y="18576"/>
                    <a:pt x="20008" y="18252"/>
                    <a:pt x="21517" y="17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9444218" y="1395048"/>
              <a:ext cx="202969" cy="64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86" fill="norm" stroke="1" extrusionOk="0">
                  <a:moveTo>
                    <a:pt x="6830" y="8429"/>
                  </a:moveTo>
                  <a:cubicBezTo>
                    <a:pt x="6030" y="10300"/>
                    <a:pt x="5230" y="12171"/>
                    <a:pt x="4297" y="14169"/>
                  </a:cubicBezTo>
                  <a:cubicBezTo>
                    <a:pt x="3364" y="16168"/>
                    <a:pt x="2297" y="18294"/>
                    <a:pt x="1497" y="19612"/>
                  </a:cubicBezTo>
                  <a:cubicBezTo>
                    <a:pt x="697" y="20930"/>
                    <a:pt x="164" y="21440"/>
                    <a:pt x="30" y="21482"/>
                  </a:cubicBezTo>
                  <a:cubicBezTo>
                    <a:pt x="-103" y="21525"/>
                    <a:pt x="164" y="21100"/>
                    <a:pt x="1497" y="19399"/>
                  </a:cubicBezTo>
                  <a:cubicBezTo>
                    <a:pt x="2830" y="17698"/>
                    <a:pt x="5230" y="14722"/>
                    <a:pt x="7097" y="12128"/>
                  </a:cubicBezTo>
                  <a:cubicBezTo>
                    <a:pt x="8964" y="9534"/>
                    <a:pt x="10297" y="7323"/>
                    <a:pt x="11364" y="5580"/>
                  </a:cubicBezTo>
                  <a:cubicBezTo>
                    <a:pt x="12430" y="3837"/>
                    <a:pt x="13230" y="2561"/>
                    <a:pt x="14164" y="1626"/>
                  </a:cubicBezTo>
                  <a:cubicBezTo>
                    <a:pt x="15097" y="690"/>
                    <a:pt x="16164" y="95"/>
                    <a:pt x="17230" y="10"/>
                  </a:cubicBezTo>
                  <a:cubicBezTo>
                    <a:pt x="18297" y="-75"/>
                    <a:pt x="19364" y="350"/>
                    <a:pt x="20164" y="1498"/>
                  </a:cubicBezTo>
                  <a:cubicBezTo>
                    <a:pt x="20964" y="2646"/>
                    <a:pt x="21497" y="4517"/>
                    <a:pt x="20964" y="6048"/>
                  </a:cubicBezTo>
                  <a:cubicBezTo>
                    <a:pt x="20430" y="7579"/>
                    <a:pt x="18830" y="8769"/>
                    <a:pt x="17364" y="9449"/>
                  </a:cubicBezTo>
                  <a:cubicBezTo>
                    <a:pt x="15897" y="10130"/>
                    <a:pt x="14564" y="10300"/>
                    <a:pt x="13897" y="10002"/>
                  </a:cubicBezTo>
                  <a:cubicBezTo>
                    <a:pt x="13230" y="9705"/>
                    <a:pt x="13230" y="8939"/>
                    <a:pt x="13230" y="8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9617017" y="1449032"/>
              <a:ext cx="207005" cy="211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fill="norm" stroke="1" extrusionOk="0">
                  <a:moveTo>
                    <a:pt x="0" y="3812"/>
                  </a:moveTo>
                  <a:cubicBezTo>
                    <a:pt x="1067" y="2287"/>
                    <a:pt x="2133" y="762"/>
                    <a:pt x="3333" y="254"/>
                  </a:cubicBezTo>
                  <a:cubicBezTo>
                    <a:pt x="4533" y="-254"/>
                    <a:pt x="5867" y="254"/>
                    <a:pt x="7200" y="2414"/>
                  </a:cubicBezTo>
                  <a:cubicBezTo>
                    <a:pt x="8533" y="4574"/>
                    <a:pt x="9867" y="8386"/>
                    <a:pt x="10533" y="11562"/>
                  </a:cubicBezTo>
                  <a:cubicBezTo>
                    <a:pt x="11200" y="14739"/>
                    <a:pt x="11200" y="17280"/>
                    <a:pt x="10667" y="18932"/>
                  </a:cubicBezTo>
                  <a:cubicBezTo>
                    <a:pt x="10133" y="20584"/>
                    <a:pt x="9067" y="21346"/>
                    <a:pt x="8400" y="20965"/>
                  </a:cubicBezTo>
                  <a:cubicBezTo>
                    <a:pt x="7733" y="20584"/>
                    <a:pt x="7467" y="19059"/>
                    <a:pt x="8133" y="16010"/>
                  </a:cubicBezTo>
                  <a:cubicBezTo>
                    <a:pt x="8800" y="12960"/>
                    <a:pt x="10400" y="8386"/>
                    <a:pt x="12800" y="5464"/>
                  </a:cubicBezTo>
                  <a:cubicBezTo>
                    <a:pt x="15200" y="2541"/>
                    <a:pt x="18400" y="12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9809213" y="1426032"/>
              <a:ext cx="123587" cy="22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8" h="21252" fill="norm" stroke="1" extrusionOk="0">
                  <a:moveTo>
                    <a:pt x="18607" y="1456"/>
                  </a:moveTo>
                  <a:cubicBezTo>
                    <a:pt x="14453" y="2670"/>
                    <a:pt x="10299" y="3883"/>
                    <a:pt x="6976" y="6553"/>
                  </a:cubicBezTo>
                  <a:cubicBezTo>
                    <a:pt x="3653" y="9222"/>
                    <a:pt x="1161" y="13348"/>
                    <a:pt x="330" y="16018"/>
                  </a:cubicBezTo>
                  <a:cubicBezTo>
                    <a:pt x="-501" y="18688"/>
                    <a:pt x="330" y="19901"/>
                    <a:pt x="1784" y="20629"/>
                  </a:cubicBezTo>
                  <a:cubicBezTo>
                    <a:pt x="3237" y="21357"/>
                    <a:pt x="5314" y="21600"/>
                    <a:pt x="9053" y="20508"/>
                  </a:cubicBezTo>
                  <a:cubicBezTo>
                    <a:pt x="12791" y="19416"/>
                    <a:pt x="18191" y="16989"/>
                    <a:pt x="19645" y="13955"/>
                  </a:cubicBezTo>
                  <a:cubicBezTo>
                    <a:pt x="21099" y="10921"/>
                    <a:pt x="18607" y="7281"/>
                    <a:pt x="17361" y="4854"/>
                  </a:cubicBezTo>
                  <a:cubicBezTo>
                    <a:pt x="16114" y="2427"/>
                    <a:pt x="16114" y="1213"/>
                    <a:pt x="161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9893023" y="1180693"/>
              <a:ext cx="220939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7131" y="0"/>
                  </a:moveTo>
                  <a:cubicBezTo>
                    <a:pt x="15890" y="4686"/>
                    <a:pt x="14648" y="9371"/>
                    <a:pt x="13655" y="12514"/>
                  </a:cubicBezTo>
                  <a:cubicBezTo>
                    <a:pt x="12662" y="15657"/>
                    <a:pt x="11917" y="17257"/>
                    <a:pt x="11297" y="18343"/>
                  </a:cubicBezTo>
                  <a:cubicBezTo>
                    <a:pt x="10676" y="19429"/>
                    <a:pt x="10179" y="20000"/>
                    <a:pt x="9683" y="20000"/>
                  </a:cubicBezTo>
                  <a:cubicBezTo>
                    <a:pt x="9186" y="20000"/>
                    <a:pt x="8690" y="19429"/>
                    <a:pt x="9062" y="18514"/>
                  </a:cubicBezTo>
                  <a:cubicBezTo>
                    <a:pt x="9434" y="17600"/>
                    <a:pt x="10676" y="16343"/>
                    <a:pt x="11793" y="15371"/>
                  </a:cubicBezTo>
                  <a:cubicBezTo>
                    <a:pt x="12910" y="14400"/>
                    <a:pt x="13903" y="13714"/>
                    <a:pt x="14897" y="13200"/>
                  </a:cubicBezTo>
                  <a:cubicBezTo>
                    <a:pt x="15890" y="12686"/>
                    <a:pt x="16883" y="12343"/>
                    <a:pt x="17628" y="12457"/>
                  </a:cubicBezTo>
                  <a:cubicBezTo>
                    <a:pt x="18372" y="12571"/>
                    <a:pt x="18869" y="13143"/>
                    <a:pt x="19490" y="14057"/>
                  </a:cubicBezTo>
                  <a:cubicBezTo>
                    <a:pt x="20110" y="14971"/>
                    <a:pt x="20855" y="16229"/>
                    <a:pt x="21228" y="17429"/>
                  </a:cubicBezTo>
                  <a:cubicBezTo>
                    <a:pt x="21600" y="18629"/>
                    <a:pt x="21600" y="19771"/>
                    <a:pt x="20731" y="20514"/>
                  </a:cubicBezTo>
                  <a:cubicBezTo>
                    <a:pt x="19862" y="21257"/>
                    <a:pt x="18124" y="21600"/>
                    <a:pt x="15145" y="21600"/>
                  </a:cubicBezTo>
                  <a:cubicBezTo>
                    <a:pt x="12166" y="21600"/>
                    <a:pt x="7945" y="21257"/>
                    <a:pt x="5214" y="21143"/>
                  </a:cubicBezTo>
                  <a:cubicBezTo>
                    <a:pt x="2483" y="21029"/>
                    <a:pt x="1241" y="21143"/>
                    <a:pt x="0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9425995" y="1779220"/>
              <a:ext cx="528364" cy="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18" fill="norm" stroke="1" extrusionOk="0">
                  <a:moveTo>
                    <a:pt x="1843" y="21118"/>
                  </a:moveTo>
                  <a:cubicBezTo>
                    <a:pt x="1012" y="16318"/>
                    <a:pt x="182" y="11518"/>
                    <a:pt x="26" y="7918"/>
                  </a:cubicBezTo>
                  <a:cubicBezTo>
                    <a:pt x="-130" y="4318"/>
                    <a:pt x="389" y="1918"/>
                    <a:pt x="2622" y="718"/>
                  </a:cubicBezTo>
                  <a:cubicBezTo>
                    <a:pt x="4855" y="-482"/>
                    <a:pt x="8801" y="-482"/>
                    <a:pt x="12228" y="3118"/>
                  </a:cubicBezTo>
                  <a:cubicBezTo>
                    <a:pt x="15655" y="6718"/>
                    <a:pt x="18562" y="13918"/>
                    <a:pt x="21470" y="21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9620785" y="1809374"/>
              <a:ext cx="40257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1849" y="21600"/>
                  </a:moveTo>
                  <a:cubicBezTo>
                    <a:pt x="892" y="21600"/>
                    <a:pt x="-65" y="21600"/>
                    <a:pt x="3" y="21086"/>
                  </a:cubicBezTo>
                  <a:cubicBezTo>
                    <a:pt x="72" y="20571"/>
                    <a:pt x="1165" y="19543"/>
                    <a:pt x="4105" y="16457"/>
                  </a:cubicBezTo>
                  <a:cubicBezTo>
                    <a:pt x="7044" y="13371"/>
                    <a:pt x="11829" y="8229"/>
                    <a:pt x="15041" y="5143"/>
                  </a:cubicBezTo>
                  <a:cubicBezTo>
                    <a:pt x="18254" y="2057"/>
                    <a:pt x="19894" y="1029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10529044" y="1239559"/>
              <a:ext cx="405333" cy="77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19" fill="norm" stroke="1" extrusionOk="0">
                  <a:moveTo>
                    <a:pt x="6859" y="7743"/>
                  </a:moveTo>
                  <a:cubicBezTo>
                    <a:pt x="6859" y="7316"/>
                    <a:pt x="6859" y="6890"/>
                    <a:pt x="6457" y="6641"/>
                  </a:cubicBezTo>
                  <a:cubicBezTo>
                    <a:pt x="6054" y="6393"/>
                    <a:pt x="5249" y="6322"/>
                    <a:pt x="4310" y="6606"/>
                  </a:cubicBezTo>
                  <a:cubicBezTo>
                    <a:pt x="3371" y="6890"/>
                    <a:pt x="2298" y="7530"/>
                    <a:pt x="1426" y="8418"/>
                  </a:cubicBezTo>
                  <a:cubicBezTo>
                    <a:pt x="554" y="9306"/>
                    <a:pt x="-117" y="10443"/>
                    <a:pt x="17" y="11331"/>
                  </a:cubicBezTo>
                  <a:cubicBezTo>
                    <a:pt x="151" y="12219"/>
                    <a:pt x="1090" y="12859"/>
                    <a:pt x="2164" y="12859"/>
                  </a:cubicBezTo>
                  <a:cubicBezTo>
                    <a:pt x="3237" y="12859"/>
                    <a:pt x="4444" y="12219"/>
                    <a:pt x="4914" y="10940"/>
                  </a:cubicBezTo>
                  <a:cubicBezTo>
                    <a:pt x="5384" y="9661"/>
                    <a:pt x="5115" y="7743"/>
                    <a:pt x="4981" y="6393"/>
                  </a:cubicBezTo>
                  <a:cubicBezTo>
                    <a:pt x="4847" y="5043"/>
                    <a:pt x="4847" y="4261"/>
                    <a:pt x="5451" y="3622"/>
                  </a:cubicBezTo>
                  <a:cubicBezTo>
                    <a:pt x="6054" y="2982"/>
                    <a:pt x="7262" y="2485"/>
                    <a:pt x="9610" y="1916"/>
                  </a:cubicBezTo>
                  <a:cubicBezTo>
                    <a:pt x="11958" y="1348"/>
                    <a:pt x="15446" y="709"/>
                    <a:pt x="17659" y="353"/>
                  </a:cubicBezTo>
                  <a:cubicBezTo>
                    <a:pt x="19873" y="-2"/>
                    <a:pt x="20812" y="-73"/>
                    <a:pt x="21148" y="69"/>
                  </a:cubicBezTo>
                  <a:cubicBezTo>
                    <a:pt x="21483" y="211"/>
                    <a:pt x="21215" y="566"/>
                    <a:pt x="19873" y="1703"/>
                  </a:cubicBezTo>
                  <a:cubicBezTo>
                    <a:pt x="18531" y="2840"/>
                    <a:pt x="16117" y="4759"/>
                    <a:pt x="13970" y="7032"/>
                  </a:cubicBezTo>
                  <a:cubicBezTo>
                    <a:pt x="11823" y="9306"/>
                    <a:pt x="9945" y="11935"/>
                    <a:pt x="8469" y="14173"/>
                  </a:cubicBezTo>
                  <a:cubicBezTo>
                    <a:pt x="6994" y="16411"/>
                    <a:pt x="5920" y="18259"/>
                    <a:pt x="5384" y="19466"/>
                  </a:cubicBezTo>
                  <a:cubicBezTo>
                    <a:pt x="4847" y="20674"/>
                    <a:pt x="4847" y="21243"/>
                    <a:pt x="5249" y="21385"/>
                  </a:cubicBezTo>
                  <a:cubicBezTo>
                    <a:pt x="5652" y="21527"/>
                    <a:pt x="6457" y="21243"/>
                    <a:pt x="7396" y="20426"/>
                  </a:cubicBezTo>
                  <a:cubicBezTo>
                    <a:pt x="8335" y="19609"/>
                    <a:pt x="9408" y="18259"/>
                    <a:pt x="9945" y="17335"/>
                  </a:cubicBezTo>
                  <a:cubicBezTo>
                    <a:pt x="10482" y="16411"/>
                    <a:pt x="10482" y="15914"/>
                    <a:pt x="11890" y="15452"/>
                  </a:cubicBezTo>
                  <a:cubicBezTo>
                    <a:pt x="13299" y="14990"/>
                    <a:pt x="16117" y="14564"/>
                    <a:pt x="18934" y="14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7508636" y="2113008"/>
              <a:ext cx="228013" cy="61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28" fill="norm" stroke="1" extrusionOk="0">
                  <a:moveTo>
                    <a:pt x="6480" y="9746"/>
                  </a:moveTo>
                  <a:cubicBezTo>
                    <a:pt x="5520" y="11799"/>
                    <a:pt x="4560" y="13852"/>
                    <a:pt x="3840" y="15637"/>
                  </a:cubicBezTo>
                  <a:cubicBezTo>
                    <a:pt x="3120" y="17422"/>
                    <a:pt x="2640" y="18940"/>
                    <a:pt x="2400" y="19966"/>
                  </a:cubicBezTo>
                  <a:cubicBezTo>
                    <a:pt x="2160" y="20992"/>
                    <a:pt x="2160" y="21528"/>
                    <a:pt x="2160" y="21528"/>
                  </a:cubicBezTo>
                  <a:cubicBezTo>
                    <a:pt x="2160" y="21528"/>
                    <a:pt x="2160" y="20992"/>
                    <a:pt x="2160" y="18984"/>
                  </a:cubicBezTo>
                  <a:cubicBezTo>
                    <a:pt x="2160" y="16976"/>
                    <a:pt x="2160" y="13495"/>
                    <a:pt x="2760" y="10326"/>
                  </a:cubicBezTo>
                  <a:cubicBezTo>
                    <a:pt x="3360" y="7158"/>
                    <a:pt x="4560" y="4302"/>
                    <a:pt x="5520" y="2650"/>
                  </a:cubicBezTo>
                  <a:cubicBezTo>
                    <a:pt x="6480" y="999"/>
                    <a:pt x="7200" y="553"/>
                    <a:pt x="8280" y="285"/>
                  </a:cubicBezTo>
                  <a:cubicBezTo>
                    <a:pt x="9360" y="17"/>
                    <a:pt x="10800" y="-72"/>
                    <a:pt x="11880" y="62"/>
                  </a:cubicBezTo>
                  <a:cubicBezTo>
                    <a:pt x="12960" y="196"/>
                    <a:pt x="13680" y="553"/>
                    <a:pt x="14640" y="1758"/>
                  </a:cubicBezTo>
                  <a:cubicBezTo>
                    <a:pt x="15600" y="2963"/>
                    <a:pt x="16800" y="5016"/>
                    <a:pt x="16800" y="6488"/>
                  </a:cubicBezTo>
                  <a:cubicBezTo>
                    <a:pt x="16800" y="7961"/>
                    <a:pt x="15600" y="8854"/>
                    <a:pt x="14640" y="9568"/>
                  </a:cubicBezTo>
                  <a:cubicBezTo>
                    <a:pt x="13680" y="10282"/>
                    <a:pt x="12960" y="10817"/>
                    <a:pt x="13200" y="11174"/>
                  </a:cubicBezTo>
                  <a:cubicBezTo>
                    <a:pt x="13440" y="11531"/>
                    <a:pt x="14640" y="11710"/>
                    <a:pt x="16200" y="12201"/>
                  </a:cubicBezTo>
                  <a:cubicBezTo>
                    <a:pt x="17760" y="12692"/>
                    <a:pt x="19680" y="13495"/>
                    <a:pt x="20640" y="14120"/>
                  </a:cubicBezTo>
                  <a:cubicBezTo>
                    <a:pt x="21600" y="14745"/>
                    <a:pt x="21600" y="15191"/>
                    <a:pt x="21000" y="15592"/>
                  </a:cubicBezTo>
                  <a:cubicBezTo>
                    <a:pt x="20400" y="15994"/>
                    <a:pt x="19200" y="16351"/>
                    <a:pt x="16440" y="16664"/>
                  </a:cubicBezTo>
                  <a:cubicBezTo>
                    <a:pt x="13680" y="16976"/>
                    <a:pt x="9360" y="17244"/>
                    <a:pt x="6360" y="17199"/>
                  </a:cubicBezTo>
                  <a:cubicBezTo>
                    <a:pt x="3360" y="17154"/>
                    <a:pt x="1680" y="16797"/>
                    <a:pt x="0" y="16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8446546" y="2368316"/>
              <a:ext cx="166116" cy="20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9" fill="norm" stroke="1" extrusionOk="0">
                  <a:moveTo>
                    <a:pt x="21600" y="4077"/>
                  </a:moveTo>
                  <a:cubicBezTo>
                    <a:pt x="20935" y="2744"/>
                    <a:pt x="20271" y="1411"/>
                    <a:pt x="18111" y="611"/>
                  </a:cubicBezTo>
                  <a:cubicBezTo>
                    <a:pt x="15951" y="-189"/>
                    <a:pt x="12295" y="-456"/>
                    <a:pt x="9138" y="1411"/>
                  </a:cubicBezTo>
                  <a:cubicBezTo>
                    <a:pt x="5982" y="3277"/>
                    <a:pt x="3323" y="7277"/>
                    <a:pt x="1828" y="10344"/>
                  </a:cubicBezTo>
                  <a:cubicBezTo>
                    <a:pt x="332" y="13411"/>
                    <a:pt x="0" y="15544"/>
                    <a:pt x="0" y="17411"/>
                  </a:cubicBezTo>
                  <a:cubicBezTo>
                    <a:pt x="0" y="19277"/>
                    <a:pt x="332" y="20877"/>
                    <a:pt x="2825" y="21011"/>
                  </a:cubicBezTo>
                  <a:cubicBezTo>
                    <a:pt x="5317" y="21144"/>
                    <a:pt x="9969" y="19811"/>
                    <a:pt x="12794" y="16877"/>
                  </a:cubicBezTo>
                  <a:cubicBezTo>
                    <a:pt x="15618" y="13944"/>
                    <a:pt x="16615" y="9411"/>
                    <a:pt x="16615" y="6477"/>
                  </a:cubicBezTo>
                  <a:cubicBezTo>
                    <a:pt x="16615" y="3544"/>
                    <a:pt x="15618" y="2211"/>
                    <a:pt x="14289" y="1277"/>
                  </a:cubicBezTo>
                  <a:cubicBezTo>
                    <a:pt x="12960" y="344"/>
                    <a:pt x="11298" y="-189"/>
                    <a:pt x="11631" y="344"/>
                  </a:cubicBezTo>
                  <a:cubicBezTo>
                    <a:pt x="11963" y="877"/>
                    <a:pt x="14289" y="2477"/>
                    <a:pt x="16615" y="4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8659557" y="2351012"/>
              <a:ext cx="175443" cy="23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379" fill="norm" stroke="1" extrusionOk="0">
                  <a:moveTo>
                    <a:pt x="20885" y="2362"/>
                  </a:moveTo>
                  <a:cubicBezTo>
                    <a:pt x="19668" y="1422"/>
                    <a:pt x="18451" y="483"/>
                    <a:pt x="17082" y="131"/>
                  </a:cubicBezTo>
                  <a:cubicBezTo>
                    <a:pt x="15713" y="-221"/>
                    <a:pt x="14192" y="14"/>
                    <a:pt x="11302" y="2362"/>
                  </a:cubicBezTo>
                  <a:cubicBezTo>
                    <a:pt x="8412" y="4709"/>
                    <a:pt x="4153" y="9170"/>
                    <a:pt x="1871" y="12457"/>
                  </a:cubicBezTo>
                  <a:cubicBezTo>
                    <a:pt x="-411" y="15744"/>
                    <a:pt x="-715" y="17857"/>
                    <a:pt x="1567" y="19149"/>
                  </a:cubicBezTo>
                  <a:cubicBezTo>
                    <a:pt x="3848" y="20440"/>
                    <a:pt x="8716" y="20909"/>
                    <a:pt x="13584" y="21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8811378" y="2368628"/>
              <a:ext cx="123291" cy="22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059" fill="norm" stroke="1" extrusionOk="0">
                  <a:moveTo>
                    <a:pt x="20841" y="6520"/>
                  </a:moveTo>
                  <a:cubicBezTo>
                    <a:pt x="20409" y="4120"/>
                    <a:pt x="19977" y="1720"/>
                    <a:pt x="18681" y="640"/>
                  </a:cubicBezTo>
                  <a:cubicBezTo>
                    <a:pt x="17385" y="-440"/>
                    <a:pt x="15225" y="-200"/>
                    <a:pt x="11769" y="1720"/>
                  </a:cubicBezTo>
                  <a:cubicBezTo>
                    <a:pt x="8313" y="3640"/>
                    <a:pt x="3561" y="7240"/>
                    <a:pt x="1401" y="10480"/>
                  </a:cubicBezTo>
                  <a:cubicBezTo>
                    <a:pt x="-759" y="13720"/>
                    <a:pt x="-327" y="16600"/>
                    <a:pt x="2049" y="18400"/>
                  </a:cubicBezTo>
                  <a:cubicBezTo>
                    <a:pt x="4425" y="20200"/>
                    <a:pt x="8745" y="20920"/>
                    <a:pt x="11985" y="21040"/>
                  </a:cubicBezTo>
                  <a:cubicBezTo>
                    <a:pt x="15225" y="21160"/>
                    <a:pt x="17385" y="20680"/>
                    <a:pt x="19545" y="20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9021559" y="2422721"/>
              <a:ext cx="19678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0"/>
                  </a:moveTo>
                  <a:cubicBezTo>
                    <a:pt x="3366" y="1080"/>
                    <a:pt x="1964" y="2160"/>
                    <a:pt x="1122" y="4860"/>
                  </a:cubicBezTo>
                  <a:cubicBezTo>
                    <a:pt x="281" y="7560"/>
                    <a:pt x="0" y="11880"/>
                    <a:pt x="0" y="14940"/>
                  </a:cubicBezTo>
                  <a:cubicBezTo>
                    <a:pt x="0" y="18000"/>
                    <a:pt x="281" y="19800"/>
                    <a:pt x="1683" y="20520"/>
                  </a:cubicBezTo>
                  <a:cubicBezTo>
                    <a:pt x="3086" y="21240"/>
                    <a:pt x="5610" y="20880"/>
                    <a:pt x="7714" y="18900"/>
                  </a:cubicBezTo>
                  <a:cubicBezTo>
                    <a:pt x="9818" y="16920"/>
                    <a:pt x="11501" y="13320"/>
                    <a:pt x="12623" y="9900"/>
                  </a:cubicBezTo>
                  <a:cubicBezTo>
                    <a:pt x="13745" y="6480"/>
                    <a:pt x="14306" y="3240"/>
                    <a:pt x="14447" y="2700"/>
                  </a:cubicBezTo>
                  <a:cubicBezTo>
                    <a:pt x="14587" y="2160"/>
                    <a:pt x="14306" y="4320"/>
                    <a:pt x="14587" y="7200"/>
                  </a:cubicBezTo>
                  <a:cubicBezTo>
                    <a:pt x="14868" y="10080"/>
                    <a:pt x="15709" y="13680"/>
                    <a:pt x="16971" y="16200"/>
                  </a:cubicBezTo>
                  <a:cubicBezTo>
                    <a:pt x="18234" y="18720"/>
                    <a:pt x="19917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9302676" y="2399720"/>
              <a:ext cx="145672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54"/>
                  </a:moveTo>
                  <a:cubicBezTo>
                    <a:pt x="2653" y="8023"/>
                    <a:pt x="5305" y="10491"/>
                    <a:pt x="7200" y="12651"/>
                  </a:cubicBezTo>
                  <a:cubicBezTo>
                    <a:pt x="9095" y="14811"/>
                    <a:pt x="10232" y="16663"/>
                    <a:pt x="10610" y="18360"/>
                  </a:cubicBezTo>
                  <a:cubicBezTo>
                    <a:pt x="10989" y="20057"/>
                    <a:pt x="10610" y="21600"/>
                    <a:pt x="10042" y="21600"/>
                  </a:cubicBezTo>
                  <a:cubicBezTo>
                    <a:pt x="9474" y="21600"/>
                    <a:pt x="8716" y="20057"/>
                    <a:pt x="9284" y="16817"/>
                  </a:cubicBezTo>
                  <a:cubicBezTo>
                    <a:pt x="9853" y="13577"/>
                    <a:pt x="11747" y="8640"/>
                    <a:pt x="14021" y="5554"/>
                  </a:cubicBezTo>
                  <a:cubicBezTo>
                    <a:pt x="16295" y="2469"/>
                    <a:pt x="18947" y="12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9532682" y="2468722"/>
              <a:ext cx="53669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9586350" y="2323052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9653881" y="2423924"/>
              <a:ext cx="131807" cy="16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146" fill="norm" stroke="1" extrusionOk="0">
                  <a:moveTo>
                    <a:pt x="6469" y="6929"/>
                  </a:moveTo>
                  <a:cubicBezTo>
                    <a:pt x="6469" y="8616"/>
                    <a:pt x="6469" y="10303"/>
                    <a:pt x="5846" y="11822"/>
                  </a:cubicBezTo>
                  <a:cubicBezTo>
                    <a:pt x="5223" y="13341"/>
                    <a:pt x="3977" y="14691"/>
                    <a:pt x="2731" y="16547"/>
                  </a:cubicBezTo>
                  <a:cubicBezTo>
                    <a:pt x="1485" y="18403"/>
                    <a:pt x="238" y="20766"/>
                    <a:pt x="31" y="21103"/>
                  </a:cubicBezTo>
                  <a:cubicBezTo>
                    <a:pt x="-177" y="21441"/>
                    <a:pt x="654" y="19753"/>
                    <a:pt x="2523" y="16716"/>
                  </a:cubicBezTo>
                  <a:cubicBezTo>
                    <a:pt x="4392" y="13678"/>
                    <a:pt x="7300" y="9291"/>
                    <a:pt x="9792" y="5916"/>
                  </a:cubicBezTo>
                  <a:cubicBezTo>
                    <a:pt x="12285" y="2541"/>
                    <a:pt x="14362" y="178"/>
                    <a:pt x="15608" y="10"/>
                  </a:cubicBezTo>
                  <a:cubicBezTo>
                    <a:pt x="16854" y="-159"/>
                    <a:pt x="17269" y="1866"/>
                    <a:pt x="17269" y="4060"/>
                  </a:cubicBezTo>
                  <a:cubicBezTo>
                    <a:pt x="17269" y="6254"/>
                    <a:pt x="16854" y="8616"/>
                    <a:pt x="17477" y="11147"/>
                  </a:cubicBezTo>
                  <a:cubicBezTo>
                    <a:pt x="18100" y="13678"/>
                    <a:pt x="19761" y="16378"/>
                    <a:pt x="21423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9755020" y="2388539"/>
              <a:ext cx="255666" cy="58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178" fill="norm" stroke="1" extrusionOk="0">
                  <a:moveTo>
                    <a:pt x="17964" y="4004"/>
                  </a:moveTo>
                  <a:cubicBezTo>
                    <a:pt x="19034" y="3173"/>
                    <a:pt x="20103" y="2342"/>
                    <a:pt x="20745" y="1696"/>
                  </a:cubicBezTo>
                  <a:cubicBezTo>
                    <a:pt x="21386" y="1050"/>
                    <a:pt x="21600" y="588"/>
                    <a:pt x="21172" y="311"/>
                  </a:cubicBezTo>
                  <a:cubicBezTo>
                    <a:pt x="20745" y="34"/>
                    <a:pt x="19675" y="-58"/>
                    <a:pt x="17964" y="34"/>
                  </a:cubicBezTo>
                  <a:cubicBezTo>
                    <a:pt x="16253" y="127"/>
                    <a:pt x="13901" y="404"/>
                    <a:pt x="12297" y="1050"/>
                  </a:cubicBezTo>
                  <a:cubicBezTo>
                    <a:pt x="10693" y="1696"/>
                    <a:pt x="9838" y="2711"/>
                    <a:pt x="10479" y="3450"/>
                  </a:cubicBezTo>
                  <a:cubicBezTo>
                    <a:pt x="11121" y="4188"/>
                    <a:pt x="13259" y="4650"/>
                    <a:pt x="15077" y="4696"/>
                  </a:cubicBezTo>
                  <a:cubicBezTo>
                    <a:pt x="16895" y="4742"/>
                    <a:pt x="18392" y="4373"/>
                    <a:pt x="19141" y="4557"/>
                  </a:cubicBezTo>
                  <a:cubicBezTo>
                    <a:pt x="19889" y="4742"/>
                    <a:pt x="19889" y="5480"/>
                    <a:pt x="19996" y="7419"/>
                  </a:cubicBezTo>
                  <a:cubicBezTo>
                    <a:pt x="20103" y="9357"/>
                    <a:pt x="20317" y="12496"/>
                    <a:pt x="19996" y="14896"/>
                  </a:cubicBezTo>
                  <a:cubicBezTo>
                    <a:pt x="19675" y="17296"/>
                    <a:pt x="18820" y="18957"/>
                    <a:pt x="17002" y="20019"/>
                  </a:cubicBezTo>
                  <a:cubicBezTo>
                    <a:pt x="15184" y="21080"/>
                    <a:pt x="12404" y="21542"/>
                    <a:pt x="9517" y="20850"/>
                  </a:cubicBezTo>
                  <a:cubicBezTo>
                    <a:pt x="6630" y="20157"/>
                    <a:pt x="3636" y="18311"/>
                    <a:pt x="2032" y="17111"/>
                  </a:cubicBezTo>
                  <a:cubicBezTo>
                    <a:pt x="428" y="15911"/>
                    <a:pt x="214" y="15357"/>
                    <a:pt x="0" y="14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416809" y="3351424"/>
              <a:ext cx="268341" cy="44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3246"/>
                  </a:moveTo>
                  <a:cubicBezTo>
                    <a:pt x="3703" y="3734"/>
                    <a:pt x="7406" y="4222"/>
                    <a:pt x="10286" y="4100"/>
                  </a:cubicBezTo>
                  <a:cubicBezTo>
                    <a:pt x="13166" y="3978"/>
                    <a:pt x="15223" y="3246"/>
                    <a:pt x="16560" y="2514"/>
                  </a:cubicBezTo>
                  <a:cubicBezTo>
                    <a:pt x="17897" y="1782"/>
                    <a:pt x="18514" y="1049"/>
                    <a:pt x="18309" y="561"/>
                  </a:cubicBezTo>
                  <a:cubicBezTo>
                    <a:pt x="18103" y="73"/>
                    <a:pt x="17074" y="-171"/>
                    <a:pt x="15223" y="134"/>
                  </a:cubicBezTo>
                  <a:cubicBezTo>
                    <a:pt x="13371" y="439"/>
                    <a:pt x="10697" y="1293"/>
                    <a:pt x="8949" y="2270"/>
                  </a:cubicBezTo>
                  <a:cubicBezTo>
                    <a:pt x="7200" y="3246"/>
                    <a:pt x="6377" y="4344"/>
                    <a:pt x="6583" y="5443"/>
                  </a:cubicBezTo>
                  <a:cubicBezTo>
                    <a:pt x="6789" y="6541"/>
                    <a:pt x="8023" y="7639"/>
                    <a:pt x="8743" y="8554"/>
                  </a:cubicBezTo>
                  <a:cubicBezTo>
                    <a:pt x="9463" y="9470"/>
                    <a:pt x="9669" y="10202"/>
                    <a:pt x="9051" y="11239"/>
                  </a:cubicBezTo>
                  <a:cubicBezTo>
                    <a:pt x="8434" y="12276"/>
                    <a:pt x="6994" y="13619"/>
                    <a:pt x="5863" y="14839"/>
                  </a:cubicBezTo>
                  <a:cubicBezTo>
                    <a:pt x="4731" y="16060"/>
                    <a:pt x="3909" y="17158"/>
                    <a:pt x="3497" y="18073"/>
                  </a:cubicBezTo>
                  <a:cubicBezTo>
                    <a:pt x="3086" y="18988"/>
                    <a:pt x="3086" y="19721"/>
                    <a:pt x="3394" y="20331"/>
                  </a:cubicBezTo>
                  <a:cubicBezTo>
                    <a:pt x="3703" y="20941"/>
                    <a:pt x="4320" y="21429"/>
                    <a:pt x="7406" y="21307"/>
                  </a:cubicBezTo>
                  <a:cubicBezTo>
                    <a:pt x="10491" y="21185"/>
                    <a:pt x="16046" y="20453"/>
                    <a:pt x="21600" y="19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786021" y="3577181"/>
              <a:ext cx="274804" cy="23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27" fill="norm" stroke="1" extrusionOk="0">
                  <a:moveTo>
                    <a:pt x="2306" y="297"/>
                  </a:moveTo>
                  <a:cubicBezTo>
                    <a:pt x="1106" y="62"/>
                    <a:pt x="-94" y="-173"/>
                    <a:pt x="6" y="179"/>
                  </a:cubicBezTo>
                  <a:cubicBezTo>
                    <a:pt x="106" y="531"/>
                    <a:pt x="1506" y="1470"/>
                    <a:pt x="2806" y="3466"/>
                  </a:cubicBezTo>
                  <a:cubicBezTo>
                    <a:pt x="4106" y="5462"/>
                    <a:pt x="5306" y="8514"/>
                    <a:pt x="5606" y="11331"/>
                  </a:cubicBezTo>
                  <a:cubicBezTo>
                    <a:pt x="5906" y="14149"/>
                    <a:pt x="5306" y="16731"/>
                    <a:pt x="4606" y="18375"/>
                  </a:cubicBezTo>
                  <a:cubicBezTo>
                    <a:pt x="3906" y="20018"/>
                    <a:pt x="3106" y="20723"/>
                    <a:pt x="2806" y="20488"/>
                  </a:cubicBezTo>
                  <a:cubicBezTo>
                    <a:pt x="2506" y="20253"/>
                    <a:pt x="2706" y="19079"/>
                    <a:pt x="4206" y="16731"/>
                  </a:cubicBezTo>
                  <a:cubicBezTo>
                    <a:pt x="5706" y="14384"/>
                    <a:pt x="8506" y="10862"/>
                    <a:pt x="10306" y="8514"/>
                  </a:cubicBezTo>
                  <a:cubicBezTo>
                    <a:pt x="12106" y="6166"/>
                    <a:pt x="12906" y="4992"/>
                    <a:pt x="13306" y="3818"/>
                  </a:cubicBezTo>
                  <a:cubicBezTo>
                    <a:pt x="13706" y="2644"/>
                    <a:pt x="13706" y="1470"/>
                    <a:pt x="13106" y="1823"/>
                  </a:cubicBezTo>
                  <a:cubicBezTo>
                    <a:pt x="12506" y="2175"/>
                    <a:pt x="11306" y="4053"/>
                    <a:pt x="10506" y="6284"/>
                  </a:cubicBezTo>
                  <a:cubicBezTo>
                    <a:pt x="9706" y="8514"/>
                    <a:pt x="9306" y="11097"/>
                    <a:pt x="10106" y="13210"/>
                  </a:cubicBezTo>
                  <a:cubicBezTo>
                    <a:pt x="10906" y="15323"/>
                    <a:pt x="12906" y="16966"/>
                    <a:pt x="14906" y="18140"/>
                  </a:cubicBezTo>
                  <a:cubicBezTo>
                    <a:pt x="16906" y="19314"/>
                    <a:pt x="18906" y="20018"/>
                    <a:pt x="20006" y="20488"/>
                  </a:cubicBezTo>
                  <a:cubicBezTo>
                    <a:pt x="21106" y="20957"/>
                    <a:pt x="21306" y="21192"/>
                    <a:pt x="21506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493149" y="3910088"/>
              <a:ext cx="590676" cy="86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0792" fill="norm" stroke="1" extrusionOk="0">
                  <a:moveTo>
                    <a:pt x="850" y="14811"/>
                  </a:moveTo>
                  <a:cubicBezTo>
                    <a:pt x="385" y="15429"/>
                    <a:pt x="-81" y="16046"/>
                    <a:pt x="12" y="16046"/>
                  </a:cubicBezTo>
                  <a:cubicBezTo>
                    <a:pt x="105" y="16046"/>
                    <a:pt x="757" y="15429"/>
                    <a:pt x="2805" y="13577"/>
                  </a:cubicBezTo>
                  <a:cubicBezTo>
                    <a:pt x="4853" y="11726"/>
                    <a:pt x="8298" y="8640"/>
                    <a:pt x="10253" y="7097"/>
                  </a:cubicBezTo>
                  <a:cubicBezTo>
                    <a:pt x="12209" y="5554"/>
                    <a:pt x="12674" y="5554"/>
                    <a:pt x="13186" y="5554"/>
                  </a:cubicBezTo>
                  <a:cubicBezTo>
                    <a:pt x="13698" y="5554"/>
                    <a:pt x="14257" y="5554"/>
                    <a:pt x="14024" y="6789"/>
                  </a:cubicBezTo>
                  <a:cubicBezTo>
                    <a:pt x="13791" y="8023"/>
                    <a:pt x="12767" y="10491"/>
                    <a:pt x="12069" y="12960"/>
                  </a:cubicBezTo>
                  <a:cubicBezTo>
                    <a:pt x="11371" y="15429"/>
                    <a:pt x="10998" y="17897"/>
                    <a:pt x="11045" y="19440"/>
                  </a:cubicBezTo>
                  <a:cubicBezTo>
                    <a:pt x="11091" y="20983"/>
                    <a:pt x="11557" y="21600"/>
                    <a:pt x="13186" y="19131"/>
                  </a:cubicBezTo>
                  <a:cubicBezTo>
                    <a:pt x="14816" y="16663"/>
                    <a:pt x="17609" y="11109"/>
                    <a:pt x="19191" y="7406"/>
                  </a:cubicBezTo>
                  <a:cubicBezTo>
                    <a:pt x="20774" y="3703"/>
                    <a:pt x="21147" y="1851"/>
                    <a:pt x="215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1221827" y="3588080"/>
              <a:ext cx="2300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1206494" y="3802752"/>
              <a:ext cx="46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1783009" y="3367811"/>
              <a:ext cx="213170" cy="67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534" fill="norm" stroke="1" extrusionOk="0">
                  <a:moveTo>
                    <a:pt x="612" y="21534"/>
                  </a:moveTo>
                  <a:cubicBezTo>
                    <a:pt x="104" y="19898"/>
                    <a:pt x="-404" y="18261"/>
                    <a:pt x="485" y="16093"/>
                  </a:cubicBezTo>
                  <a:cubicBezTo>
                    <a:pt x="1375" y="13925"/>
                    <a:pt x="3662" y="11225"/>
                    <a:pt x="5949" y="8852"/>
                  </a:cubicBezTo>
                  <a:cubicBezTo>
                    <a:pt x="8236" y="6479"/>
                    <a:pt x="10523" y="4434"/>
                    <a:pt x="12302" y="3084"/>
                  </a:cubicBezTo>
                  <a:cubicBezTo>
                    <a:pt x="14081" y="1734"/>
                    <a:pt x="15351" y="1079"/>
                    <a:pt x="16495" y="629"/>
                  </a:cubicBezTo>
                  <a:cubicBezTo>
                    <a:pt x="17638" y="179"/>
                    <a:pt x="18655" y="-66"/>
                    <a:pt x="19290" y="16"/>
                  </a:cubicBezTo>
                  <a:cubicBezTo>
                    <a:pt x="19925" y="98"/>
                    <a:pt x="20180" y="507"/>
                    <a:pt x="20307" y="2225"/>
                  </a:cubicBezTo>
                  <a:cubicBezTo>
                    <a:pt x="20434" y="3943"/>
                    <a:pt x="20434" y="6970"/>
                    <a:pt x="20561" y="9834"/>
                  </a:cubicBezTo>
                  <a:cubicBezTo>
                    <a:pt x="20688" y="12698"/>
                    <a:pt x="20942" y="15398"/>
                    <a:pt x="21196" y="18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1797029" y="3641748"/>
              <a:ext cx="24515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2656" y="21600"/>
                  </a:moveTo>
                  <a:cubicBezTo>
                    <a:pt x="1542" y="20400"/>
                    <a:pt x="429" y="19200"/>
                    <a:pt x="95" y="17600"/>
                  </a:cubicBezTo>
                  <a:cubicBezTo>
                    <a:pt x="-239" y="16000"/>
                    <a:pt x="206" y="14000"/>
                    <a:pt x="3101" y="11400"/>
                  </a:cubicBezTo>
                  <a:cubicBezTo>
                    <a:pt x="5996" y="8800"/>
                    <a:pt x="11340" y="5600"/>
                    <a:pt x="14792" y="3600"/>
                  </a:cubicBezTo>
                  <a:cubicBezTo>
                    <a:pt x="18243" y="1600"/>
                    <a:pt x="19802" y="800"/>
                    <a:pt x="213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2195516" y="3641748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2203183" y="3764418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2693861" y="3332519"/>
              <a:ext cx="219669" cy="55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75" fill="norm" stroke="1" extrusionOk="0">
                  <a:moveTo>
                    <a:pt x="2945" y="7462"/>
                  </a:moveTo>
                  <a:cubicBezTo>
                    <a:pt x="3436" y="10015"/>
                    <a:pt x="3927" y="12567"/>
                    <a:pt x="4173" y="14727"/>
                  </a:cubicBezTo>
                  <a:cubicBezTo>
                    <a:pt x="4418" y="16887"/>
                    <a:pt x="4418" y="18655"/>
                    <a:pt x="4295" y="19833"/>
                  </a:cubicBezTo>
                  <a:cubicBezTo>
                    <a:pt x="4173" y="21011"/>
                    <a:pt x="3927" y="21600"/>
                    <a:pt x="3559" y="21453"/>
                  </a:cubicBezTo>
                  <a:cubicBezTo>
                    <a:pt x="3191" y="21305"/>
                    <a:pt x="2700" y="20422"/>
                    <a:pt x="2823" y="18115"/>
                  </a:cubicBezTo>
                  <a:cubicBezTo>
                    <a:pt x="2945" y="15807"/>
                    <a:pt x="3682" y="12076"/>
                    <a:pt x="4909" y="8984"/>
                  </a:cubicBezTo>
                  <a:cubicBezTo>
                    <a:pt x="6136" y="5891"/>
                    <a:pt x="7855" y="3436"/>
                    <a:pt x="9082" y="1964"/>
                  </a:cubicBezTo>
                  <a:cubicBezTo>
                    <a:pt x="10309" y="491"/>
                    <a:pt x="11045" y="0"/>
                    <a:pt x="11782" y="0"/>
                  </a:cubicBezTo>
                  <a:cubicBezTo>
                    <a:pt x="12518" y="0"/>
                    <a:pt x="13255" y="491"/>
                    <a:pt x="15218" y="2258"/>
                  </a:cubicBezTo>
                  <a:cubicBezTo>
                    <a:pt x="17182" y="4025"/>
                    <a:pt x="20373" y="7069"/>
                    <a:pt x="20986" y="9867"/>
                  </a:cubicBezTo>
                  <a:cubicBezTo>
                    <a:pt x="21600" y="12665"/>
                    <a:pt x="19636" y="15218"/>
                    <a:pt x="16323" y="17133"/>
                  </a:cubicBezTo>
                  <a:cubicBezTo>
                    <a:pt x="13009" y="19047"/>
                    <a:pt x="8345" y="20324"/>
                    <a:pt x="5400" y="20864"/>
                  </a:cubicBezTo>
                  <a:cubicBezTo>
                    <a:pt x="2455" y="21404"/>
                    <a:pt x="1227" y="21207"/>
                    <a:pt x="0" y="21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2981968" y="3756751"/>
              <a:ext cx="26234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6369"/>
                    <a:pt x="-1443" y="12738"/>
                    <a:pt x="1502" y="16338"/>
                  </a:cubicBezTo>
                  <a:cubicBezTo>
                    <a:pt x="4448" y="19938"/>
                    <a:pt x="12302" y="20769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3077202" y="3664749"/>
              <a:ext cx="22234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86" y="16200"/>
                    <a:pt x="3972" y="10800"/>
                    <a:pt x="7572" y="7200"/>
                  </a:cubicBezTo>
                  <a:cubicBezTo>
                    <a:pt x="11172" y="3600"/>
                    <a:pt x="163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3206867" y="3634081"/>
              <a:ext cx="31340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600" fill="norm" stroke="1" extrusionOk="0">
                  <a:moveTo>
                    <a:pt x="15390" y="0"/>
                  </a:moveTo>
                  <a:cubicBezTo>
                    <a:pt x="8744" y="771"/>
                    <a:pt x="2098" y="1543"/>
                    <a:pt x="437" y="4629"/>
                  </a:cubicBezTo>
                  <a:cubicBezTo>
                    <a:pt x="-1225" y="7714"/>
                    <a:pt x="2098" y="13114"/>
                    <a:pt x="6252" y="16329"/>
                  </a:cubicBezTo>
                  <a:cubicBezTo>
                    <a:pt x="10406" y="19543"/>
                    <a:pt x="15390" y="20571"/>
                    <a:pt x="203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3437544" y="3311768"/>
              <a:ext cx="184220" cy="535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462" fill="norm" stroke="1" extrusionOk="0">
                  <a:moveTo>
                    <a:pt x="888" y="7383"/>
                  </a:moveTo>
                  <a:cubicBezTo>
                    <a:pt x="1184" y="10556"/>
                    <a:pt x="1479" y="13730"/>
                    <a:pt x="1775" y="15828"/>
                  </a:cubicBezTo>
                  <a:cubicBezTo>
                    <a:pt x="2071" y="17927"/>
                    <a:pt x="2367" y="18951"/>
                    <a:pt x="2515" y="19821"/>
                  </a:cubicBezTo>
                  <a:cubicBezTo>
                    <a:pt x="2663" y="20691"/>
                    <a:pt x="2663" y="21408"/>
                    <a:pt x="2515" y="21459"/>
                  </a:cubicBezTo>
                  <a:cubicBezTo>
                    <a:pt x="2367" y="21510"/>
                    <a:pt x="2071" y="20896"/>
                    <a:pt x="2663" y="18541"/>
                  </a:cubicBezTo>
                  <a:cubicBezTo>
                    <a:pt x="3255" y="16187"/>
                    <a:pt x="4734" y="12092"/>
                    <a:pt x="6066" y="8970"/>
                  </a:cubicBezTo>
                  <a:cubicBezTo>
                    <a:pt x="7397" y="5847"/>
                    <a:pt x="8581" y="3698"/>
                    <a:pt x="9764" y="2265"/>
                  </a:cubicBezTo>
                  <a:cubicBezTo>
                    <a:pt x="10948" y="831"/>
                    <a:pt x="12132" y="115"/>
                    <a:pt x="13019" y="12"/>
                  </a:cubicBezTo>
                  <a:cubicBezTo>
                    <a:pt x="13907" y="-90"/>
                    <a:pt x="14499" y="422"/>
                    <a:pt x="16274" y="2520"/>
                  </a:cubicBezTo>
                  <a:cubicBezTo>
                    <a:pt x="18049" y="4619"/>
                    <a:pt x="21008" y="8304"/>
                    <a:pt x="21304" y="11273"/>
                  </a:cubicBezTo>
                  <a:cubicBezTo>
                    <a:pt x="21600" y="14242"/>
                    <a:pt x="19233" y="16494"/>
                    <a:pt x="15238" y="17978"/>
                  </a:cubicBezTo>
                  <a:cubicBezTo>
                    <a:pt x="11244" y="19463"/>
                    <a:pt x="5622" y="20179"/>
                    <a:pt x="0" y="20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3671043" y="3720618"/>
              <a:ext cx="172845" cy="19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010" fill="norm" stroke="1" extrusionOk="0">
                  <a:moveTo>
                    <a:pt x="518" y="8677"/>
                  </a:moveTo>
                  <a:cubicBezTo>
                    <a:pt x="201" y="7327"/>
                    <a:pt x="-117" y="5977"/>
                    <a:pt x="42" y="4492"/>
                  </a:cubicBezTo>
                  <a:cubicBezTo>
                    <a:pt x="201" y="3007"/>
                    <a:pt x="836" y="1387"/>
                    <a:pt x="2107" y="577"/>
                  </a:cubicBezTo>
                  <a:cubicBezTo>
                    <a:pt x="3377" y="-233"/>
                    <a:pt x="5283" y="-233"/>
                    <a:pt x="6871" y="847"/>
                  </a:cubicBezTo>
                  <a:cubicBezTo>
                    <a:pt x="8459" y="1927"/>
                    <a:pt x="9730" y="4087"/>
                    <a:pt x="9571" y="6652"/>
                  </a:cubicBezTo>
                  <a:cubicBezTo>
                    <a:pt x="9412" y="9217"/>
                    <a:pt x="7824" y="12187"/>
                    <a:pt x="6236" y="14752"/>
                  </a:cubicBezTo>
                  <a:cubicBezTo>
                    <a:pt x="4648" y="17317"/>
                    <a:pt x="3059" y="19477"/>
                    <a:pt x="3218" y="20422"/>
                  </a:cubicBezTo>
                  <a:cubicBezTo>
                    <a:pt x="3377" y="21367"/>
                    <a:pt x="5283" y="21097"/>
                    <a:pt x="8618" y="20152"/>
                  </a:cubicBezTo>
                  <a:cubicBezTo>
                    <a:pt x="11954" y="19207"/>
                    <a:pt x="16718" y="17587"/>
                    <a:pt x="21483" y="15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3981890" y="3603414"/>
              <a:ext cx="168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5600"/>
                    <a:pt x="11127" y="9600"/>
                    <a:pt x="14727" y="6000"/>
                  </a:cubicBezTo>
                  <a:cubicBezTo>
                    <a:pt x="18327" y="2400"/>
                    <a:pt x="1996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4043225" y="3726084"/>
              <a:ext cx="19933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4367591" y="3312132"/>
              <a:ext cx="256437" cy="559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00" fill="norm" stroke="1" extrusionOk="0">
                  <a:moveTo>
                    <a:pt x="2980" y="9129"/>
                  </a:moveTo>
                  <a:cubicBezTo>
                    <a:pt x="1922" y="8736"/>
                    <a:pt x="863" y="8344"/>
                    <a:pt x="333" y="7902"/>
                  </a:cubicBezTo>
                  <a:cubicBezTo>
                    <a:pt x="-196" y="7460"/>
                    <a:pt x="-196" y="6969"/>
                    <a:pt x="1075" y="6184"/>
                  </a:cubicBezTo>
                  <a:cubicBezTo>
                    <a:pt x="2345" y="5398"/>
                    <a:pt x="4886" y="4318"/>
                    <a:pt x="7745" y="3287"/>
                  </a:cubicBezTo>
                  <a:cubicBezTo>
                    <a:pt x="10604" y="2256"/>
                    <a:pt x="13780" y="1275"/>
                    <a:pt x="16110" y="685"/>
                  </a:cubicBezTo>
                  <a:cubicBezTo>
                    <a:pt x="18439" y="96"/>
                    <a:pt x="19922" y="-100"/>
                    <a:pt x="20663" y="47"/>
                  </a:cubicBezTo>
                  <a:cubicBezTo>
                    <a:pt x="21404" y="195"/>
                    <a:pt x="21404" y="685"/>
                    <a:pt x="20875" y="2502"/>
                  </a:cubicBezTo>
                  <a:cubicBezTo>
                    <a:pt x="20345" y="4318"/>
                    <a:pt x="19286" y="7460"/>
                    <a:pt x="18016" y="10455"/>
                  </a:cubicBezTo>
                  <a:cubicBezTo>
                    <a:pt x="16745" y="13449"/>
                    <a:pt x="15263" y="16296"/>
                    <a:pt x="14204" y="18113"/>
                  </a:cubicBezTo>
                  <a:cubicBezTo>
                    <a:pt x="13145" y="19929"/>
                    <a:pt x="12510" y="20715"/>
                    <a:pt x="11875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4477059" y="3595747"/>
              <a:ext cx="25618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600" fill="norm" stroke="1" extrusionOk="0">
                  <a:moveTo>
                    <a:pt x="899" y="21600"/>
                  </a:moveTo>
                  <a:cubicBezTo>
                    <a:pt x="263" y="19385"/>
                    <a:pt x="-372" y="17169"/>
                    <a:pt x="263" y="15231"/>
                  </a:cubicBezTo>
                  <a:cubicBezTo>
                    <a:pt x="899" y="13292"/>
                    <a:pt x="2804" y="11631"/>
                    <a:pt x="6510" y="9138"/>
                  </a:cubicBezTo>
                  <a:cubicBezTo>
                    <a:pt x="10216" y="6646"/>
                    <a:pt x="15722" y="3323"/>
                    <a:pt x="212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6827707" y="3360350"/>
              <a:ext cx="219367" cy="59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475" fill="norm" stroke="1" extrusionOk="0">
                  <a:moveTo>
                    <a:pt x="4187" y="11320"/>
                  </a:moveTo>
                  <a:cubicBezTo>
                    <a:pt x="3707" y="14379"/>
                    <a:pt x="3227" y="17438"/>
                    <a:pt x="2987" y="19199"/>
                  </a:cubicBezTo>
                  <a:cubicBezTo>
                    <a:pt x="2747" y="20961"/>
                    <a:pt x="2747" y="21424"/>
                    <a:pt x="2387" y="21471"/>
                  </a:cubicBezTo>
                  <a:cubicBezTo>
                    <a:pt x="2027" y="21517"/>
                    <a:pt x="1307" y="21146"/>
                    <a:pt x="1187" y="19431"/>
                  </a:cubicBezTo>
                  <a:cubicBezTo>
                    <a:pt x="1067" y="17716"/>
                    <a:pt x="1547" y="14657"/>
                    <a:pt x="2987" y="11644"/>
                  </a:cubicBezTo>
                  <a:cubicBezTo>
                    <a:pt x="4427" y="8631"/>
                    <a:pt x="6827" y="5665"/>
                    <a:pt x="8507" y="3903"/>
                  </a:cubicBezTo>
                  <a:cubicBezTo>
                    <a:pt x="10187" y="2142"/>
                    <a:pt x="11147" y="1586"/>
                    <a:pt x="12347" y="1029"/>
                  </a:cubicBezTo>
                  <a:cubicBezTo>
                    <a:pt x="13547" y="473"/>
                    <a:pt x="14987" y="-83"/>
                    <a:pt x="15827" y="10"/>
                  </a:cubicBezTo>
                  <a:cubicBezTo>
                    <a:pt x="16667" y="102"/>
                    <a:pt x="16907" y="844"/>
                    <a:pt x="16307" y="2420"/>
                  </a:cubicBezTo>
                  <a:cubicBezTo>
                    <a:pt x="15707" y="3996"/>
                    <a:pt x="14267" y="6406"/>
                    <a:pt x="13067" y="7797"/>
                  </a:cubicBezTo>
                  <a:cubicBezTo>
                    <a:pt x="11867" y="9187"/>
                    <a:pt x="10907" y="9558"/>
                    <a:pt x="10067" y="9975"/>
                  </a:cubicBezTo>
                  <a:cubicBezTo>
                    <a:pt x="9227" y="10393"/>
                    <a:pt x="8507" y="10856"/>
                    <a:pt x="8747" y="11134"/>
                  </a:cubicBezTo>
                  <a:cubicBezTo>
                    <a:pt x="8987" y="11412"/>
                    <a:pt x="10187" y="11505"/>
                    <a:pt x="12107" y="11922"/>
                  </a:cubicBezTo>
                  <a:cubicBezTo>
                    <a:pt x="14027" y="12339"/>
                    <a:pt x="16667" y="13081"/>
                    <a:pt x="18467" y="14101"/>
                  </a:cubicBezTo>
                  <a:cubicBezTo>
                    <a:pt x="20267" y="15120"/>
                    <a:pt x="21227" y="16418"/>
                    <a:pt x="20147" y="17531"/>
                  </a:cubicBezTo>
                  <a:cubicBezTo>
                    <a:pt x="19067" y="18643"/>
                    <a:pt x="15947" y="19570"/>
                    <a:pt x="13067" y="20126"/>
                  </a:cubicBezTo>
                  <a:cubicBezTo>
                    <a:pt x="10187" y="20683"/>
                    <a:pt x="7547" y="20868"/>
                    <a:pt x="5507" y="20868"/>
                  </a:cubicBezTo>
                  <a:cubicBezTo>
                    <a:pt x="3467" y="20868"/>
                    <a:pt x="2027" y="20683"/>
                    <a:pt x="1067" y="20358"/>
                  </a:cubicBezTo>
                  <a:cubicBezTo>
                    <a:pt x="107" y="20034"/>
                    <a:pt x="-373" y="19570"/>
                    <a:pt x="347" y="19153"/>
                  </a:cubicBezTo>
                  <a:cubicBezTo>
                    <a:pt x="1067" y="18736"/>
                    <a:pt x="2987" y="18365"/>
                    <a:pt x="4907" y="17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7301631" y="3687750"/>
              <a:ext cx="1" cy="230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7278302" y="3848753"/>
              <a:ext cx="38664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0157" fill="norm" stroke="1" extrusionOk="0">
                  <a:moveTo>
                    <a:pt x="12324" y="0"/>
                  </a:moveTo>
                  <a:cubicBezTo>
                    <a:pt x="5574" y="7855"/>
                    <a:pt x="-1176" y="15709"/>
                    <a:pt x="174" y="18655"/>
                  </a:cubicBezTo>
                  <a:cubicBezTo>
                    <a:pt x="1524" y="21600"/>
                    <a:pt x="10974" y="19636"/>
                    <a:pt x="20424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7617107" y="3329963"/>
              <a:ext cx="212145" cy="627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559" fill="norm" stroke="1" extrusionOk="0">
                  <a:moveTo>
                    <a:pt x="5986" y="8078"/>
                  </a:moveTo>
                  <a:cubicBezTo>
                    <a:pt x="4969" y="10449"/>
                    <a:pt x="3953" y="12820"/>
                    <a:pt x="3191" y="14927"/>
                  </a:cubicBezTo>
                  <a:cubicBezTo>
                    <a:pt x="2428" y="17034"/>
                    <a:pt x="1920" y="18878"/>
                    <a:pt x="1412" y="20020"/>
                  </a:cubicBezTo>
                  <a:cubicBezTo>
                    <a:pt x="903" y="21161"/>
                    <a:pt x="395" y="21600"/>
                    <a:pt x="141" y="21556"/>
                  </a:cubicBezTo>
                  <a:cubicBezTo>
                    <a:pt x="-113" y="21512"/>
                    <a:pt x="-113" y="20985"/>
                    <a:pt x="903" y="19141"/>
                  </a:cubicBezTo>
                  <a:cubicBezTo>
                    <a:pt x="1920" y="17298"/>
                    <a:pt x="3953" y="14137"/>
                    <a:pt x="5859" y="11283"/>
                  </a:cubicBezTo>
                  <a:cubicBezTo>
                    <a:pt x="7765" y="8429"/>
                    <a:pt x="9544" y="5883"/>
                    <a:pt x="10941" y="4171"/>
                  </a:cubicBezTo>
                  <a:cubicBezTo>
                    <a:pt x="12339" y="2459"/>
                    <a:pt x="13355" y="1580"/>
                    <a:pt x="14245" y="966"/>
                  </a:cubicBezTo>
                  <a:cubicBezTo>
                    <a:pt x="15134" y="351"/>
                    <a:pt x="15896" y="0"/>
                    <a:pt x="16659" y="0"/>
                  </a:cubicBezTo>
                  <a:cubicBezTo>
                    <a:pt x="17421" y="0"/>
                    <a:pt x="18183" y="351"/>
                    <a:pt x="19200" y="1976"/>
                  </a:cubicBezTo>
                  <a:cubicBezTo>
                    <a:pt x="20216" y="3600"/>
                    <a:pt x="21487" y="6498"/>
                    <a:pt x="20979" y="9263"/>
                  </a:cubicBezTo>
                  <a:cubicBezTo>
                    <a:pt x="20471" y="12029"/>
                    <a:pt x="18183" y="14663"/>
                    <a:pt x="14499" y="16244"/>
                  </a:cubicBezTo>
                  <a:cubicBezTo>
                    <a:pt x="10814" y="17824"/>
                    <a:pt x="5732" y="18351"/>
                    <a:pt x="649" y="1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7830643" y="3853952"/>
              <a:ext cx="230006" cy="22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0" y="6787"/>
                  </a:moveTo>
                  <a:cubicBezTo>
                    <a:pt x="1920" y="4603"/>
                    <a:pt x="3840" y="2419"/>
                    <a:pt x="5520" y="1205"/>
                  </a:cubicBezTo>
                  <a:cubicBezTo>
                    <a:pt x="7200" y="-8"/>
                    <a:pt x="8640" y="-251"/>
                    <a:pt x="9480" y="234"/>
                  </a:cubicBezTo>
                  <a:cubicBezTo>
                    <a:pt x="10320" y="720"/>
                    <a:pt x="10560" y="1933"/>
                    <a:pt x="9720" y="4118"/>
                  </a:cubicBezTo>
                  <a:cubicBezTo>
                    <a:pt x="8880" y="6302"/>
                    <a:pt x="6960" y="9457"/>
                    <a:pt x="5640" y="11520"/>
                  </a:cubicBezTo>
                  <a:cubicBezTo>
                    <a:pt x="4320" y="13583"/>
                    <a:pt x="3600" y="14554"/>
                    <a:pt x="2520" y="16010"/>
                  </a:cubicBezTo>
                  <a:cubicBezTo>
                    <a:pt x="1440" y="17466"/>
                    <a:pt x="0" y="19407"/>
                    <a:pt x="240" y="20378"/>
                  </a:cubicBezTo>
                  <a:cubicBezTo>
                    <a:pt x="480" y="21349"/>
                    <a:pt x="2400" y="21349"/>
                    <a:pt x="6240" y="20621"/>
                  </a:cubicBezTo>
                  <a:cubicBezTo>
                    <a:pt x="10080" y="19893"/>
                    <a:pt x="15840" y="18437"/>
                    <a:pt x="21600" y="16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8221652" y="3730800"/>
              <a:ext cx="222339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2234" y="12582"/>
                    <a:pt x="4469" y="4867"/>
                    <a:pt x="8069" y="1782"/>
                  </a:cubicBezTo>
                  <a:cubicBezTo>
                    <a:pt x="11669" y="-1304"/>
                    <a:pt x="1663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8290654" y="3795085"/>
              <a:ext cx="283673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59" y="17723"/>
                    <a:pt x="10119" y="13846"/>
                    <a:pt x="13719" y="10246"/>
                  </a:cubicBezTo>
                  <a:cubicBezTo>
                    <a:pt x="17319" y="6646"/>
                    <a:pt x="19459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8667414" y="3480745"/>
              <a:ext cx="251922" cy="412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46" fill="norm" stroke="1" extrusionOk="0">
                  <a:moveTo>
                    <a:pt x="19543" y="0"/>
                  </a:moveTo>
                  <a:cubicBezTo>
                    <a:pt x="16052" y="2000"/>
                    <a:pt x="12562" y="4000"/>
                    <a:pt x="9507" y="6533"/>
                  </a:cubicBezTo>
                  <a:cubicBezTo>
                    <a:pt x="6452" y="9067"/>
                    <a:pt x="3834" y="12133"/>
                    <a:pt x="2307" y="14333"/>
                  </a:cubicBezTo>
                  <a:cubicBezTo>
                    <a:pt x="780" y="16533"/>
                    <a:pt x="343" y="17867"/>
                    <a:pt x="125" y="18933"/>
                  </a:cubicBezTo>
                  <a:cubicBezTo>
                    <a:pt x="-93" y="20000"/>
                    <a:pt x="-93" y="20800"/>
                    <a:pt x="671" y="21200"/>
                  </a:cubicBezTo>
                  <a:cubicBezTo>
                    <a:pt x="1434" y="21600"/>
                    <a:pt x="2962" y="21600"/>
                    <a:pt x="6562" y="21467"/>
                  </a:cubicBezTo>
                  <a:cubicBezTo>
                    <a:pt x="10162" y="21333"/>
                    <a:pt x="15834" y="21067"/>
                    <a:pt x="21507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8827333" y="3833419"/>
              <a:ext cx="84336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3900"/>
                    <a:pt x="11127" y="7800"/>
                    <a:pt x="7527" y="11400"/>
                  </a:cubicBezTo>
                  <a:cubicBezTo>
                    <a:pt x="3927" y="15000"/>
                    <a:pt x="1964" y="18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4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972918" y="872427"/>
              <a:ext cx="1414027" cy="1243413"/>
            </a:xfrm>
            <a:prstGeom prst="rect">
              <a:avLst/>
            </a:prstGeom>
            <a:effectLst/>
          </p:spPr>
        </p:pic>
        <p:sp>
          <p:nvSpPr>
            <p:cNvPr id="550" name="Line"/>
            <p:cNvSpPr/>
            <p:nvPr/>
          </p:nvSpPr>
          <p:spPr>
            <a:xfrm>
              <a:off x="1421165" y="4939559"/>
              <a:ext cx="171085" cy="78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510" fill="norm" stroke="1" extrusionOk="0">
                  <a:moveTo>
                    <a:pt x="6574" y="9976"/>
                  </a:moveTo>
                  <a:cubicBezTo>
                    <a:pt x="5635" y="11787"/>
                    <a:pt x="4696" y="13599"/>
                    <a:pt x="5322" y="15376"/>
                  </a:cubicBezTo>
                  <a:cubicBezTo>
                    <a:pt x="5948" y="17152"/>
                    <a:pt x="8139" y="18894"/>
                    <a:pt x="9391" y="19974"/>
                  </a:cubicBezTo>
                  <a:cubicBezTo>
                    <a:pt x="10643" y="21054"/>
                    <a:pt x="10957" y="21472"/>
                    <a:pt x="11113" y="21507"/>
                  </a:cubicBezTo>
                  <a:cubicBezTo>
                    <a:pt x="11270" y="21542"/>
                    <a:pt x="11270" y="21194"/>
                    <a:pt x="10174" y="19800"/>
                  </a:cubicBezTo>
                  <a:cubicBezTo>
                    <a:pt x="9078" y="18407"/>
                    <a:pt x="6887" y="15968"/>
                    <a:pt x="5478" y="13634"/>
                  </a:cubicBezTo>
                  <a:cubicBezTo>
                    <a:pt x="4070" y="11299"/>
                    <a:pt x="3443" y="9070"/>
                    <a:pt x="3287" y="6945"/>
                  </a:cubicBezTo>
                  <a:cubicBezTo>
                    <a:pt x="3130" y="4819"/>
                    <a:pt x="3443" y="2799"/>
                    <a:pt x="4226" y="1649"/>
                  </a:cubicBezTo>
                  <a:cubicBezTo>
                    <a:pt x="5009" y="499"/>
                    <a:pt x="6261" y="221"/>
                    <a:pt x="7826" y="81"/>
                  </a:cubicBezTo>
                  <a:cubicBezTo>
                    <a:pt x="9391" y="-58"/>
                    <a:pt x="11270" y="-58"/>
                    <a:pt x="13774" y="395"/>
                  </a:cubicBezTo>
                  <a:cubicBezTo>
                    <a:pt x="16278" y="848"/>
                    <a:pt x="19409" y="1754"/>
                    <a:pt x="20504" y="2764"/>
                  </a:cubicBezTo>
                  <a:cubicBezTo>
                    <a:pt x="21600" y="3774"/>
                    <a:pt x="20661" y="4889"/>
                    <a:pt x="18157" y="5760"/>
                  </a:cubicBezTo>
                  <a:cubicBezTo>
                    <a:pt x="15652" y="6631"/>
                    <a:pt x="11583" y="7258"/>
                    <a:pt x="8296" y="7641"/>
                  </a:cubicBezTo>
                  <a:cubicBezTo>
                    <a:pt x="5009" y="8025"/>
                    <a:pt x="2504" y="8164"/>
                    <a:pt x="1252" y="8408"/>
                  </a:cubicBezTo>
                  <a:cubicBezTo>
                    <a:pt x="0" y="8652"/>
                    <a:pt x="0" y="9000"/>
                    <a:pt x="0" y="9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1595416" y="5313119"/>
              <a:ext cx="370096" cy="343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00" fill="norm" stroke="1" extrusionOk="0">
                  <a:moveTo>
                    <a:pt x="121" y="8640"/>
                  </a:moveTo>
                  <a:cubicBezTo>
                    <a:pt x="-27" y="7680"/>
                    <a:pt x="-175" y="6720"/>
                    <a:pt x="565" y="6160"/>
                  </a:cubicBezTo>
                  <a:cubicBezTo>
                    <a:pt x="1304" y="5600"/>
                    <a:pt x="2932" y="5440"/>
                    <a:pt x="4929" y="7040"/>
                  </a:cubicBezTo>
                  <a:cubicBezTo>
                    <a:pt x="6926" y="8640"/>
                    <a:pt x="9293" y="12000"/>
                    <a:pt x="10477" y="14480"/>
                  </a:cubicBezTo>
                  <a:cubicBezTo>
                    <a:pt x="11661" y="16960"/>
                    <a:pt x="11661" y="18560"/>
                    <a:pt x="11365" y="19600"/>
                  </a:cubicBezTo>
                  <a:cubicBezTo>
                    <a:pt x="11069" y="20640"/>
                    <a:pt x="10477" y="21120"/>
                    <a:pt x="9811" y="21360"/>
                  </a:cubicBezTo>
                  <a:cubicBezTo>
                    <a:pt x="9146" y="21600"/>
                    <a:pt x="8406" y="21600"/>
                    <a:pt x="7592" y="20800"/>
                  </a:cubicBezTo>
                  <a:cubicBezTo>
                    <a:pt x="6778" y="20000"/>
                    <a:pt x="5891" y="18400"/>
                    <a:pt x="5891" y="16320"/>
                  </a:cubicBezTo>
                  <a:cubicBezTo>
                    <a:pt x="5891" y="14240"/>
                    <a:pt x="6778" y="11680"/>
                    <a:pt x="9515" y="8880"/>
                  </a:cubicBezTo>
                  <a:cubicBezTo>
                    <a:pt x="12252" y="6080"/>
                    <a:pt x="16839" y="3040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2077442" y="5099867"/>
              <a:ext cx="212360" cy="53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41" fill="norm" stroke="1" extrusionOk="0">
                  <a:moveTo>
                    <a:pt x="18385" y="4550"/>
                  </a:moveTo>
                  <a:cubicBezTo>
                    <a:pt x="19139" y="3731"/>
                    <a:pt x="19892" y="2912"/>
                    <a:pt x="20395" y="2196"/>
                  </a:cubicBezTo>
                  <a:cubicBezTo>
                    <a:pt x="20897" y="1479"/>
                    <a:pt x="21148" y="865"/>
                    <a:pt x="20395" y="455"/>
                  </a:cubicBezTo>
                  <a:cubicBezTo>
                    <a:pt x="19641" y="46"/>
                    <a:pt x="17883" y="-159"/>
                    <a:pt x="15874" y="148"/>
                  </a:cubicBezTo>
                  <a:cubicBezTo>
                    <a:pt x="13864" y="455"/>
                    <a:pt x="11604" y="1274"/>
                    <a:pt x="8841" y="3270"/>
                  </a:cubicBezTo>
                  <a:cubicBezTo>
                    <a:pt x="6078" y="5267"/>
                    <a:pt x="2813" y="8440"/>
                    <a:pt x="1181" y="11204"/>
                  </a:cubicBezTo>
                  <a:cubicBezTo>
                    <a:pt x="-452" y="13968"/>
                    <a:pt x="-452" y="16323"/>
                    <a:pt x="1557" y="17960"/>
                  </a:cubicBezTo>
                  <a:cubicBezTo>
                    <a:pt x="3567" y="19598"/>
                    <a:pt x="7585" y="20520"/>
                    <a:pt x="11604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2394854" y="5052132"/>
              <a:ext cx="283674" cy="48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9341" y="5782"/>
                  </a:moveTo>
                  <a:cubicBezTo>
                    <a:pt x="8368" y="6121"/>
                    <a:pt x="7395" y="6460"/>
                    <a:pt x="6130" y="8156"/>
                  </a:cubicBezTo>
                  <a:cubicBezTo>
                    <a:pt x="4865" y="9853"/>
                    <a:pt x="3308" y="12906"/>
                    <a:pt x="2432" y="14829"/>
                  </a:cubicBezTo>
                  <a:cubicBezTo>
                    <a:pt x="1557" y="16751"/>
                    <a:pt x="1362" y="17543"/>
                    <a:pt x="973" y="18617"/>
                  </a:cubicBezTo>
                  <a:cubicBezTo>
                    <a:pt x="584" y="19692"/>
                    <a:pt x="0" y="21049"/>
                    <a:pt x="0" y="21275"/>
                  </a:cubicBezTo>
                  <a:cubicBezTo>
                    <a:pt x="0" y="21501"/>
                    <a:pt x="584" y="20596"/>
                    <a:pt x="2238" y="18335"/>
                  </a:cubicBezTo>
                  <a:cubicBezTo>
                    <a:pt x="3892" y="16073"/>
                    <a:pt x="6616" y="12454"/>
                    <a:pt x="9438" y="9344"/>
                  </a:cubicBezTo>
                  <a:cubicBezTo>
                    <a:pt x="12259" y="6234"/>
                    <a:pt x="15178" y="3633"/>
                    <a:pt x="16930" y="2050"/>
                  </a:cubicBezTo>
                  <a:cubicBezTo>
                    <a:pt x="18681" y="466"/>
                    <a:pt x="19265" y="-99"/>
                    <a:pt x="19557" y="14"/>
                  </a:cubicBezTo>
                  <a:cubicBezTo>
                    <a:pt x="19849" y="127"/>
                    <a:pt x="19849" y="919"/>
                    <a:pt x="19849" y="3237"/>
                  </a:cubicBezTo>
                  <a:cubicBezTo>
                    <a:pt x="19849" y="5555"/>
                    <a:pt x="19849" y="9400"/>
                    <a:pt x="20141" y="12397"/>
                  </a:cubicBezTo>
                  <a:cubicBezTo>
                    <a:pt x="20432" y="15394"/>
                    <a:pt x="21016" y="17543"/>
                    <a:pt x="21600" y="19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2450576" y="5305452"/>
              <a:ext cx="21261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1336" y="21600"/>
                  </a:moveTo>
                  <a:cubicBezTo>
                    <a:pt x="564" y="15429"/>
                    <a:pt x="-207" y="9257"/>
                    <a:pt x="50" y="5657"/>
                  </a:cubicBezTo>
                  <a:cubicBezTo>
                    <a:pt x="307" y="2057"/>
                    <a:pt x="1593" y="1029"/>
                    <a:pt x="5322" y="514"/>
                  </a:cubicBezTo>
                  <a:cubicBezTo>
                    <a:pt x="9050" y="0"/>
                    <a:pt x="15222" y="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2839531" y="5009001"/>
              <a:ext cx="215475" cy="64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0" y="688"/>
                  </a:moveTo>
                  <a:cubicBezTo>
                    <a:pt x="745" y="344"/>
                    <a:pt x="1490" y="0"/>
                    <a:pt x="3600" y="0"/>
                  </a:cubicBezTo>
                  <a:cubicBezTo>
                    <a:pt x="5710" y="0"/>
                    <a:pt x="9186" y="344"/>
                    <a:pt x="12538" y="1678"/>
                  </a:cubicBezTo>
                  <a:cubicBezTo>
                    <a:pt x="15890" y="3012"/>
                    <a:pt x="19117" y="5335"/>
                    <a:pt x="20359" y="7788"/>
                  </a:cubicBezTo>
                  <a:cubicBezTo>
                    <a:pt x="21600" y="10241"/>
                    <a:pt x="20855" y="12822"/>
                    <a:pt x="17876" y="15146"/>
                  </a:cubicBezTo>
                  <a:cubicBezTo>
                    <a:pt x="14897" y="17469"/>
                    <a:pt x="9683" y="19535"/>
                    <a:pt x="44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3376209" y="5279720"/>
              <a:ext cx="237673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6039" y="12793"/>
                    <a:pt x="12077" y="5170"/>
                    <a:pt x="15677" y="1993"/>
                  </a:cubicBezTo>
                  <a:cubicBezTo>
                    <a:pt x="19277" y="-1183"/>
                    <a:pt x="20439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3391543" y="5412788"/>
              <a:ext cx="268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840"/>
                    <a:pt x="10286" y="10080"/>
                    <a:pt x="13886" y="6480"/>
                  </a:cubicBezTo>
                  <a:cubicBezTo>
                    <a:pt x="17486" y="2880"/>
                    <a:pt x="1954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4388232" y="4872161"/>
              <a:ext cx="291341" cy="54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21600" y="1639"/>
                  </a:moveTo>
                  <a:cubicBezTo>
                    <a:pt x="20842" y="946"/>
                    <a:pt x="20084" y="252"/>
                    <a:pt x="19137" y="54"/>
                  </a:cubicBezTo>
                  <a:cubicBezTo>
                    <a:pt x="18189" y="-144"/>
                    <a:pt x="17053" y="153"/>
                    <a:pt x="15158" y="1788"/>
                  </a:cubicBezTo>
                  <a:cubicBezTo>
                    <a:pt x="13263" y="3423"/>
                    <a:pt x="10611" y="6395"/>
                    <a:pt x="8621" y="9368"/>
                  </a:cubicBezTo>
                  <a:cubicBezTo>
                    <a:pt x="6632" y="12340"/>
                    <a:pt x="5305" y="15313"/>
                    <a:pt x="4926" y="17295"/>
                  </a:cubicBezTo>
                  <a:cubicBezTo>
                    <a:pt x="4547" y="19276"/>
                    <a:pt x="5116" y="20267"/>
                    <a:pt x="5874" y="20812"/>
                  </a:cubicBezTo>
                  <a:cubicBezTo>
                    <a:pt x="6632" y="21357"/>
                    <a:pt x="7579" y="21456"/>
                    <a:pt x="8905" y="21159"/>
                  </a:cubicBezTo>
                  <a:cubicBezTo>
                    <a:pt x="10232" y="20862"/>
                    <a:pt x="11937" y="20168"/>
                    <a:pt x="12979" y="19573"/>
                  </a:cubicBezTo>
                  <a:cubicBezTo>
                    <a:pt x="14021" y="18979"/>
                    <a:pt x="14400" y="18484"/>
                    <a:pt x="14495" y="17988"/>
                  </a:cubicBezTo>
                  <a:cubicBezTo>
                    <a:pt x="14589" y="17493"/>
                    <a:pt x="14400" y="16997"/>
                    <a:pt x="13832" y="16700"/>
                  </a:cubicBezTo>
                  <a:cubicBezTo>
                    <a:pt x="13263" y="16403"/>
                    <a:pt x="12316" y="16304"/>
                    <a:pt x="10326" y="16254"/>
                  </a:cubicBezTo>
                  <a:cubicBezTo>
                    <a:pt x="8337" y="16205"/>
                    <a:pt x="5305" y="16205"/>
                    <a:pt x="3411" y="16353"/>
                  </a:cubicBezTo>
                  <a:cubicBezTo>
                    <a:pt x="1516" y="16502"/>
                    <a:pt x="758" y="16799"/>
                    <a:pt x="0" y="17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4188894" y="5557099"/>
              <a:ext cx="529013" cy="10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0" y="20879"/>
                  </a:moveTo>
                  <a:cubicBezTo>
                    <a:pt x="1461" y="16952"/>
                    <a:pt x="2922" y="13024"/>
                    <a:pt x="5322" y="9097"/>
                  </a:cubicBezTo>
                  <a:cubicBezTo>
                    <a:pt x="7722" y="5170"/>
                    <a:pt x="11061" y="1243"/>
                    <a:pt x="13930" y="261"/>
                  </a:cubicBezTo>
                  <a:cubicBezTo>
                    <a:pt x="16800" y="-721"/>
                    <a:pt x="19200" y="1243"/>
                    <a:pt x="21600" y="3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4188894" y="5765383"/>
              <a:ext cx="243351" cy="32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47" fill="norm" stroke="1" extrusionOk="0">
                  <a:moveTo>
                    <a:pt x="3375" y="994"/>
                  </a:moveTo>
                  <a:cubicBezTo>
                    <a:pt x="2250" y="829"/>
                    <a:pt x="1125" y="664"/>
                    <a:pt x="1688" y="417"/>
                  </a:cubicBezTo>
                  <a:cubicBezTo>
                    <a:pt x="2250" y="170"/>
                    <a:pt x="4500" y="-160"/>
                    <a:pt x="7313" y="87"/>
                  </a:cubicBezTo>
                  <a:cubicBezTo>
                    <a:pt x="10125" y="335"/>
                    <a:pt x="13500" y="1159"/>
                    <a:pt x="15525" y="1984"/>
                  </a:cubicBezTo>
                  <a:cubicBezTo>
                    <a:pt x="17550" y="2808"/>
                    <a:pt x="18225" y="3632"/>
                    <a:pt x="18562" y="4457"/>
                  </a:cubicBezTo>
                  <a:cubicBezTo>
                    <a:pt x="18900" y="5281"/>
                    <a:pt x="18900" y="6106"/>
                    <a:pt x="18450" y="6765"/>
                  </a:cubicBezTo>
                  <a:cubicBezTo>
                    <a:pt x="18000" y="7425"/>
                    <a:pt x="17100" y="7919"/>
                    <a:pt x="17100" y="8496"/>
                  </a:cubicBezTo>
                  <a:cubicBezTo>
                    <a:pt x="17100" y="9074"/>
                    <a:pt x="18000" y="9733"/>
                    <a:pt x="18900" y="10310"/>
                  </a:cubicBezTo>
                  <a:cubicBezTo>
                    <a:pt x="19800" y="10887"/>
                    <a:pt x="20700" y="11382"/>
                    <a:pt x="21150" y="12042"/>
                  </a:cubicBezTo>
                  <a:cubicBezTo>
                    <a:pt x="21600" y="12701"/>
                    <a:pt x="21600" y="13525"/>
                    <a:pt x="20363" y="14680"/>
                  </a:cubicBezTo>
                  <a:cubicBezTo>
                    <a:pt x="19125" y="15834"/>
                    <a:pt x="16650" y="17318"/>
                    <a:pt x="13725" y="18555"/>
                  </a:cubicBezTo>
                  <a:cubicBezTo>
                    <a:pt x="10800" y="19791"/>
                    <a:pt x="7425" y="20780"/>
                    <a:pt x="5063" y="21110"/>
                  </a:cubicBezTo>
                  <a:cubicBezTo>
                    <a:pt x="2700" y="21440"/>
                    <a:pt x="1350" y="21110"/>
                    <a:pt x="0" y="20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4500503" y="5711513"/>
              <a:ext cx="203435" cy="35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188" fill="norm" stroke="1" extrusionOk="0">
                  <a:moveTo>
                    <a:pt x="14685" y="5571"/>
                  </a:moveTo>
                  <a:cubicBezTo>
                    <a:pt x="15752" y="5108"/>
                    <a:pt x="16819" y="4645"/>
                    <a:pt x="18152" y="3642"/>
                  </a:cubicBezTo>
                  <a:cubicBezTo>
                    <a:pt x="19485" y="2639"/>
                    <a:pt x="21085" y="1097"/>
                    <a:pt x="21219" y="402"/>
                  </a:cubicBezTo>
                  <a:cubicBezTo>
                    <a:pt x="21352" y="-292"/>
                    <a:pt x="20019" y="-138"/>
                    <a:pt x="16685" y="1251"/>
                  </a:cubicBezTo>
                  <a:cubicBezTo>
                    <a:pt x="13352" y="2639"/>
                    <a:pt x="8019" y="5262"/>
                    <a:pt x="4819" y="8194"/>
                  </a:cubicBezTo>
                  <a:cubicBezTo>
                    <a:pt x="1619" y="11125"/>
                    <a:pt x="552" y="14365"/>
                    <a:pt x="1219" y="16602"/>
                  </a:cubicBezTo>
                  <a:cubicBezTo>
                    <a:pt x="1885" y="18839"/>
                    <a:pt x="4285" y="20074"/>
                    <a:pt x="6952" y="20691"/>
                  </a:cubicBezTo>
                  <a:cubicBezTo>
                    <a:pt x="9619" y="21308"/>
                    <a:pt x="12552" y="21308"/>
                    <a:pt x="14285" y="20922"/>
                  </a:cubicBezTo>
                  <a:cubicBezTo>
                    <a:pt x="16019" y="20537"/>
                    <a:pt x="16552" y="19765"/>
                    <a:pt x="16152" y="19071"/>
                  </a:cubicBezTo>
                  <a:cubicBezTo>
                    <a:pt x="15752" y="18377"/>
                    <a:pt x="14419" y="17759"/>
                    <a:pt x="12285" y="17297"/>
                  </a:cubicBezTo>
                  <a:cubicBezTo>
                    <a:pt x="10152" y="16834"/>
                    <a:pt x="7219" y="16525"/>
                    <a:pt x="4952" y="16294"/>
                  </a:cubicBezTo>
                  <a:cubicBezTo>
                    <a:pt x="2685" y="16062"/>
                    <a:pt x="1085" y="15908"/>
                    <a:pt x="419" y="15831"/>
                  </a:cubicBezTo>
                  <a:cubicBezTo>
                    <a:pt x="-248" y="15754"/>
                    <a:pt x="19" y="15754"/>
                    <a:pt x="285" y="15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5078248" y="5488777"/>
              <a:ext cx="230006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600" y="11375"/>
                    <a:pt x="7200" y="2735"/>
                    <a:pt x="10800" y="575"/>
                  </a:cubicBezTo>
                  <a:cubicBezTo>
                    <a:pt x="14400" y="-1585"/>
                    <a:pt x="180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5055247" y="5573792"/>
              <a:ext cx="29900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46" y="19440"/>
                    <a:pt x="3692" y="17280"/>
                    <a:pt x="7292" y="13680"/>
                  </a:cubicBezTo>
                  <a:cubicBezTo>
                    <a:pt x="10892" y="10080"/>
                    <a:pt x="16246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6120938" y="4929777"/>
              <a:ext cx="38335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143"/>
                    <a:pt x="15840" y="2286"/>
                    <a:pt x="15120" y="4914"/>
                  </a:cubicBezTo>
                  <a:cubicBezTo>
                    <a:pt x="14400" y="7543"/>
                    <a:pt x="15840" y="11657"/>
                    <a:pt x="13680" y="14686"/>
                  </a:cubicBezTo>
                  <a:cubicBezTo>
                    <a:pt x="11520" y="17714"/>
                    <a:pt x="5760" y="196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5834312" y="5437843"/>
              <a:ext cx="524299" cy="5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773" fill="norm" stroke="1" extrusionOk="0">
                  <a:moveTo>
                    <a:pt x="750" y="20773"/>
                  </a:moveTo>
                  <a:cubicBezTo>
                    <a:pt x="330" y="17687"/>
                    <a:pt x="-89" y="14602"/>
                    <a:pt x="16" y="13059"/>
                  </a:cubicBezTo>
                  <a:cubicBezTo>
                    <a:pt x="121" y="11516"/>
                    <a:pt x="750" y="11516"/>
                    <a:pt x="2637" y="8944"/>
                  </a:cubicBezTo>
                  <a:cubicBezTo>
                    <a:pt x="4525" y="6373"/>
                    <a:pt x="7670" y="1230"/>
                    <a:pt x="11026" y="202"/>
                  </a:cubicBezTo>
                  <a:cubicBezTo>
                    <a:pt x="14381" y="-827"/>
                    <a:pt x="17946" y="2259"/>
                    <a:pt x="21511" y="5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5891831" y="5627615"/>
              <a:ext cx="305132" cy="44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15" fill="norm" stroke="1" extrusionOk="0">
                  <a:moveTo>
                    <a:pt x="20653" y="5147"/>
                  </a:moveTo>
                  <a:cubicBezTo>
                    <a:pt x="20830" y="4533"/>
                    <a:pt x="21007" y="3920"/>
                    <a:pt x="21095" y="3061"/>
                  </a:cubicBezTo>
                  <a:cubicBezTo>
                    <a:pt x="21184" y="2202"/>
                    <a:pt x="21184" y="1097"/>
                    <a:pt x="20653" y="483"/>
                  </a:cubicBezTo>
                  <a:cubicBezTo>
                    <a:pt x="20122" y="-130"/>
                    <a:pt x="19059" y="-253"/>
                    <a:pt x="16581" y="667"/>
                  </a:cubicBezTo>
                  <a:cubicBezTo>
                    <a:pt x="14102" y="1588"/>
                    <a:pt x="10207" y="3552"/>
                    <a:pt x="7109" y="6129"/>
                  </a:cubicBezTo>
                  <a:cubicBezTo>
                    <a:pt x="4010" y="8706"/>
                    <a:pt x="1709" y="11897"/>
                    <a:pt x="646" y="14106"/>
                  </a:cubicBezTo>
                  <a:cubicBezTo>
                    <a:pt x="-416" y="16315"/>
                    <a:pt x="-239" y="17542"/>
                    <a:pt x="1709" y="18586"/>
                  </a:cubicBezTo>
                  <a:cubicBezTo>
                    <a:pt x="3656" y="19629"/>
                    <a:pt x="7374" y="20488"/>
                    <a:pt x="10207" y="20917"/>
                  </a:cubicBezTo>
                  <a:cubicBezTo>
                    <a:pt x="13040" y="21347"/>
                    <a:pt x="14987" y="21347"/>
                    <a:pt x="16404" y="21286"/>
                  </a:cubicBezTo>
                  <a:cubicBezTo>
                    <a:pt x="17820" y="21224"/>
                    <a:pt x="18705" y="21102"/>
                    <a:pt x="19236" y="20733"/>
                  </a:cubicBezTo>
                  <a:cubicBezTo>
                    <a:pt x="19768" y="20365"/>
                    <a:pt x="19945" y="19752"/>
                    <a:pt x="19236" y="18831"/>
                  </a:cubicBezTo>
                  <a:cubicBezTo>
                    <a:pt x="18528" y="17911"/>
                    <a:pt x="16935" y="16683"/>
                    <a:pt x="13659" y="16070"/>
                  </a:cubicBezTo>
                  <a:cubicBezTo>
                    <a:pt x="10384" y="15456"/>
                    <a:pt x="5427" y="15456"/>
                    <a:pt x="469" y="15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1485056" y="6719659"/>
              <a:ext cx="226700" cy="85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511" fill="norm" stroke="1" extrusionOk="0">
                  <a:moveTo>
                    <a:pt x="475" y="10000"/>
                  </a:moveTo>
                  <a:cubicBezTo>
                    <a:pt x="237" y="11487"/>
                    <a:pt x="0" y="12974"/>
                    <a:pt x="119" y="14785"/>
                  </a:cubicBezTo>
                  <a:cubicBezTo>
                    <a:pt x="237" y="16596"/>
                    <a:pt x="712" y="18730"/>
                    <a:pt x="831" y="19959"/>
                  </a:cubicBezTo>
                  <a:cubicBezTo>
                    <a:pt x="949" y="21188"/>
                    <a:pt x="712" y="21511"/>
                    <a:pt x="475" y="21511"/>
                  </a:cubicBezTo>
                  <a:cubicBezTo>
                    <a:pt x="237" y="21511"/>
                    <a:pt x="0" y="21188"/>
                    <a:pt x="0" y="19927"/>
                  </a:cubicBezTo>
                  <a:cubicBezTo>
                    <a:pt x="0" y="18665"/>
                    <a:pt x="237" y="16467"/>
                    <a:pt x="712" y="14106"/>
                  </a:cubicBezTo>
                  <a:cubicBezTo>
                    <a:pt x="1187" y="11746"/>
                    <a:pt x="1899" y="9224"/>
                    <a:pt x="3086" y="7089"/>
                  </a:cubicBezTo>
                  <a:cubicBezTo>
                    <a:pt x="4273" y="4955"/>
                    <a:pt x="5934" y="3209"/>
                    <a:pt x="7240" y="2077"/>
                  </a:cubicBezTo>
                  <a:cubicBezTo>
                    <a:pt x="8545" y="946"/>
                    <a:pt x="9494" y="428"/>
                    <a:pt x="10681" y="170"/>
                  </a:cubicBezTo>
                  <a:cubicBezTo>
                    <a:pt x="11868" y="-89"/>
                    <a:pt x="13292" y="-89"/>
                    <a:pt x="15310" y="428"/>
                  </a:cubicBezTo>
                  <a:cubicBezTo>
                    <a:pt x="17327" y="946"/>
                    <a:pt x="19938" y="1980"/>
                    <a:pt x="20769" y="3112"/>
                  </a:cubicBezTo>
                  <a:cubicBezTo>
                    <a:pt x="21600" y="4244"/>
                    <a:pt x="20651" y="5473"/>
                    <a:pt x="17565" y="6701"/>
                  </a:cubicBezTo>
                  <a:cubicBezTo>
                    <a:pt x="14479" y="7930"/>
                    <a:pt x="9257" y="9159"/>
                    <a:pt x="4035" y="1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1633427" y="7114827"/>
              <a:ext cx="263083" cy="31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502" fill="norm" stroke="1" extrusionOk="0">
                  <a:moveTo>
                    <a:pt x="195" y="6322"/>
                  </a:moveTo>
                  <a:cubicBezTo>
                    <a:pt x="-12" y="5444"/>
                    <a:pt x="-220" y="4566"/>
                    <a:pt x="507" y="4127"/>
                  </a:cubicBezTo>
                  <a:cubicBezTo>
                    <a:pt x="1234" y="3688"/>
                    <a:pt x="2895" y="3688"/>
                    <a:pt x="4972" y="5093"/>
                  </a:cubicBezTo>
                  <a:cubicBezTo>
                    <a:pt x="7049" y="6498"/>
                    <a:pt x="9542" y="9307"/>
                    <a:pt x="10892" y="11854"/>
                  </a:cubicBezTo>
                  <a:cubicBezTo>
                    <a:pt x="12242" y="14400"/>
                    <a:pt x="12449" y="16683"/>
                    <a:pt x="12242" y="18263"/>
                  </a:cubicBezTo>
                  <a:cubicBezTo>
                    <a:pt x="12034" y="19844"/>
                    <a:pt x="11411" y="20722"/>
                    <a:pt x="10476" y="21161"/>
                  </a:cubicBezTo>
                  <a:cubicBezTo>
                    <a:pt x="9542" y="21600"/>
                    <a:pt x="8295" y="21600"/>
                    <a:pt x="7361" y="21249"/>
                  </a:cubicBezTo>
                  <a:cubicBezTo>
                    <a:pt x="6426" y="20898"/>
                    <a:pt x="5803" y="20195"/>
                    <a:pt x="5699" y="17912"/>
                  </a:cubicBezTo>
                  <a:cubicBezTo>
                    <a:pt x="5595" y="15629"/>
                    <a:pt x="6011" y="11766"/>
                    <a:pt x="8711" y="8517"/>
                  </a:cubicBezTo>
                  <a:cubicBezTo>
                    <a:pt x="11411" y="5268"/>
                    <a:pt x="16395" y="2634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1965192" y="6892692"/>
              <a:ext cx="214991" cy="5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89" fill="norm" stroke="1" extrusionOk="0">
                  <a:moveTo>
                    <a:pt x="21378" y="2755"/>
                  </a:moveTo>
                  <a:cubicBezTo>
                    <a:pt x="21378" y="2243"/>
                    <a:pt x="21378" y="1732"/>
                    <a:pt x="21251" y="1220"/>
                  </a:cubicBezTo>
                  <a:cubicBezTo>
                    <a:pt x="21124" y="708"/>
                    <a:pt x="20870" y="196"/>
                    <a:pt x="19980" y="43"/>
                  </a:cubicBezTo>
                  <a:cubicBezTo>
                    <a:pt x="19091" y="-111"/>
                    <a:pt x="17566" y="94"/>
                    <a:pt x="14517" y="1527"/>
                  </a:cubicBezTo>
                  <a:cubicBezTo>
                    <a:pt x="11467" y="2960"/>
                    <a:pt x="6893" y="5622"/>
                    <a:pt x="3971" y="8386"/>
                  </a:cubicBezTo>
                  <a:cubicBezTo>
                    <a:pt x="1049" y="11150"/>
                    <a:pt x="-222" y="14016"/>
                    <a:pt x="32" y="16217"/>
                  </a:cubicBezTo>
                  <a:cubicBezTo>
                    <a:pt x="286" y="18418"/>
                    <a:pt x="2065" y="19953"/>
                    <a:pt x="4098" y="20721"/>
                  </a:cubicBezTo>
                  <a:cubicBezTo>
                    <a:pt x="6131" y="21489"/>
                    <a:pt x="8418" y="21489"/>
                    <a:pt x="10705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2304770" y="6812886"/>
              <a:ext cx="270596" cy="63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20" fill="norm" stroke="1" extrusionOk="0">
                  <a:moveTo>
                    <a:pt x="13777" y="6784"/>
                  </a:moveTo>
                  <a:cubicBezTo>
                    <a:pt x="11153" y="9527"/>
                    <a:pt x="8528" y="12270"/>
                    <a:pt x="6611" y="14456"/>
                  </a:cubicBezTo>
                  <a:cubicBezTo>
                    <a:pt x="4693" y="16641"/>
                    <a:pt x="3482" y="18270"/>
                    <a:pt x="2472" y="19427"/>
                  </a:cubicBezTo>
                  <a:cubicBezTo>
                    <a:pt x="1463" y="20584"/>
                    <a:pt x="655" y="21270"/>
                    <a:pt x="252" y="21398"/>
                  </a:cubicBezTo>
                  <a:cubicBezTo>
                    <a:pt x="-152" y="21527"/>
                    <a:pt x="-152" y="21098"/>
                    <a:pt x="857" y="19770"/>
                  </a:cubicBezTo>
                  <a:cubicBezTo>
                    <a:pt x="1867" y="18441"/>
                    <a:pt x="3885" y="16213"/>
                    <a:pt x="6005" y="13641"/>
                  </a:cubicBezTo>
                  <a:cubicBezTo>
                    <a:pt x="8125" y="11070"/>
                    <a:pt x="10345" y="8156"/>
                    <a:pt x="12162" y="5927"/>
                  </a:cubicBezTo>
                  <a:cubicBezTo>
                    <a:pt x="13979" y="3698"/>
                    <a:pt x="15392" y="2156"/>
                    <a:pt x="16401" y="1213"/>
                  </a:cubicBezTo>
                  <a:cubicBezTo>
                    <a:pt x="17411" y="270"/>
                    <a:pt x="18016" y="-73"/>
                    <a:pt x="18622" y="13"/>
                  </a:cubicBezTo>
                  <a:cubicBezTo>
                    <a:pt x="19227" y="98"/>
                    <a:pt x="19833" y="613"/>
                    <a:pt x="20338" y="2627"/>
                  </a:cubicBezTo>
                  <a:cubicBezTo>
                    <a:pt x="20842" y="4641"/>
                    <a:pt x="21246" y="8156"/>
                    <a:pt x="21347" y="10898"/>
                  </a:cubicBezTo>
                  <a:cubicBezTo>
                    <a:pt x="21448" y="13641"/>
                    <a:pt x="21246" y="15613"/>
                    <a:pt x="21044" y="17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2448522" y="7183828"/>
              <a:ext cx="138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3065412" y="7171478"/>
              <a:ext cx="203462" cy="57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24" fill="norm" stroke="1" extrusionOk="0">
                  <a:moveTo>
                    <a:pt x="15826" y="3329"/>
                  </a:moveTo>
                  <a:cubicBezTo>
                    <a:pt x="16636" y="2947"/>
                    <a:pt x="17446" y="2565"/>
                    <a:pt x="17851" y="2039"/>
                  </a:cubicBezTo>
                  <a:cubicBezTo>
                    <a:pt x="18256" y="1513"/>
                    <a:pt x="18256" y="844"/>
                    <a:pt x="16636" y="414"/>
                  </a:cubicBezTo>
                  <a:cubicBezTo>
                    <a:pt x="15016" y="-16"/>
                    <a:pt x="11776" y="-207"/>
                    <a:pt x="8806" y="319"/>
                  </a:cubicBezTo>
                  <a:cubicBezTo>
                    <a:pt x="5836" y="844"/>
                    <a:pt x="3136" y="2087"/>
                    <a:pt x="1651" y="2947"/>
                  </a:cubicBezTo>
                  <a:cubicBezTo>
                    <a:pt x="166" y="3807"/>
                    <a:pt x="-104" y="4285"/>
                    <a:pt x="31" y="4763"/>
                  </a:cubicBezTo>
                  <a:cubicBezTo>
                    <a:pt x="166" y="5241"/>
                    <a:pt x="706" y="5719"/>
                    <a:pt x="2461" y="5814"/>
                  </a:cubicBezTo>
                  <a:cubicBezTo>
                    <a:pt x="4216" y="5910"/>
                    <a:pt x="7186" y="5623"/>
                    <a:pt x="9616" y="5193"/>
                  </a:cubicBezTo>
                  <a:cubicBezTo>
                    <a:pt x="12046" y="4763"/>
                    <a:pt x="13936" y="4189"/>
                    <a:pt x="15556" y="3712"/>
                  </a:cubicBezTo>
                  <a:cubicBezTo>
                    <a:pt x="17176" y="3234"/>
                    <a:pt x="18526" y="2851"/>
                    <a:pt x="19201" y="2995"/>
                  </a:cubicBezTo>
                  <a:cubicBezTo>
                    <a:pt x="19876" y="3138"/>
                    <a:pt x="19876" y="3807"/>
                    <a:pt x="20281" y="5862"/>
                  </a:cubicBezTo>
                  <a:cubicBezTo>
                    <a:pt x="20686" y="7917"/>
                    <a:pt x="21496" y="11358"/>
                    <a:pt x="21496" y="14034"/>
                  </a:cubicBezTo>
                  <a:cubicBezTo>
                    <a:pt x="21496" y="16710"/>
                    <a:pt x="20686" y="18621"/>
                    <a:pt x="19741" y="19720"/>
                  </a:cubicBezTo>
                  <a:cubicBezTo>
                    <a:pt x="18796" y="20820"/>
                    <a:pt x="17716" y="21106"/>
                    <a:pt x="16501" y="21250"/>
                  </a:cubicBezTo>
                  <a:cubicBezTo>
                    <a:pt x="15286" y="21393"/>
                    <a:pt x="13936" y="21393"/>
                    <a:pt x="11776" y="20676"/>
                  </a:cubicBezTo>
                  <a:cubicBezTo>
                    <a:pt x="9616" y="19959"/>
                    <a:pt x="6646" y="18526"/>
                    <a:pt x="6106" y="16662"/>
                  </a:cubicBezTo>
                  <a:cubicBezTo>
                    <a:pt x="5566" y="14798"/>
                    <a:pt x="7456" y="12504"/>
                    <a:pt x="9346" y="1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3322541" y="7183828"/>
              <a:ext cx="5366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288"/>
                    <a:pt x="10286" y="576"/>
                    <a:pt x="13371" y="3312"/>
                  </a:cubicBezTo>
                  <a:cubicBezTo>
                    <a:pt x="16457" y="6048"/>
                    <a:pt x="17486" y="11232"/>
                    <a:pt x="18514" y="14688"/>
                  </a:cubicBezTo>
                  <a:cubicBezTo>
                    <a:pt x="19543" y="18144"/>
                    <a:pt x="20571" y="1987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3325998" y="7036792"/>
              <a:ext cx="42545" cy="3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0827" fill="norm" stroke="1" extrusionOk="0">
                  <a:moveTo>
                    <a:pt x="5577" y="20827"/>
                  </a:moveTo>
                  <a:cubicBezTo>
                    <a:pt x="1977" y="10858"/>
                    <a:pt x="-1623" y="889"/>
                    <a:pt x="777" y="58"/>
                  </a:cubicBezTo>
                  <a:cubicBezTo>
                    <a:pt x="3177" y="-773"/>
                    <a:pt x="11577" y="7535"/>
                    <a:pt x="19977" y="15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3460545" y="7145494"/>
              <a:ext cx="191671" cy="16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2946"/>
                  </a:moveTo>
                  <a:cubicBezTo>
                    <a:pt x="864" y="8509"/>
                    <a:pt x="1728" y="14073"/>
                    <a:pt x="2736" y="17345"/>
                  </a:cubicBezTo>
                  <a:cubicBezTo>
                    <a:pt x="3744" y="20618"/>
                    <a:pt x="4896" y="21600"/>
                    <a:pt x="6048" y="21273"/>
                  </a:cubicBezTo>
                  <a:cubicBezTo>
                    <a:pt x="7200" y="20945"/>
                    <a:pt x="8352" y="19309"/>
                    <a:pt x="10944" y="15545"/>
                  </a:cubicBezTo>
                  <a:cubicBezTo>
                    <a:pt x="13536" y="11782"/>
                    <a:pt x="17568" y="58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3652215" y="7085300"/>
              <a:ext cx="337343" cy="25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8800"/>
                  </a:moveTo>
                  <a:cubicBezTo>
                    <a:pt x="0" y="9859"/>
                    <a:pt x="0" y="10918"/>
                    <a:pt x="491" y="11447"/>
                  </a:cubicBezTo>
                  <a:cubicBezTo>
                    <a:pt x="982" y="11977"/>
                    <a:pt x="1964" y="11977"/>
                    <a:pt x="3027" y="11130"/>
                  </a:cubicBezTo>
                  <a:cubicBezTo>
                    <a:pt x="4091" y="10282"/>
                    <a:pt x="5236" y="8588"/>
                    <a:pt x="5973" y="6788"/>
                  </a:cubicBezTo>
                  <a:cubicBezTo>
                    <a:pt x="6709" y="4988"/>
                    <a:pt x="7036" y="3082"/>
                    <a:pt x="6873" y="1812"/>
                  </a:cubicBezTo>
                  <a:cubicBezTo>
                    <a:pt x="6709" y="541"/>
                    <a:pt x="6055" y="-94"/>
                    <a:pt x="5482" y="12"/>
                  </a:cubicBezTo>
                  <a:cubicBezTo>
                    <a:pt x="4909" y="118"/>
                    <a:pt x="4418" y="965"/>
                    <a:pt x="3682" y="3718"/>
                  </a:cubicBezTo>
                  <a:cubicBezTo>
                    <a:pt x="2945" y="6471"/>
                    <a:pt x="1964" y="11130"/>
                    <a:pt x="1473" y="13988"/>
                  </a:cubicBezTo>
                  <a:cubicBezTo>
                    <a:pt x="982" y="16847"/>
                    <a:pt x="982" y="17906"/>
                    <a:pt x="1227" y="18859"/>
                  </a:cubicBezTo>
                  <a:cubicBezTo>
                    <a:pt x="1473" y="19812"/>
                    <a:pt x="1964" y="20659"/>
                    <a:pt x="3273" y="20024"/>
                  </a:cubicBezTo>
                  <a:cubicBezTo>
                    <a:pt x="4582" y="19388"/>
                    <a:pt x="6709" y="17271"/>
                    <a:pt x="8018" y="15577"/>
                  </a:cubicBezTo>
                  <a:cubicBezTo>
                    <a:pt x="9327" y="13882"/>
                    <a:pt x="9818" y="12612"/>
                    <a:pt x="10309" y="11447"/>
                  </a:cubicBezTo>
                  <a:cubicBezTo>
                    <a:pt x="10800" y="10282"/>
                    <a:pt x="11291" y="9224"/>
                    <a:pt x="11536" y="9435"/>
                  </a:cubicBezTo>
                  <a:cubicBezTo>
                    <a:pt x="11782" y="9647"/>
                    <a:pt x="11782" y="11130"/>
                    <a:pt x="11700" y="12400"/>
                  </a:cubicBezTo>
                  <a:cubicBezTo>
                    <a:pt x="11618" y="13671"/>
                    <a:pt x="11455" y="14730"/>
                    <a:pt x="11373" y="15788"/>
                  </a:cubicBezTo>
                  <a:cubicBezTo>
                    <a:pt x="11291" y="16847"/>
                    <a:pt x="11291" y="17906"/>
                    <a:pt x="11455" y="17694"/>
                  </a:cubicBezTo>
                  <a:cubicBezTo>
                    <a:pt x="11618" y="17482"/>
                    <a:pt x="11945" y="16000"/>
                    <a:pt x="13091" y="12930"/>
                  </a:cubicBezTo>
                  <a:cubicBezTo>
                    <a:pt x="14236" y="9859"/>
                    <a:pt x="16200" y="5200"/>
                    <a:pt x="17591" y="2765"/>
                  </a:cubicBezTo>
                  <a:cubicBezTo>
                    <a:pt x="18982" y="330"/>
                    <a:pt x="19800" y="118"/>
                    <a:pt x="20455" y="541"/>
                  </a:cubicBezTo>
                  <a:cubicBezTo>
                    <a:pt x="21109" y="965"/>
                    <a:pt x="21600" y="2024"/>
                    <a:pt x="21600" y="4882"/>
                  </a:cubicBezTo>
                  <a:cubicBezTo>
                    <a:pt x="21600" y="7741"/>
                    <a:pt x="21109" y="12400"/>
                    <a:pt x="20782" y="15471"/>
                  </a:cubicBezTo>
                  <a:cubicBezTo>
                    <a:pt x="20455" y="18541"/>
                    <a:pt x="20291" y="20024"/>
                    <a:pt x="20127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4482790" y="6838820"/>
              <a:ext cx="81780" cy="482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0"/>
                  </a:moveTo>
                  <a:cubicBezTo>
                    <a:pt x="16200" y="3183"/>
                    <a:pt x="10800" y="6366"/>
                    <a:pt x="7425" y="9436"/>
                  </a:cubicBezTo>
                  <a:cubicBezTo>
                    <a:pt x="4050" y="12505"/>
                    <a:pt x="2700" y="15461"/>
                    <a:pt x="1688" y="17223"/>
                  </a:cubicBezTo>
                  <a:cubicBezTo>
                    <a:pt x="675" y="18985"/>
                    <a:pt x="0" y="19554"/>
                    <a:pt x="0" y="20122"/>
                  </a:cubicBezTo>
                  <a:cubicBezTo>
                    <a:pt x="0" y="20691"/>
                    <a:pt x="675" y="21259"/>
                    <a:pt x="2700" y="21429"/>
                  </a:cubicBezTo>
                  <a:cubicBezTo>
                    <a:pt x="4725" y="21600"/>
                    <a:pt x="8100" y="21373"/>
                    <a:pt x="10463" y="20463"/>
                  </a:cubicBezTo>
                  <a:cubicBezTo>
                    <a:pt x="12825" y="19554"/>
                    <a:pt x="14175" y="17962"/>
                    <a:pt x="15525" y="16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4346376" y="6876425"/>
              <a:ext cx="455866" cy="437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86" fill="norm" stroke="1" extrusionOk="0">
                  <a:moveTo>
                    <a:pt x="2685" y="11647"/>
                  </a:moveTo>
                  <a:cubicBezTo>
                    <a:pt x="1485" y="11647"/>
                    <a:pt x="285" y="11647"/>
                    <a:pt x="45" y="11585"/>
                  </a:cubicBezTo>
                  <a:cubicBezTo>
                    <a:pt x="-195" y="11522"/>
                    <a:pt x="525" y="11398"/>
                    <a:pt x="2025" y="10399"/>
                  </a:cubicBezTo>
                  <a:cubicBezTo>
                    <a:pt x="3525" y="9400"/>
                    <a:pt x="5805" y="7527"/>
                    <a:pt x="8025" y="5654"/>
                  </a:cubicBezTo>
                  <a:cubicBezTo>
                    <a:pt x="10245" y="3781"/>
                    <a:pt x="12405" y="1909"/>
                    <a:pt x="13905" y="910"/>
                  </a:cubicBezTo>
                  <a:cubicBezTo>
                    <a:pt x="15405" y="-89"/>
                    <a:pt x="16245" y="-214"/>
                    <a:pt x="16665" y="285"/>
                  </a:cubicBezTo>
                  <a:cubicBezTo>
                    <a:pt x="17085" y="785"/>
                    <a:pt x="17085" y="1909"/>
                    <a:pt x="16785" y="3469"/>
                  </a:cubicBezTo>
                  <a:cubicBezTo>
                    <a:pt x="16485" y="5030"/>
                    <a:pt x="15885" y="7028"/>
                    <a:pt x="15465" y="8339"/>
                  </a:cubicBezTo>
                  <a:cubicBezTo>
                    <a:pt x="15045" y="9650"/>
                    <a:pt x="14805" y="10274"/>
                    <a:pt x="14565" y="11023"/>
                  </a:cubicBezTo>
                  <a:cubicBezTo>
                    <a:pt x="14325" y="11772"/>
                    <a:pt x="14085" y="12646"/>
                    <a:pt x="14445" y="12896"/>
                  </a:cubicBezTo>
                  <a:cubicBezTo>
                    <a:pt x="14805" y="13146"/>
                    <a:pt x="15765" y="12771"/>
                    <a:pt x="16545" y="12584"/>
                  </a:cubicBezTo>
                  <a:cubicBezTo>
                    <a:pt x="17325" y="12396"/>
                    <a:pt x="17925" y="12396"/>
                    <a:pt x="18345" y="12709"/>
                  </a:cubicBezTo>
                  <a:cubicBezTo>
                    <a:pt x="18765" y="13021"/>
                    <a:pt x="19005" y="13645"/>
                    <a:pt x="19125" y="14644"/>
                  </a:cubicBezTo>
                  <a:cubicBezTo>
                    <a:pt x="19245" y="15643"/>
                    <a:pt x="19245" y="17016"/>
                    <a:pt x="19605" y="18202"/>
                  </a:cubicBezTo>
                  <a:cubicBezTo>
                    <a:pt x="19965" y="19388"/>
                    <a:pt x="20685" y="20387"/>
                    <a:pt x="21405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4856868" y="6832063"/>
              <a:ext cx="380025" cy="422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70" fill="norm" stroke="1" extrusionOk="0">
                  <a:moveTo>
                    <a:pt x="4698" y="15087"/>
                  </a:moveTo>
                  <a:cubicBezTo>
                    <a:pt x="4122" y="14699"/>
                    <a:pt x="3546" y="14311"/>
                    <a:pt x="2898" y="14247"/>
                  </a:cubicBezTo>
                  <a:cubicBezTo>
                    <a:pt x="2250" y="14182"/>
                    <a:pt x="1530" y="14441"/>
                    <a:pt x="1026" y="15281"/>
                  </a:cubicBezTo>
                  <a:cubicBezTo>
                    <a:pt x="522" y="16122"/>
                    <a:pt x="234" y="17545"/>
                    <a:pt x="90" y="18579"/>
                  </a:cubicBezTo>
                  <a:cubicBezTo>
                    <a:pt x="-54" y="19614"/>
                    <a:pt x="-54" y="20261"/>
                    <a:pt x="306" y="20714"/>
                  </a:cubicBezTo>
                  <a:cubicBezTo>
                    <a:pt x="666" y="21166"/>
                    <a:pt x="1386" y="21425"/>
                    <a:pt x="2034" y="21360"/>
                  </a:cubicBezTo>
                  <a:cubicBezTo>
                    <a:pt x="2682" y="21296"/>
                    <a:pt x="3258" y="20908"/>
                    <a:pt x="3762" y="20390"/>
                  </a:cubicBezTo>
                  <a:cubicBezTo>
                    <a:pt x="4266" y="19873"/>
                    <a:pt x="4698" y="19226"/>
                    <a:pt x="5130" y="19162"/>
                  </a:cubicBezTo>
                  <a:cubicBezTo>
                    <a:pt x="5562" y="19097"/>
                    <a:pt x="5994" y="19614"/>
                    <a:pt x="6570" y="19744"/>
                  </a:cubicBezTo>
                  <a:cubicBezTo>
                    <a:pt x="7146" y="19873"/>
                    <a:pt x="7866" y="19614"/>
                    <a:pt x="9522" y="17933"/>
                  </a:cubicBezTo>
                  <a:cubicBezTo>
                    <a:pt x="11178" y="16251"/>
                    <a:pt x="13770" y="13147"/>
                    <a:pt x="15930" y="10237"/>
                  </a:cubicBezTo>
                  <a:cubicBezTo>
                    <a:pt x="18090" y="7327"/>
                    <a:pt x="19818" y="4611"/>
                    <a:pt x="20682" y="2865"/>
                  </a:cubicBezTo>
                  <a:cubicBezTo>
                    <a:pt x="21546" y="1118"/>
                    <a:pt x="21546" y="342"/>
                    <a:pt x="21186" y="84"/>
                  </a:cubicBezTo>
                  <a:cubicBezTo>
                    <a:pt x="20826" y="-175"/>
                    <a:pt x="20106" y="84"/>
                    <a:pt x="18954" y="2088"/>
                  </a:cubicBezTo>
                  <a:cubicBezTo>
                    <a:pt x="17802" y="4093"/>
                    <a:pt x="16218" y="7844"/>
                    <a:pt x="15138" y="10819"/>
                  </a:cubicBezTo>
                  <a:cubicBezTo>
                    <a:pt x="14058" y="13794"/>
                    <a:pt x="13482" y="15993"/>
                    <a:pt x="13194" y="17480"/>
                  </a:cubicBezTo>
                  <a:cubicBezTo>
                    <a:pt x="12906" y="18968"/>
                    <a:pt x="12906" y="19744"/>
                    <a:pt x="13194" y="20326"/>
                  </a:cubicBezTo>
                  <a:cubicBezTo>
                    <a:pt x="13482" y="20908"/>
                    <a:pt x="14058" y="21296"/>
                    <a:pt x="15066" y="20972"/>
                  </a:cubicBezTo>
                  <a:cubicBezTo>
                    <a:pt x="16074" y="20649"/>
                    <a:pt x="17514" y="19614"/>
                    <a:pt x="18954" y="18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5088279" y="7092436"/>
              <a:ext cx="273643" cy="3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256" fill="norm" stroke="1" extrusionOk="0">
                  <a:moveTo>
                    <a:pt x="4615" y="21256"/>
                  </a:moveTo>
                  <a:cubicBezTo>
                    <a:pt x="2415" y="14056"/>
                    <a:pt x="215" y="6856"/>
                    <a:pt x="15" y="3256"/>
                  </a:cubicBezTo>
                  <a:cubicBezTo>
                    <a:pt x="-185" y="-344"/>
                    <a:pt x="1615" y="-344"/>
                    <a:pt x="5515" y="376"/>
                  </a:cubicBezTo>
                  <a:cubicBezTo>
                    <a:pt x="9415" y="1096"/>
                    <a:pt x="15415" y="2536"/>
                    <a:pt x="21415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5584259" y="6791454"/>
              <a:ext cx="254188" cy="49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95" fill="norm" stroke="1" extrusionOk="0">
                  <a:moveTo>
                    <a:pt x="12190" y="5432"/>
                  </a:moveTo>
                  <a:cubicBezTo>
                    <a:pt x="11976" y="8342"/>
                    <a:pt x="11762" y="11252"/>
                    <a:pt x="11335" y="13658"/>
                  </a:cubicBezTo>
                  <a:cubicBezTo>
                    <a:pt x="10907" y="16064"/>
                    <a:pt x="10265" y="17967"/>
                    <a:pt x="9624" y="19310"/>
                  </a:cubicBezTo>
                  <a:cubicBezTo>
                    <a:pt x="8982" y="20653"/>
                    <a:pt x="8341" y="21436"/>
                    <a:pt x="7913" y="21492"/>
                  </a:cubicBezTo>
                  <a:cubicBezTo>
                    <a:pt x="7485" y="21548"/>
                    <a:pt x="7271" y="20876"/>
                    <a:pt x="7806" y="18414"/>
                  </a:cubicBezTo>
                  <a:cubicBezTo>
                    <a:pt x="8341" y="15952"/>
                    <a:pt x="9624" y="11699"/>
                    <a:pt x="10693" y="8566"/>
                  </a:cubicBezTo>
                  <a:cubicBezTo>
                    <a:pt x="11762" y="5432"/>
                    <a:pt x="12618" y="3417"/>
                    <a:pt x="13366" y="2074"/>
                  </a:cubicBezTo>
                  <a:cubicBezTo>
                    <a:pt x="14115" y="731"/>
                    <a:pt x="14756" y="60"/>
                    <a:pt x="15505" y="4"/>
                  </a:cubicBezTo>
                  <a:cubicBezTo>
                    <a:pt x="16253" y="-52"/>
                    <a:pt x="17109" y="508"/>
                    <a:pt x="17857" y="1795"/>
                  </a:cubicBezTo>
                  <a:cubicBezTo>
                    <a:pt x="18606" y="3082"/>
                    <a:pt x="19248" y="5096"/>
                    <a:pt x="18392" y="6831"/>
                  </a:cubicBezTo>
                  <a:cubicBezTo>
                    <a:pt x="17537" y="8566"/>
                    <a:pt x="15184" y="10021"/>
                    <a:pt x="13580" y="10972"/>
                  </a:cubicBezTo>
                  <a:cubicBezTo>
                    <a:pt x="11976" y="11923"/>
                    <a:pt x="11121" y="12371"/>
                    <a:pt x="11228" y="12595"/>
                  </a:cubicBezTo>
                  <a:cubicBezTo>
                    <a:pt x="11335" y="12818"/>
                    <a:pt x="12404" y="12818"/>
                    <a:pt x="13473" y="12818"/>
                  </a:cubicBezTo>
                  <a:cubicBezTo>
                    <a:pt x="14543" y="12818"/>
                    <a:pt x="15612" y="12818"/>
                    <a:pt x="16895" y="13154"/>
                  </a:cubicBezTo>
                  <a:cubicBezTo>
                    <a:pt x="18178" y="13490"/>
                    <a:pt x="19675" y="14161"/>
                    <a:pt x="20531" y="14777"/>
                  </a:cubicBezTo>
                  <a:cubicBezTo>
                    <a:pt x="21386" y="15393"/>
                    <a:pt x="21600" y="15952"/>
                    <a:pt x="20638" y="16736"/>
                  </a:cubicBezTo>
                  <a:cubicBezTo>
                    <a:pt x="19675" y="17519"/>
                    <a:pt x="17537" y="18526"/>
                    <a:pt x="13901" y="19254"/>
                  </a:cubicBezTo>
                  <a:cubicBezTo>
                    <a:pt x="10265" y="19981"/>
                    <a:pt x="5133" y="20429"/>
                    <a:pt x="0" y="20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6208371" y="7026549"/>
              <a:ext cx="180907" cy="191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0972" fill="norm" stroke="1" extrusionOk="0">
                  <a:moveTo>
                    <a:pt x="21236" y="2116"/>
                  </a:moveTo>
                  <a:cubicBezTo>
                    <a:pt x="19736" y="994"/>
                    <a:pt x="18236" y="-128"/>
                    <a:pt x="15836" y="12"/>
                  </a:cubicBezTo>
                  <a:cubicBezTo>
                    <a:pt x="13436" y="153"/>
                    <a:pt x="10136" y="1555"/>
                    <a:pt x="7286" y="4360"/>
                  </a:cubicBezTo>
                  <a:cubicBezTo>
                    <a:pt x="4436" y="7166"/>
                    <a:pt x="2036" y="11373"/>
                    <a:pt x="836" y="14179"/>
                  </a:cubicBezTo>
                  <a:cubicBezTo>
                    <a:pt x="-364" y="16984"/>
                    <a:pt x="-364" y="18386"/>
                    <a:pt x="1436" y="19508"/>
                  </a:cubicBezTo>
                  <a:cubicBezTo>
                    <a:pt x="3236" y="20630"/>
                    <a:pt x="6836" y="21472"/>
                    <a:pt x="10286" y="20630"/>
                  </a:cubicBezTo>
                  <a:cubicBezTo>
                    <a:pt x="13736" y="19789"/>
                    <a:pt x="17036" y="17264"/>
                    <a:pt x="18236" y="14319"/>
                  </a:cubicBezTo>
                  <a:cubicBezTo>
                    <a:pt x="19436" y="11373"/>
                    <a:pt x="18536" y="8007"/>
                    <a:pt x="17036" y="6184"/>
                  </a:cubicBezTo>
                  <a:cubicBezTo>
                    <a:pt x="15536" y="4360"/>
                    <a:pt x="13436" y="4080"/>
                    <a:pt x="11336" y="3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6436683" y="7010440"/>
              <a:ext cx="182601" cy="23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332" fill="norm" stroke="1" extrusionOk="0">
                  <a:moveTo>
                    <a:pt x="20856" y="3913"/>
                  </a:moveTo>
                  <a:cubicBezTo>
                    <a:pt x="19980" y="2519"/>
                    <a:pt x="19105" y="1126"/>
                    <a:pt x="17791" y="429"/>
                  </a:cubicBezTo>
                  <a:cubicBezTo>
                    <a:pt x="16478" y="-268"/>
                    <a:pt x="14726" y="-268"/>
                    <a:pt x="11661" y="1590"/>
                  </a:cubicBezTo>
                  <a:cubicBezTo>
                    <a:pt x="8597" y="3448"/>
                    <a:pt x="4218" y="7164"/>
                    <a:pt x="1883" y="10184"/>
                  </a:cubicBezTo>
                  <a:cubicBezTo>
                    <a:pt x="-452" y="13203"/>
                    <a:pt x="-744" y="15526"/>
                    <a:pt x="1737" y="17267"/>
                  </a:cubicBezTo>
                  <a:cubicBezTo>
                    <a:pt x="4218" y="19009"/>
                    <a:pt x="9472" y="20171"/>
                    <a:pt x="14726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6634732" y="7028861"/>
              <a:ext cx="122555" cy="22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269" fill="norm" stroke="1" extrusionOk="0">
                  <a:moveTo>
                    <a:pt x="20716" y="4523"/>
                  </a:moveTo>
                  <a:cubicBezTo>
                    <a:pt x="19420" y="2824"/>
                    <a:pt x="18124" y="1125"/>
                    <a:pt x="16396" y="397"/>
                  </a:cubicBezTo>
                  <a:cubicBezTo>
                    <a:pt x="14668" y="-331"/>
                    <a:pt x="12508" y="-88"/>
                    <a:pt x="9700" y="1368"/>
                  </a:cubicBezTo>
                  <a:cubicBezTo>
                    <a:pt x="6892" y="2824"/>
                    <a:pt x="3436" y="5494"/>
                    <a:pt x="1492" y="8285"/>
                  </a:cubicBezTo>
                  <a:cubicBezTo>
                    <a:pt x="-452" y="11076"/>
                    <a:pt x="-884" y="13988"/>
                    <a:pt x="2572" y="16172"/>
                  </a:cubicBezTo>
                  <a:cubicBezTo>
                    <a:pt x="6028" y="18357"/>
                    <a:pt x="13372" y="19813"/>
                    <a:pt x="20716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6853915" y="7038159"/>
              <a:ext cx="240713" cy="163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74" fill="norm" stroke="1" extrusionOk="0">
                  <a:moveTo>
                    <a:pt x="2317" y="0"/>
                  </a:moveTo>
                  <a:cubicBezTo>
                    <a:pt x="1408" y="4985"/>
                    <a:pt x="498" y="9969"/>
                    <a:pt x="157" y="13458"/>
                  </a:cubicBezTo>
                  <a:cubicBezTo>
                    <a:pt x="-184" y="16948"/>
                    <a:pt x="43" y="18942"/>
                    <a:pt x="725" y="20105"/>
                  </a:cubicBezTo>
                  <a:cubicBezTo>
                    <a:pt x="1408" y="21268"/>
                    <a:pt x="2544" y="21600"/>
                    <a:pt x="3568" y="20935"/>
                  </a:cubicBezTo>
                  <a:cubicBezTo>
                    <a:pt x="4591" y="20271"/>
                    <a:pt x="5500" y="18609"/>
                    <a:pt x="6296" y="17114"/>
                  </a:cubicBezTo>
                  <a:cubicBezTo>
                    <a:pt x="7092" y="15618"/>
                    <a:pt x="7774" y="14289"/>
                    <a:pt x="8342" y="12462"/>
                  </a:cubicBezTo>
                  <a:cubicBezTo>
                    <a:pt x="8911" y="10634"/>
                    <a:pt x="9365" y="8308"/>
                    <a:pt x="9820" y="7975"/>
                  </a:cubicBezTo>
                  <a:cubicBezTo>
                    <a:pt x="10275" y="7643"/>
                    <a:pt x="10730" y="9305"/>
                    <a:pt x="11867" y="11631"/>
                  </a:cubicBezTo>
                  <a:cubicBezTo>
                    <a:pt x="13003" y="13957"/>
                    <a:pt x="14822" y="16948"/>
                    <a:pt x="16528" y="18609"/>
                  </a:cubicBezTo>
                  <a:cubicBezTo>
                    <a:pt x="18233" y="20271"/>
                    <a:pt x="19824" y="20603"/>
                    <a:pt x="21416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7140628" y="6672979"/>
              <a:ext cx="658472" cy="58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75" fill="norm" stroke="1" extrusionOk="0">
                  <a:moveTo>
                    <a:pt x="0" y="14483"/>
                  </a:moveTo>
                  <a:cubicBezTo>
                    <a:pt x="419" y="14389"/>
                    <a:pt x="837" y="14296"/>
                    <a:pt x="1172" y="14483"/>
                  </a:cubicBezTo>
                  <a:cubicBezTo>
                    <a:pt x="1507" y="14670"/>
                    <a:pt x="1758" y="15138"/>
                    <a:pt x="2009" y="15839"/>
                  </a:cubicBezTo>
                  <a:cubicBezTo>
                    <a:pt x="2260" y="16540"/>
                    <a:pt x="2512" y="17475"/>
                    <a:pt x="2595" y="18223"/>
                  </a:cubicBezTo>
                  <a:cubicBezTo>
                    <a:pt x="2679" y="18971"/>
                    <a:pt x="2595" y="19532"/>
                    <a:pt x="2470" y="19579"/>
                  </a:cubicBezTo>
                  <a:cubicBezTo>
                    <a:pt x="2344" y="19626"/>
                    <a:pt x="2177" y="19158"/>
                    <a:pt x="2344" y="18270"/>
                  </a:cubicBezTo>
                  <a:cubicBezTo>
                    <a:pt x="2512" y="17382"/>
                    <a:pt x="3014" y="16073"/>
                    <a:pt x="3684" y="15278"/>
                  </a:cubicBezTo>
                  <a:cubicBezTo>
                    <a:pt x="4353" y="14483"/>
                    <a:pt x="5191" y="14202"/>
                    <a:pt x="5944" y="14062"/>
                  </a:cubicBezTo>
                  <a:cubicBezTo>
                    <a:pt x="6698" y="13922"/>
                    <a:pt x="7367" y="13922"/>
                    <a:pt x="7786" y="14156"/>
                  </a:cubicBezTo>
                  <a:cubicBezTo>
                    <a:pt x="8205" y="14389"/>
                    <a:pt x="8372" y="14857"/>
                    <a:pt x="8665" y="15138"/>
                  </a:cubicBezTo>
                  <a:cubicBezTo>
                    <a:pt x="8958" y="15418"/>
                    <a:pt x="9377" y="15512"/>
                    <a:pt x="9795" y="15418"/>
                  </a:cubicBezTo>
                  <a:cubicBezTo>
                    <a:pt x="10214" y="15325"/>
                    <a:pt x="10633" y="15044"/>
                    <a:pt x="10800" y="14623"/>
                  </a:cubicBezTo>
                  <a:cubicBezTo>
                    <a:pt x="10967" y="14202"/>
                    <a:pt x="10884" y="13641"/>
                    <a:pt x="10633" y="13361"/>
                  </a:cubicBezTo>
                  <a:cubicBezTo>
                    <a:pt x="10381" y="13080"/>
                    <a:pt x="9963" y="13080"/>
                    <a:pt x="9586" y="13267"/>
                  </a:cubicBezTo>
                  <a:cubicBezTo>
                    <a:pt x="9209" y="13454"/>
                    <a:pt x="8874" y="13828"/>
                    <a:pt x="8623" y="14623"/>
                  </a:cubicBezTo>
                  <a:cubicBezTo>
                    <a:pt x="8372" y="15418"/>
                    <a:pt x="8205" y="16634"/>
                    <a:pt x="8247" y="17709"/>
                  </a:cubicBezTo>
                  <a:cubicBezTo>
                    <a:pt x="8288" y="18784"/>
                    <a:pt x="8540" y="19719"/>
                    <a:pt x="9293" y="20280"/>
                  </a:cubicBezTo>
                  <a:cubicBezTo>
                    <a:pt x="10047" y="20841"/>
                    <a:pt x="11302" y="21028"/>
                    <a:pt x="12600" y="20748"/>
                  </a:cubicBezTo>
                  <a:cubicBezTo>
                    <a:pt x="13898" y="20467"/>
                    <a:pt x="15237" y="19719"/>
                    <a:pt x="16074" y="18831"/>
                  </a:cubicBezTo>
                  <a:cubicBezTo>
                    <a:pt x="16912" y="17943"/>
                    <a:pt x="17247" y="16914"/>
                    <a:pt x="17414" y="16166"/>
                  </a:cubicBezTo>
                  <a:cubicBezTo>
                    <a:pt x="17581" y="15418"/>
                    <a:pt x="17581" y="14951"/>
                    <a:pt x="17330" y="14810"/>
                  </a:cubicBezTo>
                  <a:cubicBezTo>
                    <a:pt x="17079" y="14670"/>
                    <a:pt x="16577" y="14857"/>
                    <a:pt x="16074" y="15371"/>
                  </a:cubicBezTo>
                  <a:cubicBezTo>
                    <a:pt x="15572" y="15886"/>
                    <a:pt x="15070" y="16727"/>
                    <a:pt x="14777" y="17428"/>
                  </a:cubicBezTo>
                  <a:cubicBezTo>
                    <a:pt x="14484" y="18130"/>
                    <a:pt x="14400" y="18691"/>
                    <a:pt x="14358" y="19345"/>
                  </a:cubicBezTo>
                  <a:cubicBezTo>
                    <a:pt x="14316" y="20000"/>
                    <a:pt x="14316" y="20748"/>
                    <a:pt x="14526" y="21122"/>
                  </a:cubicBezTo>
                  <a:cubicBezTo>
                    <a:pt x="14735" y="21496"/>
                    <a:pt x="15153" y="21496"/>
                    <a:pt x="15865" y="20841"/>
                  </a:cubicBezTo>
                  <a:cubicBezTo>
                    <a:pt x="16577" y="20187"/>
                    <a:pt x="17581" y="18878"/>
                    <a:pt x="18502" y="16867"/>
                  </a:cubicBezTo>
                  <a:cubicBezTo>
                    <a:pt x="19423" y="14857"/>
                    <a:pt x="20260" y="12145"/>
                    <a:pt x="20763" y="9527"/>
                  </a:cubicBezTo>
                  <a:cubicBezTo>
                    <a:pt x="21265" y="6909"/>
                    <a:pt x="21433" y="4384"/>
                    <a:pt x="21516" y="2888"/>
                  </a:cubicBezTo>
                  <a:cubicBezTo>
                    <a:pt x="21600" y="1392"/>
                    <a:pt x="21600" y="925"/>
                    <a:pt x="21433" y="551"/>
                  </a:cubicBezTo>
                  <a:cubicBezTo>
                    <a:pt x="21265" y="177"/>
                    <a:pt x="20930" y="-104"/>
                    <a:pt x="20595" y="36"/>
                  </a:cubicBezTo>
                  <a:cubicBezTo>
                    <a:pt x="20260" y="177"/>
                    <a:pt x="19926" y="738"/>
                    <a:pt x="19549" y="2374"/>
                  </a:cubicBezTo>
                  <a:cubicBezTo>
                    <a:pt x="19172" y="4010"/>
                    <a:pt x="18753" y="6722"/>
                    <a:pt x="18670" y="9340"/>
                  </a:cubicBezTo>
                  <a:cubicBezTo>
                    <a:pt x="18586" y="11958"/>
                    <a:pt x="18837" y="14483"/>
                    <a:pt x="19214" y="16119"/>
                  </a:cubicBezTo>
                  <a:cubicBezTo>
                    <a:pt x="19591" y="17756"/>
                    <a:pt x="20093" y="18504"/>
                    <a:pt x="20595" y="19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7884311" y="6685484"/>
              <a:ext cx="164525" cy="62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4727" y="0"/>
                  </a:moveTo>
                  <a:cubicBezTo>
                    <a:pt x="17345" y="2810"/>
                    <a:pt x="19964" y="5620"/>
                    <a:pt x="20782" y="8341"/>
                  </a:cubicBezTo>
                  <a:cubicBezTo>
                    <a:pt x="21600" y="11063"/>
                    <a:pt x="20618" y="13698"/>
                    <a:pt x="18491" y="15805"/>
                  </a:cubicBezTo>
                  <a:cubicBezTo>
                    <a:pt x="16364" y="17912"/>
                    <a:pt x="13091" y="19493"/>
                    <a:pt x="9818" y="20371"/>
                  </a:cubicBezTo>
                  <a:cubicBezTo>
                    <a:pt x="6545" y="21249"/>
                    <a:pt x="3273" y="21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8252320" y="7061159"/>
              <a:ext cx="168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8259987" y="7214496"/>
              <a:ext cx="115003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9057338" y="7245965"/>
              <a:ext cx="281619" cy="43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387" fill="norm" stroke="1" extrusionOk="0">
                  <a:moveTo>
                    <a:pt x="20432" y="1855"/>
                  </a:moveTo>
                  <a:cubicBezTo>
                    <a:pt x="21016" y="1097"/>
                    <a:pt x="21600" y="339"/>
                    <a:pt x="21405" y="87"/>
                  </a:cubicBezTo>
                  <a:cubicBezTo>
                    <a:pt x="21211" y="-166"/>
                    <a:pt x="20238" y="87"/>
                    <a:pt x="17903" y="1476"/>
                  </a:cubicBezTo>
                  <a:cubicBezTo>
                    <a:pt x="15568" y="2866"/>
                    <a:pt x="11870" y="5392"/>
                    <a:pt x="9341" y="7918"/>
                  </a:cubicBezTo>
                  <a:cubicBezTo>
                    <a:pt x="6811" y="10445"/>
                    <a:pt x="5449" y="12971"/>
                    <a:pt x="4865" y="14929"/>
                  </a:cubicBezTo>
                  <a:cubicBezTo>
                    <a:pt x="4281" y="16887"/>
                    <a:pt x="4476" y="18276"/>
                    <a:pt x="4962" y="19223"/>
                  </a:cubicBezTo>
                  <a:cubicBezTo>
                    <a:pt x="5449" y="20171"/>
                    <a:pt x="6227" y="20676"/>
                    <a:pt x="7200" y="20992"/>
                  </a:cubicBezTo>
                  <a:cubicBezTo>
                    <a:pt x="8173" y="21308"/>
                    <a:pt x="9341" y="21434"/>
                    <a:pt x="10508" y="21371"/>
                  </a:cubicBezTo>
                  <a:cubicBezTo>
                    <a:pt x="11676" y="21308"/>
                    <a:pt x="12843" y="21055"/>
                    <a:pt x="13719" y="20676"/>
                  </a:cubicBezTo>
                  <a:cubicBezTo>
                    <a:pt x="14595" y="20297"/>
                    <a:pt x="15178" y="19792"/>
                    <a:pt x="15470" y="19097"/>
                  </a:cubicBezTo>
                  <a:cubicBezTo>
                    <a:pt x="15762" y="18402"/>
                    <a:pt x="15762" y="17518"/>
                    <a:pt x="13622" y="16697"/>
                  </a:cubicBezTo>
                  <a:cubicBezTo>
                    <a:pt x="11481" y="15876"/>
                    <a:pt x="7200" y="15118"/>
                    <a:pt x="4573" y="14676"/>
                  </a:cubicBezTo>
                  <a:cubicBezTo>
                    <a:pt x="1946" y="14234"/>
                    <a:pt x="973" y="14108"/>
                    <a:pt x="0" y="13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8919335" y="7045825"/>
              <a:ext cx="52901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26" y="17600"/>
                    <a:pt x="6052" y="13600"/>
                    <a:pt x="9652" y="10000"/>
                  </a:cubicBezTo>
                  <a:cubicBezTo>
                    <a:pt x="13252" y="6400"/>
                    <a:pt x="17426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9065004" y="6493813"/>
              <a:ext cx="33620" cy="329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3851"/>
                    <a:pt x="21600" y="7702"/>
                    <a:pt x="18514" y="11302"/>
                  </a:cubicBezTo>
                  <a:cubicBezTo>
                    <a:pt x="15429" y="14902"/>
                    <a:pt x="7714" y="182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1321496" y="7575350"/>
              <a:ext cx="6217809" cy="191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21542"/>
                  </a:moveTo>
                  <a:cubicBezTo>
                    <a:pt x="107" y="20390"/>
                    <a:pt x="213" y="19238"/>
                    <a:pt x="448" y="18662"/>
                  </a:cubicBezTo>
                  <a:cubicBezTo>
                    <a:pt x="684" y="18086"/>
                    <a:pt x="1048" y="18086"/>
                    <a:pt x="1403" y="18230"/>
                  </a:cubicBezTo>
                  <a:cubicBezTo>
                    <a:pt x="1758" y="18374"/>
                    <a:pt x="2104" y="18662"/>
                    <a:pt x="2441" y="18806"/>
                  </a:cubicBezTo>
                  <a:cubicBezTo>
                    <a:pt x="2779" y="18950"/>
                    <a:pt x="3107" y="18950"/>
                    <a:pt x="3458" y="18950"/>
                  </a:cubicBezTo>
                  <a:cubicBezTo>
                    <a:pt x="3809" y="18950"/>
                    <a:pt x="4182" y="18950"/>
                    <a:pt x="4523" y="18806"/>
                  </a:cubicBezTo>
                  <a:cubicBezTo>
                    <a:pt x="4865" y="18662"/>
                    <a:pt x="5176" y="18374"/>
                    <a:pt x="5495" y="18086"/>
                  </a:cubicBezTo>
                  <a:cubicBezTo>
                    <a:pt x="5815" y="17798"/>
                    <a:pt x="6144" y="17510"/>
                    <a:pt x="6499" y="17222"/>
                  </a:cubicBezTo>
                  <a:cubicBezTo>
                    <a:pt x="6854" y="16934"/>
                    <a:pt x="7236" y="16646"/>
                    <a:pt x="7564" y="16358"/>
                  </a:cubicBezTo>
                  <a:cubicBezTo>
                    <a:pt x="7892" y="16070"/>
                    <a:pt x="8168" y="15782"/>
                    <a:pt x="8434" y="15638"/>
                  </a:cubicBezTo>
                  <a:cubicBezTo>
                    <a:pt x="8700" y="15494"/>
                    <a:pt x="8958" y="15494"/>
                    <a:pt x="9224" y="15494"/>
                  </a:cubicBezTo>
                  <a:cubicBezTo>
                    <a:pt x="9491" y="15494"/>
                    <a:pt x="9766" y="15494"/>
                    <a:pt x="10050" y="15350"/>
                  </a:cubicBezTo>
                  <a:cubicBezTo>
                    <a:pt x="10334" y="15206"/>
                    <a:pt x="10627" y="14918"/>
                    <a:pt x="10911" y="14630"/>
                  </a:cubicBezTo>
                  <a:cubicBezTo>
                    <a:pt x="11195" y="14342"/>
                    <a:pt x="11470" y="14054"/>
                    <a:pt x="11763" y="13766"/>
                  </a:cubicBezTo>
                  <a:cubicBezTo>
                    <a:pt x="12056" y="13478"/>
                    <a:pt x="12367" y="13190"/>
                    <a:pt x="12669" y="12758"/>
                  </a:cubicBezTo>
                  <a:cubicBezTo>
                    <a:pt x="12971" y="12326"/>
                    <a:pt x="13264" y="11750"/>
                    <a:pt x="13552" y="11174"/>
                  </a:cubicBezTo>
                  <a:cubicBezTo>
                    <a:pt x="13841" y="10598"/>
                    <a:pt x="14125" y="10022"/>
                    <a:pt x="14409" y="9446"/>
                  </a:cubicBezTo>
                  <a:cubicBezTo>
                    <a:pt x="14693" y="8870"/>
                    <a:pt x="14977" y="8294"/>
                    <a:pt x="15257" y="7718"/>
                  </a:cubicBezTo>
                  <a:cubicBezTo>
                    <a:pt x="15536" y="7142"/>
                    <a:pt x="15812" y="6566"/>
                    <a:pt x="16145" y="5846"/>
                  </a:cubicBezTo>
                  <a:cubicBezTo>
                    <a:pt x="16477" y="5126"/>
                    <a:pt x="16868" y="4262"/>
                    <a:pt x="17254" y="3398"/>
                  </a:cubicBezTo>
                  <a:cubicBezTo>
                    <a:pt x="17640" y="2534"/>
                    <a:pt x="18022" y="1670"/>
                    <a:pt x="18377" y="1094"/>
                  </a:cubicBezTo>
                  <a:cubicBezTo>
                    <a:pt x="18732" y="518"/>
                    <a:pt x="19061" y="230"/>
                    <a:pt x="19407" y="86"/>
                  </a:cubicBezTo>
                  <a:cubicBezTo>
                    <a:pt x="19753" y="-58"/>
                    <a:pt x="20117" y="-58"/>
                    <a:pt x="20464" y="374"/>
                  </a:cubicBezTo>
                  <a:cubicBezTo>
                    <a:pt x="20810" y="806"/>
                    <a:pt x="21138" y="1670"/>
                    <a:pt x="21325" y="2390"/>
                  </a:cubicBezTo>
                  <a:cubicBezTo>
                    <a:pt x="21511" y="3110"/>
                    <a:pt x="21556" y="3686"/>
                    <a:pt x="21600" y="4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1229494" y="7828870"/>
              <a:ext cx="6539816" cy="45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21551"/>
                  </a:moveTo>
                  <a:cubicBezTo>
                    <a:pt x="245" y="19965"/>
                    <a:pt x="490" y="18378"/>
                    <a:pt x="755" y="17341"/>
                  </a:cubicBezTo>
                  <a:cubicBezTo>
                    <a:pt x="1021" y="16304"/>
                    <a:pt x="1308" y="15815"/>
                    <a:pt x="1600" y="15510"/>
                  </a:cubicBezTo>
                  <a:cubicBezTo>
                    <a:pt x="1891" y="15205"/>
                    <a:pt x="2186" y="15083"/>
                    <a:pt x="2507" y="14961"/>
                  </a:cubicBezTo>
                  <a:cubicBezTo>
                    <a:pt x="2828" y="14839"/>
                    <a:pt x="3174" y="14717"/>
                    <a:pt x="3528" y="14656"/>
                  </a:cubicBezTo>
                  <a:cubicBezTo>
                    <a:pt x="3883" y="14595"/>
                    <a:pt x="4246" y="14595"/>
                    <a:pt x="4600" y="14534"/>
                  </a:cubicBezTo>
                  <a:cubicBezTo>
                    <a:pt x="4955" y="14473"/>
                    <a:pt x="5301" y="14351"/>
                    <a:pt x="5600" y="14168"/>
                  </a:cubicBezTo>
                  <a:cubicBezTo>
                    <a:pt x="5900" y="13985"/>
                    <a:pt x="6153" y="13741"/>
                    <a:pt x="6419" y="13558"/>
                  </a:cubicBezTo>
                  <a:cubicBezTo>
                    <a:pt x="6685" y="13375"/>
                    <a:pt x="6964" y="13253"/>
                    <a:pt x="7246" y="13131"/>
                  </a:cubicBezTo>
                  <a:cubicBezTo>
                    <a:pt x="7529" y="13009"/>
                    <a:pt x="7816" y="12887"/>
                    <a:pt x="8099" y="12704"/>
                  </a:cubicBezTo>
                  <a:cubicBezTo>
                    <a:pt x="8382" y="12520"/>
                    <a:pt x="8660" y="12276"/>
                    <a:pt x="8968" y="12093"/>
                  </a:cubicBezTo>
                  <a:cubicBezTo>
                    <a:pt x="9276" y="11910"/>
                    <a:pt x="9614" y="11788"/>
                    <a:pt x="9943" y="11544"/>
                  </a:cubicBezTo>
                  <a:cubicBezTo>
                    <a:pt x="10272" y="11300"/>
                    <a:pt x="10593" y="10934"/>
                    <a:pt x="10922" y="10568"/>
                  </a:cubicBezTo>
                  <a:cubicBezTo>
                    <a:pt x="11252" y="10202"/>
                    <a:pt x="11589" y="9836"/>
                    <a:pt x="11931" y="9470"/>
                  </a:cubicBezTo>
                  <a:cubicBezTo>
                    <a:pt x="12273" y="9104"/>
                    <a:pt x="12619" y="8737"/>
                    <a:pt x="12969" y="8310"/>
                  </a:cubicBezTo>
                  <a:cubicBezTo>
                    <a:pt x="13320" y="7883"/>
                    <a:pt x="13674" y="7395"/>
                    <a:pt x="14024" y="6907"/>
                  </a:cubicBezTo>
                  <a:cubicBezTo>
                    <a:pt x="14375" y="6419"/>
                    <a:pt x="14721" y="5931"/>
                    <a:pt x="15071" y="5381"/>
                  </a:cubicBezTo>
                  <a:cubicBezTo>
                    <a:pt x="15421" y="4832"/>
                    <a:pt x="15776" y="4222"/>
                    <a:pt x="16122" y="3673"/>
                  </a:cubicBezTo>
                  <a:cubicBezTo>
                    <a:pt x="16468" y="3124"/>
                    <a:pt x="16806" y="2636"/>
                    <a:pt x="17135" y="2148"/>
                  </a:cubicBezTo>
                  <a:cubicBezTo>
                    <a:pt x="17464" y="1659"/>
                    <a:pt x="17785" y="1171"/>
                    <a:pt x="18106" y="805"/>
                  </a:cubicBezTo>
                  <a:cubicBezTo>
                    <a:pt x="18426" y="439"/>
                    <a:pt x="18747" y="195"/>
                    <a:pt x="19102" y="73"/>
                  </a:cubicBezTo>
                  <a:cubicBezTo>
                    <a:pt x="19456" y="-49"/>
                    <a:pt x="19844" y="-49"/>
                    <a:pt x="20266" y="317"/>
                  </a:cubicBezTo>
                  <a:cubicBezTo>
                    <a:pt x="20688" y="683"/>
                    <a:pt x="21144" y="1415"/>
                    <a:pt x="21600" y="2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7002625" y="4239762"/>
              <a:ext cx="224644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0" y="21600"/>
                  </a:moveTo>
                  <a:cubicBezTo>
                    <a:pt x="295" y="19200"/>
                    <a:pt x="589" y="16800"/>
                    <a:pt x="1117" y="14800"/>
                  </a:cubicBezTo>
                  <a:cubicBezTo>
                    <a:pt x="1645" y="12800"/>
                    <a:pt x="2405" y="11200"/>
                    <a:pt x="3301" y="10000"/>
                  </a:cubicBezTo>
                  <a:cubicBezTo>
                    <a:pt x="4197" y="8800"/>
                    <a:pt x="5228" y="8000"/>
                    <a:pt x="6222" y="7200"/>
                  </a:cubicBezTo>
                  <a:cubicBezTo>
                    <a:pt x="7216" y="6400"/>
                    <a:pt x="8174" y="5600"/>
                    <a:pt x="9168" y="4800"/>
                  </a:cubicBezTo>
                  <a:cubicBezTo>
                    <a:pt x="10162" y="4000"/>
                    <a:pt x="11193" y="3200"/>
                    <a:pt x="12260" y="2800"/>
                  </a:cubicBezTo>
                  <a:cubicBezTo>
                    <a:pt x="13328" y="2400"/>
                    <a:pt x="14433" y="2400"/>
                    <a:pt x="15464" y="2000"/>
                  </a:cubicBezTo>
                  <a:cubicBezTo>
                    <a:pt x="16495" y="1600"/>
                    <a:pt x="17452" y="800"/>
                    <a:pt x="18323" y="400"/>
                  </a:cubicBezTo>
                  <a:cubicBezTo>
                    <a:pt x="19195" y="0"/>
                    <a:pt x="19980" y="0"/>
                    <a:pt x="20459" y="0"/>
                  </a:cubicBezTo>
                  <a:cubicBezTo>
                    <a:pt x="20937" y="0"/>
                    <a:pt x="21109" y="0"/>
                    <a:pt x="21256" y="1200"/>
                  </a:cubicBezTo>
                  <a:cubicBezTo>
                    <a:pt x="21404" y="2400"/>
                    <a:pt x="21526" y="4800"/>
                    <a:pt x="21563" y="6800"/>
                  </a:cubicBezTo>
                  <a:cubicBezTo>
                    <a:pt x="21600" y="8800"/>
                    <a:pt x="21551" y="10400"/>
                    <a:pt x="21502" y="12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6964290" y="4336875"/>
              <a:ext cx="2047048" cy="32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16615"/>
                  </a:moveTo>
                  <a:cubicBezTo>
                    <a:pt x="755" y="16615"/>
                    <a:pt x="1510" y="16615"/>
                    <a:pt x="2387" y="17446"/>
                  </a:cubicBezTo>
                  <a:cubicBezTo>
                    <a:pt x="3263" y="18277"/>
                    <a:pt x="4261" y="19938"/>
                    <a:pt x="5245" y="20769"/>
                  </a:cubicBezTo>
                  <a:cubicBezTo>
                    <a:pt x="6229" y="21600"/>
                    <a:pt x="7200" y="21600"/>
                    <a:pt x="8198" y="20769"/>
                  </a:cubicBezTo>
                  <a:cubicBezTo>
                    <a:pt x="9196" y="19938"/>
                    <a:pt x="10220" y="18277"/>
                    <a:pt x="11258" y="15785"/>
                  </a:cubicBezTo>
                  <a:cubicBezTo>
                    <a:pt x="12297" y="13292"/>
                    <a:pt x="13348" y="9969"/>
                    <a:pt x="14521" y="6646"/>
                  </a:cubicBezTo>
                  <a:cubicBezTo>
                    <a:pt x="15694" y="3323"/>
                    <a:pt x="16989" y="0"/>
                    <a:pt x="18189" y="0"/>
                  </a:cubicBezTo>
                  <a:cubicBezTo>
                    <a:pt x="19389" y="0"/>
                    <a:pt x="20494" y="3323"/>
                    <a:pt x="21600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9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67450" y="1089363"/>
              <a:ext cx="1559974" cy="10750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Drawing"/>
          <p:cNvGrpSpPr/>
          <p:nvPr/>
        </p:nvGrpSpPr>
        <p:grpSpPr>
          <a:xfrm>
            <a:off x="1042690" y="172398"/>
            <a:ext cx="10756342" cy="7486775"/>
            <a:chOff x="0" y="0"/>
            <a:chExt cx="10756341" cy="7486774"/>
          </a:xfrm>
        </p:grpSpPr>
        <p:sp>
          <p:nvSpPr>
            <p:cNvPr id="601" name="Line"/>
            <p:cNvSpPr/>
            <p:nvPr/>
          </p:nvSpPr>
          <p:spPr>
            <a:xfrm>
              <a:off x="352674" y="437658"/>
              <a:ext cx="141884" cy="79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20" fill="norm" stroke="1" extrusionOk="0">
                  <a:moveTo>
                    <a:pt x="2314" y="4408"/>
                  </a:moveTo>
                  <a:cubicBezTo>
                    <a:pt x="1157" y="5437"/>
                    <a:pt x="0" y="6465"/>
                    <a:pt x="386" y="8111"/>
                  </a:cubicBezTo>
                  <a:cubicBezTo>
                    <a:pt x="771" y="9757"/>
                    <a:pt x="2700" y="12020"/>
                    <a:pt x="4243" y="14077"/>
                  </a:cubicBezTo>
                  <a:cubicBezTo>
                    <a:pt x="5786" y="16134"/>
                    <a:pt x="6943" y="17985"/>
                    <a:pt x="7907" y="19254"/>
                  </a:cubicBezTo>
                  <a:cubicBezTo>
                    <a:pt x="8871" y="20522"/>
                    <a:pt x="9643" y="21208"/>
                    <a:pt x="10029" y="21380"/>
                  </a:cubicBezTo>
                  <a:cubicBezTo>
                    <a:pt x="10414" y="21551"/>
                    <a:pt x="10414" y="21208"/>
                    <a:pt x="9643" y="19802"/>
                  </a:cubicBezTo>
                  <a:cubicBezTo>
                    <a:pt x="8871" y="18397"/>
                    <a:pt x="7329" y="15928"/>
                    <a:pt x="5786" y="13425"/>
                  </a:cubicBezTo>
                  <a:cubicBezTo>
                    <a:pt x="4243" y="10922"/>
                    <a:pt x="2700" y="8385"/>
                    <a:pt x="1929" y="6397"/>
                  </a:cubicBezTo>
                  <a:cubicBezTo>
                    <a:pt x="1157" y="4408"/>
                    <a:pt x="1157" y="2968"/>
                    <a:pt x="1543" y="2077"/>
                  </a:cubicBezTo>
                  <a:cubicBezTo>
                    <a:pt x="1929" y="1185"/>
                    <a:pt x="2700" y="842"/>
                    <a:pt x="3857" y="568"/>
                  </a:cubicBezTo>
                  <a:cubicBezTo>
                    <a:pt x="5014" y="294"/>
                    <a:pt x="6557" y="88"/>
                    <a:pt x="8293" y="20"/>
                  </a:cubicBezTo>
                  <a:cubicBezTo>
                    <a:pt x="10029" y="-49"/>
                    <a:pt x="11957" y="20"/>
                    <a:pt x="14850" y="911"/>
                  </a:cubicBezTo>
                  <a:cubicBezTo>
                    <a:pt x="17743" y="1802"/>
                    <a:pt x="21600" y="3517"/>
                    <a:pt x="21407" y="5025"/>
                  </a:cubicBezTo>
                  <a:cubicBezTo>
                    <a:pt x="21214" y="6534"/>
                    <a:pt x="16971" y="7837"/>
                    <a:pt x="13886" y="8591"/>
                  </a:cubicBezTo>
                  <a:cubicBezTo>
                    <a:pt x="10800" y="9345"/>
                    <a:pt x="8871" y="9551"/>
                    <a:pt x="6943" y="9688"/>
                  </a:cubicBezTo>
                  <a:cubicBezTo>
                    <a:pt x="5014" y="9825"/>
                    <a:pt x="3086" y="9894"/>
                    <a:pt x="1929" y="10100"/>
                  </a:cubicBezTo>
                  <a:cubicBezTo>
                    <a:pt x="771" y="10305"/>
                    <a:pt x="386" y="10648"/>
                    <a:pt x="0" y="10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491415" y="755289"/>
              <a:ext cx="267603" cy="311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03" fill="norm" stroke="1" extrusionOk="0">
                  <a:moveTo>
                    <a:pt x="558" y="11590"/>
                  </a:moveTo>
                  <a:cubicBezTo>
                    <a:pt x="352" y="10712"/>
                    <a:pt x="147" y="9834"/>
                    <a:pt x="44" y="8956"/>
                  </a:cubicBezTo>
                  <a:cubicBezTo>
                    <a:pt x="-59" y="8078"/>
                    <a:pt x="-59" y="7200"/>
                    <a:pt x="970" y="6673"/>
                  </a:cubicBezTo>
                  <a:cubicBezTo>
                    <a:pt x="1998" y="6146"/>
                    <a:pt x="4055" y="5971"/>
                    <a:pt x="5907" y="7376"/>
                  </a:cubicBezTo>
                  <a:cubicBezTo>
                    <a:pt x="7758" y="8780"/>
                    <a:pt x="9404" y="11766"/>
                    <a:pt x="10227" y="14224"/>
                  </a:cubicBezTo>
                  <a:cubicBezTo>
                    <a:pt x="11050" y="16683"/>
                    <a:pt x="11050" y="18615"/>
                    <a:pt x="10638" y="19844"/>
                  </a:cubicBezTo>
                  <a:cubicBezTo>
                    <a:pt x="10227" y="21073"/>
                    <a:pt x="9404" y="21600"/>
                    <a:pt x="8992" y="21337"/>
                  </a:cubicBezTo>
                  <a:cubicBezTo>
                    <a:pt x="8581" y="21073"/>
                    <a:pt x="8581" y="20020"/>
                    <a:pt x="9095" y="17385"/>
                  </a:cubicBezTo>
                  <a:cubicBezTo>
                    <a:pt x="9610" y="14751"/>
                    <a:pt x="10638" y="10537"/>
                    <a:pt x="12798" y="7376"/>
                  </a:cubicBezTo>
                  <a:cubicBezTo>
                    <a:pt x="14958" y="4215"/>
                    <a:pt x="18250" y="2107"/>
                    <a:pt x="2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876667" y="519081"/>
              <a:ext cx="146081" cy="567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314" fill="norm" stroke="1" extrusionOk="0">
                  <a:moveTo>
                    <a:pt x="20147" y="3977"/>
                  </a:moveTo>
                  <a:cubicBezTo>
                    <a:pt x="20147" y="3305"/>
                    <a:pt x="20147" y="2633"/>
                    <a:pt x="20327" y="1865"/>
                  </a:cubicBezTo>
                  <a:cubicBezTo>
                    <a:pt x="20507" y="1097"/>
                    <a:pt x="20867" y="233"/>
                    <a:pt x="20147" y="41"/>
                  </a:cubicBezTo>
                  <a:cubicBezTo>
                    <a:pt x="19427" y="-151"/>
                    <a:pt x="17627" y="329"/>
                    <a:pt x="14927" y="1529"/>
                  </a:cubicBezTo>
                  <a:cubicBezTo>
                    <a:pt x="12227" y="2729"/>
                    <a:pt x="8627" y="4649"/>
                    <a:pt x="5387" y="7049"/>
                  </a:cubicBezTo>
                  <a:cubicBezTo>
                    <a:pt x="2147" y="9449"/>
                    <a:pt x="-733" y="12329"/>
                    <a:pt x="167" y="14825"/>
                  </a:cubicBezTo>
                  <a:cubicBezTo>
                    <a:pt x="1067" y="17321"/>
                    <a:pt x="5747" y="19433"/>
                    <a:pt x="8987" y="20441"/>
                  </a:cubicBezTo>
                  <a:cubicBezTo>
                    <a:pt x="12227" y="21449"/>
                    <a:pt x="14027" y="21353"/>
                    <a:pt x="15827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1155137" y="493265"/>
              <a:ext cx="194227" cy="59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11368" y="3618"/>
                  </a:moveTo>
                  <a:cubicBezTo>
                    <a:pt x="10232" y="3343"/>
                    <a:pt x="9095" y="3068"/>
                    <a:pt x="8384" y="3160"/>
                  </a:cubicBezTo>
                  <a:cubicBezTo>
                    <a:pt x="7674" y="3251"/>
                    <a:pt x="7389" y="3709"/>
                    <a:pt x="6679" y="5448"/>
                  </a:cubicBezTo>
                  <a:cubicBezTo>
                    <a:pt x="5968" y="7187"/>
                    <a:pt x="4832" y="10207"/>
                    <a:pt x="3837" y="12907"/>
                  </a:cubicBezTo>
                  <a:cubicBezTo>
                    <a:pt x="2842" y="15607"/>
                    <a:pt x="1989" y="17987"/>
                    <a:pt x="1279" y="19451"/>
                  </a:cubicBezTo>
                  <a:cubicBezTo>
                    <a:pt x="568" y="20916"/>
                    <a:pt x="0" y="21465"/>
                    <a:pt x="0" y="21419"/>
                  </a:cubicBezTo>
                  <a:cubicBezTo>
                    <a:pt x="0" y="21373"/>
                    <a:pt x="568" y="20733"/>
                    <a:pt x="1563" y="18765"/>
                  </a:cubicBezTo>
                  <a:cubicBezTo>
                    <a:pt x="2558" y="16797"/>
                    <a:pt x="3979" y="13502"/>
                    <a:pt x="5400" y="10482"/>
                  </a:cubicBezTo>
                  <a:cubicBezTo>
                    <a:pt x="6821" y="7462"/>
                    <a:pt x="8242" y="4716"/>
                    <a:pt x="9095" y="3114"/>
                  </a:cubicBezTo>
                  <a:cubicBezTo>
                    <a:pt x="9947" y="1512"/>
                    <a:pt x="10232" y="1055"/>
                    <a:pt x="10800" y="643"/>
                  </a:cubicBezTo>
                  <a:cubicBezTo>
                    <a:pt x="11368" y="231"/>
                    <a:pt x="12221" y="-135"/>
                    <a:pt x="12789" y="48"/>
                  </a:cubicBezTo>
                  <a:cubicBezTo>
                    <a:pt x="13358" y="231"/>
                    <a:pt x="13642" y="963"/>
                    <a:pt x="14211" y="2977"/>
                  </a:cubicBezTo>
                  <a:cubicBezTo>
                    <a:pt x="14779" y="4990"/>
                    <a:pt x="15632" y="8285"/>
                    <a:pt x="16911" y="11260"/>
                  </a:cubicBezTo>
                  <a:cubicBezTo>
                    <a:pt x="18189" y="14234"/>
                    <a:pt x="19895" y="16889"/>
                    <a:pt x="2160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1188360" y="816624"/>
              <a:ext cx="19167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2" y="16000"/>
                    <a:pt x="5184" y="10400"/>
                    <a:pt x="8784" y="6800"/>
                  </a:cubicBezTo>
                  <a:cubicBezTo>
                    <a:pt x="12384" y="3200"/>
                    <a:pt x="16992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579368" y="862625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1813808" y="423289"/>
              <a:ext cx="176728" cy="57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497" fill="norm" stroke="1" extrusionOk="0">
                  <a:moveTo>
                    <a:pt x="3122" y="8044"/>
                  </a:moveTo>
                  <a:cubicBezTo>
                    <a:pt x="2818" y="11265"/>
                    <a:pt x="2514" y="14486"/>
                    <a:pt x="2362" y="16571"/>
                  </a:cubicBezTo>
                  <a:cubicBezTo>
                    <a:pt x="2210" y="18655"/>
                    <a:pt x="2210" y="19602"/>
                    <a:pt x="2058" y="20313"/>
                  </a:cubicBezTo>
                  <a:cubicBezTo>
                    <a:pt x="1906" y="21023"/>
                    <a:pt x="1601" y="21497"/>
                    <a:pt x="1297" y="21497"/>
                  </a:cubicBezTo>
                  <a:cubicBezTo>
                    <a:pt x="993" y="21497"/>
                    <a:pt x="689" y="21023"/>
                    <a:pt x="384" y="18939"/>
                  </a:cubicBezTo>
                  <a:cubicBezTo>
                    <a:pt x="80" y="16855"/>
                    <a:pt x="-224" y="13160"/>
                    <a:pt x="232" y="9939"/>
                  </a:cubicBezTo>
                  <a:cubicBezTo>
                    <a:pt x="689" y="6718"/>
                    <a:pt x="1906" y="3971"/>
                    <a:pt x="2970" y="2360"/>
                  </a:cubicBezTo>
                  <a:cubicBezTo>
                    <a:pt x="4035" y="750"/>
                    <a:pt x="4948" y="276"/>
                    <a:pt x="6165" y="86"/>
                  </a:cubicBezTo>
                  <a:cubicBezTo>
                    <a:pt x="7382" y="-103"/>
                    <a:pt x="8903" y="-8"/>
                    <a:pt x="11184" y="655"/>
                  </a:cubicBezTo>
                  <a:cubicBezTo>
                    <a:pt x="13466" y="1318"/>
                    <a:pt x="16508" y="2550"/>
                    <a:pt x="17269" y="4208"/>
                  </a:cubicBezTo>
                  <a:cubicBezTo>
                    <a:pt x="18030" y="5865"/>
                    <a:pt x="16508" y="7950"/>
                    <a:pt x="15291" y="9181"/>
                  </a:cubicBezTo>
                  <a:cubicBezTo>
                    <a:pt x="14075" y="10413"/>
                    <a:pt x="13162" y="10792"/>
                    <a:pt x="13466" y="11123"/>
                  </a:cubicBezTo>
                  <a:cubicBezTo>
                    <a:pt x="13770" y="11455"/>
                    <a:pt x="15291" y="11739"/>
                    <a:pt x="16965" y="12639"/>
                  </a:cubicBezTo>
                  <a:cubicBezTo>
                    <a:pt x="18638" y="13539"/>
                    <a:pt x="20463" y="15055"/>
                    <a:pt x="20920" y="16286"/>
                  </a:cubicBezTo>
                  <a:cubicBezTo>
                    <a:pt x="21376" y="17518"/>
                    <a:pt x="20463" y="18465"/>
                    <a:pt x="18942" y="19129"/>
                  </a:cubicBezTo>
                  <a:cubicBezTo>
                    <a:pt x="17421" y="19792"/>
                    <a:pt x="15291" y="20171"/>
                    <a:pt x="12553" y="19934"/>
                  </a:cubicBezTo>
                  <a:cubicBezTo>
                    <a:pt x="9815" y="19697"/>
                    <a:pt x="6469" y="18844"/>
                    <a:pt x="3122" y="17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2070046" y="390737"/>
              <a:ext cx="187288" cy="66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88" fill="norm" stroke="1" extrusionOk="0">
                  <a:moveTo>
                    <a:pt x="0" y="385"/>
                  </a:moveTo>
                  <a:cubicBezTo>
                    <a:pt x="1440" y="136"/>
                    <a:pt x="2880" y="-112"/>
                    <a:pt x="5040" y="54"/>
                  </a:cubicBezTo>
                  <a:cubicBezTo>
                    <a:pt x="7200" y="219"/>
                    <a:pt x="10080" y="798"/>
                    <a:pt x="12960" y="2288"/>
                  </a:cubicBezTo>
                  <a:cubicBezTo>
                    <a:pt x="15840" y="3778"/>
                    <a:pt x="18720" y="6178"/>
                    <a:pt x="20160" y="8702"/>
                  </a:cubicBezTo>
                  <a:cubicBezTo>
                    <a:pt x="21600" y="11226"/>
                    <a:pt x="21600" y="13874"/>
                    <a:pt x="18720" y="16026"/>
                  </a:cubicBezTo>
                  <a:cubicBezTo>
                    <a:pt x="15840" y="18178"/>
                    <a:pt x="10080" y="19833"/>
                    <a:pt x="432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2652726" y="709288"/>
              <a:ext cx="184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2692262" y="862625"/>
              <a:ext cx="175136" cy="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0798" fill="norm" stroke="1" extrusionOk="0">
                  <a:moveTo>
                    <a:pt x="780" y="0"/>
                  </a:moveTo>
                  <a:cubicBezTo>
                    <a:pt x="163" y="7200"/>
                    <a:pt x="-454" y="14400"/>
                    <a:pt x="472" y="18000"/>
                  </a:cubicBezTo>
                  <a:cubicBezTo>
                    <a:pt x="1397" y="21600"/>
                    <a:pt x="3866" y="21600"/>
                    <a:pt x="7569" y="18720"/>
                  </a:cubicBezTo>
                  <a:cubicBezTo>
                    <a:pt x="11272" y="15840"/>
                    <a:pt x="16209" y="10080"/>
                    <a:pt x="21146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3135737" y="288783"/>
              <a:ext cx="184220" cy="71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395" fill="norm" stroke="1" extrusionOk="0">
                  <a:moveTo>
                    <a:pt x="2592" y="11374"/>
                  </a:moveTo>
                  <a:cubicBezTo>
                    <a:pt x="1728" y="13047"/>
                    <a:pt x="864" y="14720"/>
                    <a:pt x="432" y="16279"/>
                  </a:cubicBezTo>
                  <a:cubicBezTo>
                    <a:pt x="0" y="17838"/>
                    <a:pt x="0" y="19283"/>
                    <a:pt x="0" y="20196"/>
                  </a:cubicBezTo>
                  <a:cubicBezTo>
                    <a:pt x="0" y="21109"/>
                    <a:pt x="0" y="21489"/>
                    <a:pt x="144" y="21375"/>
                  </a:cubicBezTo>
                  <a:cubicBezTo>
                    <a:pt x="288" y="21261"/>
                    <a:pt x="576" y="20652"/>
                    <a:pt x="864" y="18941"/>
                  </a:cubicBezTo>
                  <a:cubicBezTo>
                    <a:pt x="1152" y="17230"/>
                    <a:pt x="1440" y="14416"/>
                    <a:pt x="2160" y="11526"/>
                  </a:cubicBezTo>
                  <a:cubicBezTo>
                    <a:pt x="2880" y="8635"/>
                    <a:pt x="4032" y="5669"/>
                    <a:pt x="5040" y="3768"/>
                  </a:cubicBezTo>
                  <a:cubicBezTo>
                    <a:pt x="6048" y="1866"/>
                    <a:pt x="6912" y="1030"/>
                    <a:pt x="8208" y="535"/>
                  </a:cubicBezTo>
                  <a:cubicBezTo>
                    <a:pt x="9504" y="41"/>
                    <a:pt x="11232" y="-111"/>
                    <a:pt x="13248" y="79"/>
                  </a:cubicBezTo>
                  <a:cubicBezTo>
                    <a:pt x="15264" y="269"/>
                    <a:pt x="17568" y="802"/>
                    <a:pt x="19152" y="1828"/>
                  </a:cubicBezTo>
                  <a:cubicBezTo>
                    <a:pt x="20736" y="2855"/>
                    <a:pt x="21600" y="4376"/>
                    <a:pt x="19584" y="5821"/>
                  </a:cubicBezTo>
                  <a:cubicBezTo>
                    <a:pt x="17568" y="7266"/>
                    <a:pt x="12672" y="8635"/>
                    <a:pt x="9648" y="9472"/>
                  </a:cubicBezTo>
                  <a:cubicBezTo>
                    <a:pt x="6624" y="10309"/>
                    <a:pt x="5472" y="10613"/>
                    <a:pt x="4320" y="1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3289074" y="594285"/>
              <a:ext cx="291341" cy="35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0" y="7301"/>
                  </a:moveTo>
                  <a:cubicBezTo>
                    <a:pt x="758" y="6541"/>
                    <a:pt x="1516" y="5780"/>
                    <a:pt x="2368" y="5400"/>
                  </a:cubicBezTo>
                  <a:cubicBezTo>
                    <a:pt x="3221" y="5020"/>
                    <a:pt x="4168" y="5020"/>
                    <a:pt x="5305" y="6921"/>
                  </a:cubicBezTo>
                  <a:cubicBezTo>
                    <a:pt x="6442" y="8823"/>
                    <a:pt x="7768" y="12625"/>
                    <a:pt x="8242" y="15287"/>
                  </a:cubicBezTo>
                  <a:cubicBezTo>
                    <a:pt x="8716" y="17949"/>
                    <a:pt x="8337" y="19470"/>
                    <a:pt x="7674" y="20383"/>
                  </a:cubicBezTo>
                  <a:cubicBezTo>
                    <a:pt x="7011" y="21296"/>
                    <a:pt x="6063" y="21600"/>
                    <a:pt x="5589" y="21296"/>
                  </a:cubicBezTo>
                  <a:cubicBezTo>
                    <a:pt x="5116" y="20992"/>
                    <a:pt x="5116" y="20079"/>
                    <a:pt x="5874" y="17645"/>
                  </a:cubicBezTo>
                  <a:cubicBezTo>
                    <a:pt x="6632" y="15211"/>
                    <a:pt x="8147" y="11256"/>
                    <a:pt x="10895" y="8062"/>
                  </a:cubicBezTo>
                  <a:cubicBezTo>
                    <a:pt x="13642" y="4868"/>
                    <a:pt x="17621" y="24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3776401" y="439963"/>
              <a:ext cx="182421" cy="56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442" fill="norm" stroke="1" extrusionOk="0">
                  <a:moveTo>
                    <a:pt x="20523" y="1504"/>
                  </a:moveTo>
                  <a:cubicBezTo>
                    <a:pt x="20815" y="1015"/>
                    <a:pt x="21107" y="526"/>
                    <a:pt x="20377" y="233"/>
                  </a:cubicBezTo>
                  <a:cubicBezTo>
                    <a:pt x="19648" y="-60"/>
                    <a:pt x="17896" y="-158"/>
                    <a:pt x="15853" y="428"/>
                  </a:cubicBezTo>
                  <a:cubicBezTo>
                    <a:pt x="13810" y="1015"/>
                    <a:pt x="11475" y="2285"/>
                    <a:pt x="8702" y="4778"/>
                  </a:cubicBezTo>
                  <a:cubicBezTo>
                    <a:pt x="5929" y="7270"/>
                    <a:pt x="2718" y="10984"/>
                    <a:pt x="1112" y="13770"/>
                  </a:cubicBezTo>
                  <a:cubicBezTo>
                    <a:pt x="-493" y="16555"/>
                    <a:pt x="-493" y="18412"/>
                    <a:pt x="1988" y="19536"/>
                  </a:cubicBezTo>
                  <a:cubicBezTo>
                    <a:pt x="4469" y="20660"/>
                    <a:pt x="9431" y="21051"/>
                    <a:pt x="14394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4041560" y="477276"/>
              <a:ext cx="176677" cy="56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36" fill="norm" stroke="1" extrusionOk="0">
                  <a:moveTo>
                    <a:pt x="10972" y="3579"/>
                  </a:moveTo>
                  <a:cubicBezTo>
                    <a:pt x="9120" y="6304"/>
                    <a:pt x="7269" y="9028"/>
                    <a:pt x="5726" y="11801"/>
                  </a:cubicBezTo>
                  <a:cubicBezTo>
                    <a:pt x="4183" y="14574"/>
                    <a:pt x="2949" y="17396"/>
                    <a:pt x="2023" y="19098"/>
                  </a:cubicBezTo>
                  <a:cubicBezTo>
                    <a:pt x="1097" y="20801"/>
                    <a:pt x="480" y="21385"/>
                    <a:pt x="172" y="21433"/>
                  </a:cubicBezTo>
                  <a:cubicBezTo>
                    <a:pt x="-137" y="21482"/>
                    <a:pt x="-137" y="20996"/>
                    <a:pt x="1097" y="18806"/>
                  </a:cubicBezTo>
                  <a:cubicBezTo>
                    <a:pt x="2332" y="16617"/>
                    <a:pt x="4800" y="12725"/>
                    <a:pt x="6806" y="9563"/>
                  </a:cubicBezTo>
                  <a:cubicBezTo>
                    <a:pt x="8812" y="6401"/>
                    <a:pt x="10354" y="3968"/>
                    <a:pt x="11589" y="2412"/>
                  </a:cubicBezTo>
                  <a:cubicBezTo>
                    <a:pt x="12823" y="855"/>
                    <a:pt x="13749" y="174"/>
                    <a:pt x="14674" y="28"/>
                  </a:cubicBezTo>
                  <a:cubicBezTo>
                    <a:pt x="15600" y="-118"/>
                    <a:pt x="16526" y="271"/>
                    <a:pt x="17452" y="2168"/>
                  </a:cubicBezTo>
                  <a:cubicBezTo>
                    <a:pt x="18377" y="4066"/>
                    <a:pt x="19303" y="7471"/>
                    <a:pt x="20074" y="10293"/>
                  </a:cubicBezTo>
                  <a:cubicBezTo>
                    <a:pt x="20846" y="13114"/>
                    <a:pt x="21463" y="15352"/>
                    <a:pt x="21309" y="16714"/>
                  </a:cubicBezTo>
                  <a:cubicBezTo>
                    <a:pt x="21154" y="18077"/>
                    <a:pt x="20229" y="18563"/>
                    <a:pt x="19303" y="19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4086425" y="778290"/>
              <a:ext cx="168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4393098" y="448615"/>
              <a:ext cx="96151" cy="5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6" h="21600" fill="norm" stroke="1" extrusionOk="0">
                  <a:moveTo>
                    <a:pt x="3240" y="0"/>
                  </a:moveTo>
                  <a:cubicBezTo>
                    <a:pt x="8640" y="2000"/>
                    <a:pt x="14040" y="4000"/>
                    <a:pt x="17280" y="6550"/>
                  </a:cubicBezTo>
                  <a:cubicBezTo>
                    <a:pt x="20520" y="9100"/>
                    <a:pt x="21600" y="12200"/>
                    <a:pt x="18360" y="14800"/>
                  </a:cubicBezTo>
                  <a:cubicBezTo>
                    <a:pt x="15120" y="17400"/>
                    <a:pt x="7560" y="19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4646104" y="877958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5062669" y="224764"/>
              <a:ext cx="176674" cy="72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260" fill="norm" stroke="1" extrusionOk="0">
                  <a:moveTo>
                    <a:pt x="608" y="9238"/>
                  </a:moveTo>
                  <a:cubicBezTo>
                    <a:pt x="608" y="11704"/>
                    <a:pt x="608" y="14170"/>
                    <a:pt x="608" y="15665"/>
                  </a:cubicBezTo>
                  <a:cubicBezTo>
                    <a:pt x="608" y="17160"/>
                    <a:pt x="608" y="17683"/>
                    <a:pt x="608" y="18617"/>
                  </a:cubicBezTo>
                  <a:cubicBezTo>
                    <a:pt x="608" y="19552"/>
                    <a:pt x="608" y="20897"/>
                    <a:pt x="608" y="21196"/>
                  </a:cubicBezTo>
                  <a:cubicBezTo>
                    <a:pt x="608" y="21495"/>
                    <a:pt x="608" y="20748"/>
                    <a:pt x="456" y="18879"/>
                  </a:cubicBezTo>
                  <a:cubicBezTo>
                    <a:pt x="304" y="17011"/>
                    <a:pt x="0" y="14021"/>
                    <a:pt x="0" y="11218"/>
                  </a:cubicBezTo>
                  <a:cubicBezTo>
                    <a:pt x="0" y="8415"/>
                    <a:pt x="304" y="5799"/>
                    <a:pt x="761" y="4155"/>
                  </a:cubicBezTo>
                  <a:cubicBezTo>
                    <a:pt x="1217" y="2511"/>
                    <a:pt x="1825" y="1838"/>
                    <a:pt x="2434" y="1278"/>
                  </a:cubicBezTo>
                  <a:cubicBezTo>
                    <a:pt x="3042" y="717"/>
                    <a:pt x="3651" y="269"/>
                    <a:pt x="4715" y="82"/>
                  </a:cubicBezTo>
                  <a:cubicBezTo>
                    <a:pt x="5780" y="-105"/>
                    <a:pt x="7301" y="-30"/>
                    <a:pt x="10192" y="941"/>
                  </a:cubicBezTo>
                  <a:cubicBezTo>
                    <a:pt x="13082" y="1913"/>
                    <a:pt x="17341" y="3782"/>
                    <a:pt x="19470" y="5164"/>
                  </a:cubicBezTo>
                  <a:cubicBezTo>
                    <a:pt x="21600" y="6547"/>
                    <a:pt x="21600" y="7444"/>
                    <a:pt x="19166" y="8154"/>
                  </a:cubicBezTo>
                  <a:cubicBezTo>
                    <a:pt x="16732" y="8864"/>
                    <a:pt x="11865" y="9387"/>
                    <a:pt x="6997" y="9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5255269" y="502283"/>
              <a:ext cx="188188" cy="38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471" y="7828"/>
                  </a:moveTo>
                  <a:cubicBezTo>
                    <a:pt x="2199" y="11162"/>
                    <a:pt x="3927" y="14497"/>
                    <a:pt x="4791" y="16599"/>
                  </a:cubicBezTo>
                  <a:cubicBezTo>
                    <a:pt x="5655" y="18701"/>
                    <a:pt x="5655" y="19570"/>
                    <a:pt x="4935" y="20295"/>
                  </a:cubicBezTo>
                  <a:cubicBezTo>
                    <a:pt x="4215" y="21020"/>
                    <a:pt x="2775" y="21600"/>
                    <a:pt x="1623" y="21600"/>
                  </a:cubicBezTo>
                  <a:cubicBezTo>
                    <a:pt x="471" y="21600"/>
                    <a:pt x="-393" y="21020"/>
                    <a:pt x="183" y="18193"/>
                  </a:cubicBezTo>
                  <a:cubicBezTo>
                    <a:pt x="759" y="15366"/>
                    <a:pt x="2775" y="10293"/>
                    <a:pt x="6519" y="6886"/>
                  </a:cubicBezTo>
                  <a:cubicBezTo>
                    <a:pt x="10263" y="3479"/>
                    <a:pt x="15735" y="1740"/>
                    <a:pt x="212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5537965" y="401608"/>
              <a:ext cx="158497" cy="46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409" fill="norm" stroke="1" extrusionOk="0">
                  <a:moveTo>
                    <a:pt x="20931" y="2183"/>
                  </a:moveTo>
                  <a:cubicBezTo>
                    <a:pt x="18906" y="1352"/>
                    <a:pt x="16881" y="521"/>
                    <a:pt x="14856" y="165"/>
                  </a:cubicBezTo>
                  <a:cubicBezTo>
                    <a:pt x="12831" y="-191"/>
                    <a:pt x="10806" y="-72"/>
                    <a:pt x="8106" y="1530"/>
                  </a:cubicBezTo>
                  <a:cubicBezTo>
                    <a:pt x="5406" y="3132"/>
                    <a:pt x="2031" y="6218"/>
                    <a:pt x="681" y="9244"/>
                  </a:cubicBezTo>
                  <a:cubicBezTo>
                    <a:pt x="-669" y="12271"/>
                    <a:pt x="6" y="15238"/>
                    <a:pt x="2537" y="17255"/>
                  </a:cubicBezTo>
                  <a:cubicBezTo>
                    <a:pt x="5068" y="19273"/>
                    <a:pt x="9456" y="20341"/>
                    <a:pt x="13843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5788464" y="299513"/>
              <a:ext cx="181031" cy="60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65" fill="norm" stroke="1" extrusionOk="0">
                  <a:moveTo>
                    <a:pt x="7989" y="4711"/>
                  </a:moveTo>
                  <a:cubicBezTo>
                    <a:pt x="6214" y="5521"/>
                    <a:pt x="4438" y="6331"/>
                    <a:pt x="3403" y="8311"/>
                  </a:cubicBezTo>
                  <a:cubicBezTo>
                    <a:pt x="2367" y="10291"/>
                    <a:pt x="2071" y="13441"/>
                    <a:pt x="1923" y="15556"/>
                  </a:cubicBezTo>
                  <a:cubicBezTo>
                    <a:pt x="1775" y="17671"/>
                    <a:pt x="1775" y="18751"/>
                    <a:pt x="1627" y="19561"/>
                  </a:cubicBezTo>
                  <a:cubicBezTo>
                    <a:pt x="1479" y="20371"/>
                    <a:pt x="1183" y="20911"/>
                    <a:pt x="1036" y="20911"/>
                  </a:cubicBezTo>
                  <a:cubicBezTo>
                    <a:pt x="888" y="20911"/>
                    <a:pt x="888" y="20371"/>
                    <a:pt x="1183" y="18391"/>
                  </a:cubicBezTo>
                  <a:cubicBezTo>
                    <a:pt x="1479" y="16411"/>
                    <a:pt x="2071" y="12991"/>
                    <a:pt x="2959" y="10111"/>
                  </a:cubicBezTo>
                  <a:cubicBezTo>
                    <a:pt x="3847" y="7231"/>
                    <a:pt x="5030" y="4891"/>
                    <a:pt x="6214" y="3406"/>
                  </a:cubicBezTo>
                  <a:cubicBezTo>
                    <a:pt x="7397" y="1921"/>
                    <a:pt x="8581" y="1291"/>
                    <a:pt x="9764" y="841"/>
                  </a:cubicBezTo>
                  <a:cubicBezTo>
                    <a:pt x="10948" y="391"/>
                    <a:pt x="12132" y="121"/>
                    <a:pt x="13611" y="31"/>
                  </a:cubicBezTo>
                  <a:cubicBezTo>
                    <a:pt x="15090" y="-59"/>
                    <a:pt x="16866" y="31"/>
                    <a:pt x="18197" y="526"/>
                  </a:cubicBezTo>
                  <a:cubicBezTo>
                    <a:pt x="19529" y="1021"/>
                    <a:pt x="20416" y="1921"/>
                    <a:pt x="19529" y="3271"/>
                  </a:cubicBezTo>
                  <a:cubicBezTo>
                    <a:pt x="18641" y="4621"/>
                    <a:pt x="15978" y="6421"/>
                    <a:pt x="14055" y="7501"/>
                  </a:cubicBezTo>
                  <a:cubicBezTo>
                    <a:pt x="12132" y="8581"/>
                    <a:pt x="10948" y="8941"/>
                    <a:pt x="9616" y="9301"/>
                  </a:cubicBezTo>
                  <a:cubicBezTo>
                    <a:pt x="8285" y="9661"/>
                    <a:pt x="6805" y="10021"/>
                    <a:pt x="7249" y="10426"/>
                  </a:cubicBezTo>
                  <a:cubicBezTo>
                    <a:pt x="7693" y="10831"/>
                    <a:pt x="10060" y="11281"/>
                    <a:pt x="12871" y="12586"/>
                  </a:cubicBezTo>
                  <a:cubicBezTo>
                    <a:pt x="15682" y="13891"/>
                    <a:pt x="18937" y="16051"/>
                    <a:pt x="20268" y="17626"/>
                  </a:cubicBezTo>
                  <a:cubicBezTo>
                    <a:pt x="21600" y="19201"/>
                    <a:pt x="21008" y="20191"/>
                    <a:pt x="18493" y="20776"/>
                  </a:cubicBezTo>
                  <a:cubicBezTo>
                    <a:pt x="15978" y="21361"/>
                    <a:pt x="11540" y="21541"/>
                    <a:pt x="8137" y="20641"/>
                  </a:cubicBezTo>
                  <a:cubicBezTo>
                    <a:pt x="4734" y="19741"/>
                    <a:pt x="2367" y="17761"/>
                    <a:pt x="0" y="15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6003135" y="347080"/>
              <a:ext cx="191691" cy="62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488" fill="norm" stroke="1" extrusionOk="0">
                  <a:moveTo>
                    <a:pt x="7574" y="64"/>
                  </a:moveTo>
                  <a:cubicBezTo>
                    <a:pt x="9257" y="-24"/>
                    <a:pt x="10940" y="-112"/>
                    <a:pt x="13184" y="461"/>
                  </a:cubicBezTo>
                  <a:cubicBezTo>
                    <a:pt x="15429" y="1034"/>
                    <a:pt x="18234" y="2268"/>
                    <a:pt x="19777" y="4296"/>
                  </a:cubicBezTo>
                  <a:cubicBezTo>
                    <a:pt x="21319" y="6324"/>
                    <a:pt x="21600" y="9145"/>
                    <a:pt x="19777" y="11790"/>
                  </a:cubicBezTo>
                  <a:cubicBezTo>
                    <a:pt x="17953" y="14435"/>
                    <a:pt x="14026" y="16904"/>
                    <a:pt x="10379" y="18490"/>
                  </a:cubicBezTo>
                  <a:cubicBezTo>
                    <a:pt x="6732" y="20077"/>
                    <a:pt x="3366" y="20783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2702780" y="-1"/>
              <a:ext cx="109779" cy="28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1512" fill="norm" stroke="1" extrusionOk="0">
                  <a:moveTo>
                    <a:pt x="679" y="4882"/>
                  </a:moveTo>
                  <a:cubicBezTo>
                    <a:pt x="199" y="3926"/>
                    <a:pt x="-281" y="2970"/>
                    <a:pt x="199" y="2015"/>
                  </a:cubicBezTo>
                  <a:cubicBezTo>
                    <a:pt x="679" y="1059"/>
                    <a:pt x="2119" y="103"/>
                    <a:pt x="5479" y="8"/>
                  </a:cubicBezTo>
                  <a:cubicBezTo>
                    <a:pt x="8839" y="-88"/>
                    <a:pt x="14119" y="677"/>
                    <a:pt x="17239" y="2588"/>
                  </a:cubicBezTo>
                  <a:cubicBezTo>
                    <a:pt x="20359" y="4500"/>
                    <a:pt x="21319" y="7558"/>
                    <a:pt x="20119" y="10139"/>
                  </a:cubicBezTo>
                  <a:cubicBezTo>
                    <a:pt x="18919" y="12719"/>
                    <a:pt x="15559" y="14822"/>
                    <a:pt x="12679" y="16160"/>
                  </a:cubicBezTo>
                  <a:cubicBezTo>
                    <a:pt x="9799" y="17498"/>
                    <a:pt x="7399" y="18071"/>
                    <a:pt x="7399" y="18836"/>
                  </a:cubicBezTo>
                  <a:cubicBezTo>
                    <a:pt x="7399" y="19600"/>
                    <a:pt x="9799" y="20556"/>
                    <a:pt x="12199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2775395" y="402614"/>
              <a:ext cx="38336" cy="3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0"/>
                  </a:moveTo>
                  <a:cubicBezTo>
                    <a:pt x="18720" y="9257"/>
                    <a:pt x="15840" y="18514"/>
                    <a:pt x="12240" y="20057"/>
                  </a:cubicBezTo>
                  <a:cubicBezTo>
                    <a:pt x="8640" y="21600"/>
                    <a:pt x="4320" y="15429"/>
                    <a:pt x="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0" y="1896189"/>
              <a:ext cx="299322" cy="46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49" fill="norm" stroke="1" extrusionOk="0">
                  <a:moveTo>
                    <a:pt x="0" y="67"/>
                  </a:moveTo>
                  <a:cubicBezTo>
                    <a:pt x="183" y="772"/>
                    <a:pt x="366" y="1476"/>
                    <a:pt x="915" y="2004"/>
                  </a:cubicBezTo>
                  <a:cubicBezTo>
                    <a:pt x="1464" y="2533"/>
                    <a:pt x="2380" y="2885"/>
                    <a:pt x="4942" y="2826"/>
                  </a:cubicBezTo>
                  <a:cubicBezTo>
                    <a:pt x="7505" y="2767"/>
                    <a:pt x="11715" y="2298"/>
                    <a:pt x="14278" y="1887"/>
                  </a:cubicBezTo>
                  <a:cubicBezTo>
                    <a:pt x="16841" y="1476"/>
                    <a:pt x="17756" y="1124"/>
                    <a:pt x="18854" y="772"/>
                  </a:cubicBezTo>
                  <a:cubicBezTo>
                    <a:pt x="19953" y="420"/>
                    <a:pt x="21234" y="67"/>
                    <a:pt x="21417" y="9"/>
                  </a:cubicBezTo>
                  <a:cubicBezTo>
                    <a:pt x="21600" y="-50"/>
                    <a:pt x="20685" y="185"/>
                    <a:pt x="18031" y="1241"/>
                  </a:cubicBezTo>
                  <a:cubicBezTo>
                    <a:pt x="15376" y="2298"/>
                    <a:pt x="10983" y="4176"/>
                    <a:pt x="8420" y="5350"/>
                  </a:cubicBezTo>
                  <a:cubicBezTo>
                    <a:pt x="5858" y="6524"/>
                    <a:pt x="5125" y="6993"/>
                    <a:pt x="4942" y="7522"/>
                  </a:cubicBezTo>
                  <a:cubicBezTo>
                    <a:pt x="4759" y="8050"/>
                    <a:pt x="5125" y="8637"/>
                    <a:pt x="6132" y="9107"/>
                  </a:cubicBezTo>
                  <a:cubicBezTo>
                    <a:pt x="7139" y="9576"/>
                    <a:pt x="8786" y="9928"/>
                    <a:pt x="9519" y="10398"/>
                  </a:cubicBezTo>
                  <a:cubicBezTo>
                    <a:pt x="10251" y="10867"/>
                    <a:pt x="10068" y="11454"/>
                    <a:pt x="8695" y="12570"/>
                  </a:cubicBezTo>
                  <a:cubicBezTo>
                    <a:pt x="7322" y="13685"/>
                    <a:pt x="4759" y="15328"/>
                    <a:pt x="3112" y="16561"/>
                  </a:cubicBezTo>
                  <a:cubicBezTo>
                    <a:pt x="1464" y="17793"/>
                    <a:pt x="732" y="18615"/>
                    <a:pt x="366" y="19378"/>
                  </a:cubicBezTo>
                  <a:cubicBezTo>
                    <a:pt x="0" y="20141"/>
                    <a:pt x="0" y="20846"/>
                    <a:pt x="458" y="21198"/>
                  </a:cubicBezTo>
                  <a:cubicBezTo>
                    <a:pt x="915" y="21550"/>
                    <a:pt x="1831" y="21550"/>
                    <a:pt x="4393" y="21080"/>
                  </a:cubicBezTo>
                  <a:cubicBezTo>
                    <a:pt x="6956" y="20611"/>
                    <a:pt x="11166" y="19672"/>
                    <a:pt x="15376" y="1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262726" y="2081025"/>
              <a:ext cx="235619" cy="22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79" fill="norm" stroke="1" extrusionOk="0">
                  <a:moveTo>
                    <a:pt x="1207" y="2219"/>
                  </a:moveTo>
                  <a:cubicBezTo>
                    <a:pt x="510" y="1259"/>
                    <a:pt x="-187" y="299"/>
                    <a:pt x="45" y="59"/>
                  </a:cubicBezTo>
                  <a:cubicBezTo>
                    <a:pt x="278" y="-181"/>
                    <a:pt x="1439" y="299"/>
                    <a:pt x="3065" y="1739"/>
                  </a:cubicBezTo>
                  <a:cubicBezTo>
                    <a:pt x="4690" y="3179"/>
                    <a:pt x="6781" y="5579"/>
                    <a:pt x="7478" y="8099"/>
                  </a:cubicBezTo>
                  <a:cubicBezTo>
                    <a:pt x="8174" y="10619"/>
                    <a:pt x="7478" y="13259"/>
                    <a:pt x="6200" y="14939"/>
                  </a:cubicBezTo>
                  <a:cubicBezTo>
                    <a:pt x="4923" y="16619"/>
                    <a:pt x="3065" y="17339"/>
                    <a:pt x="2136" y="17099"/>
                  </a:cubicBezTo>
                  <a:cubicBezTo>
                    <a:pt x="1207" y="16859"/>
                    <a:pt x="1207" y="15659"/>
                    <a:pt x="2368" y="13499"/>
                  </a:cubicBezTo>
                  <a:cubicBezTo>
                    <a:pt x="3529" y="11339"/>
                    <a:pt x="5852" y="8219"/>
                    <a:pt x="7478" y="6299"/>
                  </a:cubicBezTo>
                  <a:cubicBezTo>
                    <a:pt x="9103" y="4379"/>
                    <a:pt x="10032" y="3659"/>
                    <a:pt x="11078" y="2699"/>
                  </a:cubicBezTo>
                  <a:cubicBezTo>
                    <a:pt x="12123" y="1739"/>
                    <a:pt x="13284" y="539"/>
                    <a:pt x="13400" y="659"/>
                  </a:cubicBezTo>
                  <a:cubicBezTo>
                    <a:pt x="13516" y="779"/>
                    <a:pt x="12587" y="2219"/>
                    <a:pt x="11542" y="5099"/>
                  </a:cubicBezTo>
                  <a:cubicBezTo>
                    <a:pt x="10497" y="7979"/>
                    <a:pt x="9336" y="12299"/>
                    <a:pt x="10265" y="15299"/>
                  </a:cubicBezTo>
                  <a:cubicBezTo>
                    <a:pt x="11194" y="18299"/>
                    <a:pt x="14213" y="19979"/>
                    <a:pt x="16419" y="20699"/>
                  </a:cubicBezTo>
                  <a:cubicBezTo>
                    <a:pt x="18626" y="21419"/>
                    <a:pt x="20019" y="21179"/>
                    <a:pt x="21413" y="20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931181" y="1920649"/>
              <a:ext cx="11841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009"/>
                    <a:pt x="-1585" y="10017"/>
                    <a:pt x="575" y="13617"/>
                  </a:cubicBezTo>
                  <a:cubicBezTo>
                    <a:pt x="2735" y="17217"/>
                    <a:pt x="11375" y="19409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138003" y="2472661"/>
              <a:ext cx="69768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32" y="16800"/>
                    <a:pt x="5064" y="12000"/>
                    <a:pt x="7714" y="7800"/>
                  </a:cubicBezTo>
                  <a:cubicBezTo>
                    <a:pt x="10365" y="3600"/>
                    <a:pt x="13134" y="0"/>
                    <a:pt x="15468" y="0"/>
                  </a:cubicBezTo>
                  <a:cubicBezTo>
                    <a:pt x="17802" y="0"/>
                    <a:pt x="19701" y="3600"/>
                    <a:pt x="21600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407545" y="2503328"/>
              <a:ext cx="581478" cy="11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243" fill="norm" stroke="1" extrusionOk="0">
                  <a:moveTo>
                    <a:pt x="1092" y="16545"/>
                  </a:moveTo>
                  <a:cubicBezTo>
                    <a:pt x="523" y="17923"/>
                    <a:pt x="-45" y="19302"/>
                    <a:pt x="2" y="20221"/>
                  </a:cubicBezTo>
                  <a:cubicBezTo>
                    <a:pt x="50" y="21140"/>
                    <a:pt x="713" y="21600"/>
                    <a:pt x="2560" y="20911"/>
                  </a:cubicBezTo>
                  <a:cubicBezTo>
                    <a:pt x="4408" y="20221"/>
                    <a:pt x="7439" y="18383"/>
                    <a:pt x="10802" y="14706"/>
                  </a:cubicBezTo>
                  <a:cubicBezTo>
                    <a:pt x="14166" y="11030"/>
                    <a:pt x="17860" y="5515"/>
                    <a:pt x="215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1372364" y="2096986"/>
              <a:ext cx="1533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1395364" y="2311657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2255599" y="1946887"/>
              <a:ext cx="251458" cy="49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76" fill="norm" stroke="1" extrusionOk="0">
                  <a:moveTo>
                    <a:pt x="5104" y="1177"/>
                  </a:moveTo>
                  <a:cubicBezTo>
                    <a:pt x="5104" y="519"/>
                    <a:pt x="5104" y="-139"/>
                    <a:pt x="4995" y="25"/>
                  </a:cubicBezTo>
                  <a:cubicBezTo>
                    <a:pt x="4886" y="190"/>
                    <a:pt x="4668" y="1177"/>
                    <a:pt x="4232" y="3150"/>
                  </a:cubicBezTo>
                  <a:cubicBezTo>
                    <a:pt x="3795" y="5124"/>
                    <a:pt x="3141" y="8084"/>
                    <a:pt x="2377" y="10880"/>
                  </a:cubicBezTo>
                  <a:cubicBezTo>
                    <a:pt x="1613" y="13676"/>
                    <a:pt x="741" y="16308"/>
                    <a:pt x="304" y="18007"/>
                  </a:cubicBezTo>
                  <a:cubicBezTo>
                    <a:pt x="-132" y="19707"/>
                    <a:pt x="-132" y="20474"/>
                    <a:pt x="523" y="20913"/>
                  </a:cubicBezTo>
                  <a:cubicBezTo>
                    <a:pt x="1177" y="21351"/>
                    <a:pt x="2486" y="21461"/>
                    <a:pt x="6086" y="20858"/>
                  </a:cubicBezTo>
                  <a:cubicBezTo>
                    <a:pt x="9686" y="20255"/>
                    <a:pt x="15577" y="18939"/>
                    <a:pt x="21468" y="17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2532049" y="2174949"/>
              <a:ext cx="143678" cy="19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861" fill="norm" stroke="1" extrusionOk="0">
                  <a:moveTo>
                    <a:pt x="1979" y="14814"/>
                  </a:moveTo>
                  <a:cubicBezTo>
                    <a:pt x="5389" y="11491"/>
                    <a:pt x="8800" y="8168"/>
                    <a:pt x="10884" y="5537"/>
                  </a:cubicBezTo>
                  <a:cubicBezTo>
                    <a:pt x="12968" y="2906"/>
                    <a:pt x="13726" y="968"/>
                    <a:pt x="13158" y="275"/>
                  </a:cubicBezTo>
                  <a:cubicBezTo>
                    <a:pt x="12589" y="-417"/>
                    <a:pt x="10694" y="137"/>
                    <a:pt x="8231" y="2629"/>
                  </a:cubicBezTo>
                  <a:cubicBezTo>
                    <a:pt x="5768" y="5121"/>
                    <a:pt x="2737" y="9552"/>
                    <a:pt x="1221" y="12875"/>
                  </a:cubicBezTo>
                  <a:cubicBezTo>
                    <a:pt x="-295" y="16198"/>
                    <a:pt x="-295" y="18414"/>
                    <a:pt x="652" y="19660"/>
                  </a:cubicBezTo>
                  <a:cubicBezTo>
                    <a:pt x="1600" y="20906"/>
                    <a:pt x="3494" y="21183"/>
                    <a:pt x="7094" y="20491"/>
                  </a:cubicBezTo>
                  <a:cubicBezTo>
                    <a:pt x="10694" y="19798"/>
                    <a:pt x="16000" y="18137"/>
                    <a:pt x="21305" y="16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2769044" y="1871697"/>
              <a:ext cx="106021" cy="50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09" fill="norm" stroke="1" extrusionOk="0">
                  <a:moveTo>
                    <a:pt x="21335" y="125"/>
                  </a:moveTo>
                  <a:cubicBezTo>
                    <a:pt x="18764" y="17"/>
                    <a:pt x="16192" y="-91"/>
                    <a:pt x="14135" y="125"/>
                  </a:cubicBezTo>
                  <a:cubicBezTo>
                    <a:pt x="12078" y="341"/>
                    <a:pt x="10535" y="881"/>
                    <a:pt x="8221" y="3041"/>
                  </a:cubicBezTo>
                  <a:cubicBezTo>
                    <a:pt x="5906" y="5201"/>
                    <a:pt x="2821" y="8981"/>
                    <a:pt x="1278" y="12059"/>
                  </a:cubicBezTo>
                  <a:cubicBezTo>
                    <a:pt x="-265" y="15137"/>
                    <a:pt x="-265" y="17513"/>
                    <a:pt x="506" y="18971"/>
                  </a:cubicBezTo>
                  <a:cubicBezTo>
                    <a:pt x="1278" y="20429"/>
                    <a:pt x="2821" y="20969"/>
                    <a:pt x="4878" y="21239"/>
                  </a:cubicBezTo>
                  <a:cubicBezTo>
                    <a:pt x="6935" y="21509"/>
                    <a:pt x="9506" y="21509"/>
                    <a:pt x="11564" y="20861"/>
                  </a:cubicBezTo>
                  <a:cubicBezTo>
                    <a:pt x="13621" y="20213"/>
                    <a:pt x="15164" y="18917"/>
                    <a:pt x="16706" y="17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2728060" y="2135320"/>
              <a:ext cx="18533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9032" y="21600"/>
                  </a:moveTo>
                  <a:cubicBezTo>
                    <a:pt x="7552" y="21046"/>
                    <a:pt x="6073" y="20492"/>
                    <a:pt x="4149" y="20215"/>
                  </a:cubicBezTo>
                  <a:cubicBezTo>
                    <a:pt x="2226" y="19938"/>
                    <a:pt x="-141" y="19938"/>
                    <a:pt x="7" y="18831"/>
                  </a:cubicBezTo>
                  <a:cubicBezTo>
                    <a:pt x="155" y="17723"/>
                    <a:pt x="2818" y="15508"/>
                    <a:pt x="6812" y="12185"/>
                  </a:cubicBezTo>
                  <a:cubicBezTo>
                    <a:pt x="10807" y="8862"/>
                    <a:pt x="16133" y="4431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3489551" y="1892036"/>
              <a:ext cx="167532" cy="46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33" fill="norm" stroke="1" extrusionOk="0">
                  <a:moveTo>
                    <a:pt x="21454" y="607"/>
                  </a:moveTo>
                  <a:cubicBezTo>
                    <a:pt x="20145" y="256"/>
                    <a:pt x="18836" y="-94"/>
                    <a:pt x="17527" y="23"/>
                  </a:cubicBezTo>
                  <a:cubicBezTo>
                    <a:pt x="16218" y="140"/>
                    <a:pt x="14909" y="723"/>
                    <a:pt x="13272" y="2825"/>
                  </a:cubicBezTo>
                  <a:cubicBezTo>
                    <a:pt x="11636" y="4927"/>
                    <a:pt x="9672" y="8546"/>
                    <a:pt x="8527" y="11582"/>
                  </a:cubicBezTo>
                  <a:cubicBezTo>
                    <a:pt x="7381" y="14617"/>
                    <a:pt x="7054" y="17069"/>
                    <a:pt x="7054" y="18587"/>
                  </a:cubicBezTo>
                  <a:cubicBezTo>
                    <a:pt x="7054" y="20105"/>
                    <a:pt x="7381" y="20689"/>
                    <a:pt x="8690" y="21039"/>
                  </a:cubicBezTo>
                  <a:cubicBezTo>
                    <a:pt x="9999" y="21389"/>
                    <a:pt x="12290" y="21506"/>
                    <a:pt x="14090" y="21389"/>
                  </a:cubicBezTo>
                  <a:cubicBezTo>
                    <a:pt x="15890" y="21272"/>
                    <a:pt x="17199" y="20922"/>
                    <a:pt x="18018" y="19930"/>
                  </a:cubicBezTo>
                  <a:cubicBezTo>
                    <a:pt x="18836" y="18937"/>
                    <a:pt x="19163" y="17303"/>
                    <a:pt x="17527" y="15843"/>
                  </a:cubicBezTo>
                  <a:cubicBezTo>
                    <a:pt x="15890" y="14384"/>
                    <a:pt x="12290" y="13100"/>
                    <a:pt x="9345" y="12457"/>
                  </a:cubicBezTo>
                  <a:cubicBezTo>
                    <a:pt x="6399" y="11815"/>
                    <a:pt x="4109" y="11815"/>
                    <a:pt x="2472" y="12049"/>
                  </a:cubicBezTo>
                  <a:cubicBezTo>
                    <a:pt x="836" y="12282"/>
                    <a:pt x="-146" y="12749"/>
                    <a:pt x="18" y="13158"/>
                  </a:cubicBezTo>
                  <a:cubicBezTo>
                    <a:pt x="181" y="13567"/>
                    <a:pt x="1490" y="13917"/>
                    <a:pt x="2799" y="14150"/>
                  </a:cubicBezTo>
                  <a:cubicBezTo>
                    <a:pt x="4109" y="14384"/>
                    <a:pt x="5418" y="14501"/>
                    <a:pt x="6727" y="14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3672497" y="2073347"/>
              <a:ext cx="176257" cy="22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175" fill="norm" stroke="1" extrusionOk="0">
                  <a:moveTo>
                    <a:pt x="2728" y="13894"/>
                  </a:moveTo>
                  <a:cubicBezTo>
                    <a:pt x="5771" y="10982"/>
                    <a:pt x="8813" y="8069"/>
                    <a:pt x="10638" y="5764"/>
                  </a:cubicBezTo>
                  <a:cubicBezTo>
                    <a:pt x="12464" y="3458"/>
                    <a:pt x="13072" y="1759"/>
                    <a:pt x="12464" y="788"/>
                  </a:cubicBezTo>
                  <a:cubicBezTo>
                    <a:pt x="11855" y="-182"/>
                    <a:pt x="10030" y="-425"/>
                    <a:pt x="7596" y="1031"/>
                  </a:cubicBezTo>
                  <a:cubicBezTo>
                    <a:pt x="5162" y="2487"/>
                    <a:pt x="2120" y="5642"/>
                    <a:pt x="751" y="8676"/>
                  </a:cubicBezTo>
                  <a:cubicBezTo>
                    <a:pt x="-618" y="11710"/>
                    <a:pt x="-314" y="14622"/>
                    <a:pt x="3337" y="16685"/>
                  </a:cubicBezTo>
                  <a:cubicBezTo>
                    <a:pt x="6988" y="18748"/>
                    <a:pt x="13985" y="19962"/>
                    <a:pt x="20982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4453637" y="2059469"/>
              <a:ext cx="578813" cy="512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14" fill="norm" stroke="1" extrusionOk="0">
                  <a:moveTo>
                    <a:pt x="7953" y="3127"/>
                  </a:moveTo>
                  <a:cubicBezTo>
                    <a:pt x="7764" y="2179"/>
                    <a:pt x="7576" y="1230"/>
                    <a:pt x="6915" y="598"/>
                  </a:cubicBezTo>
                  <a:cubicBezTo>
                    <a:pt x="6255" y="-34"/>
                    <a:pt x="5123" y="-350"/>
                    <a:pt x="3897" y="598"/>
                  </a:cubicBezTo>
                  <a:cubicBezTo>
                    <a:pt x="2671" y="1547"/>
                    <a:pt x="1350" y="3759"/>
                    <a:pt x="643" y="5287"/>
                  </a:cubicBezTo>
                  <a:cubicBezTo>
                    <a:pt x="-65" y="6815"/>
                    <a:pt x="-159" y="7658"/>
                    <a:pt x="218" y="8395"/>
                  </a:cubicBezTo>
                  <a:cubicBezTo>
                    <a:pt x="596" y="9133"/>
                    <a:pt x="1444" y="9765"/>
                    <a:pt x="2388" y="9396"/>
                  </a:cubicBezTo>
                  <a:cubicBezTo>
                    <a:pt x="3331" y="9028"/>
                    <a:pt x="4369" y="7658"/>
                    <a:pt x="5029" y="6762"/>
                  </a:cubicBezTo>
                  <a:cubicBezTo>
                    <a:pt x="5689" y="5867"/>
                    <a:pt x="5972" y="5445"/>
                    <a:pt x="6161" y="4971"/>
                  </a:cubicBezTo>
                  <a:cubicBezTo>
                    <a:pt x="6349" y="4497"/>
                    <a:pt x="6444" y="3970"/>
                    <a:pt x="6396" y="4075"/>
                  </a:cubicBezTo>
                  <a:cubicBezTo>
                    <a:pt x="6349" y="4181"/>
                    <a:pt x="6161" y="4918"/>
                    <a:pt x="6066" y="5603"/>
                  </a:cubicBezTo>
                  <a:cubicBezTo>
                    <a:pt x="5972" y="6288"/>
                    <a:pt x="5972" y="6920"/>
                    <a:pt x="6019" y="7500"/>
                  </a:cubicBezTo>
                  <a:cubicBezTo>
                    <a:pt x="6066" y="8079"/>
                    <a:pt x="6161" y="8606"/>
                    <a:pt x="6444" y="8975"/>
                  </a:cubicBezTo>
                  <a:cubicBezTo>
                    <a:pt x="6727" y="9344"/>
                    <a:pt x="7198" y="9554"/>
                    <a:pt x="7953" y="8553"/>
                  </a:cubicBezTo>
                  <a:cubicBezTo>
                    <a:pt x="8707" y="7552"/>
                    <a:pt x="9745" y="5340"/>
                    <a:pt x="10264" y="3865"/>
                  </a:cubicBezTo>
                  <a:cubicBezTo>
                    <a:pt x="10782" y="2390"/>
                    <a:pt x="10782" y="1652"/>
                    <a:pt x="10641" y="1547"/>
                  </a:cubicBezTo>
                  <a:cubicBezTo>
                    <a:pt x="10500" y="1441"/>
                    <a:pt x="10217" y="1968"/>
                    <a:pt x="10028" y="3074"/>
                  </a:cubicBezTo>
                  <a:cubicBezTo>
                    <a:pt x="9839" y="4181"/>
                    <a:pt x="9745" y="5867"/>
                    <a:pt x="9886" y="5761"/>
                  </a:cubicBezTo>
                  <a:cubicBezTo>
                    <a:pt x="10028" y="5656"/>
                    <a:pt x="10405" y="3759"/>
                    <a:pt x="10735" y="2548"/>
                  </a:cubicBezTo>
                  <a:cubicBezTo>
                    <a:pt x="11065" y="1336"/>
                    <a:pt x="11348" y="809"/>
                    <a:pt x="11631" y="862"/>
                  </a:cubicBezTo>
                  <a:cubicBezTo>
                    <a:pt x="11914" y="914"/>
                    <a:pt x="12197" y="1547"/>
                    <a:pt x="12386" y="2811"/>
                  </a:cubicBezTo>
                  <a:cubicBezTo>
                    <a:pt x="12575" y="4075"/>
                    <a:pt x="12669" y="5972"/>
                    <a:pt x="12858" y="7131"/>
                  </a:cubicBezTo>
                  <a:cubicBezTo>
                    <a:pt x="13046" y="8290"/>
                    <a:pt x="13329" y="8711"/>
                    <a:pt x="13612" y="8711"/>
                  </a:cubicBezTo>
                  <a:cubicBezTo>
                    <a:pt x="13895" y="8711"/>
                    <a:pt x="14178" y="8290"/>
                    <a:pt x="14603" y="7026"/>
                  </a:cubicBezTo>
                  <a:cubicBezTo>
                    <a:pt x="15027" y="5761"/>
                    <a:pt x="15593" y="3654"/>
                    <a:pt x="15923" y="2284"/>
                  </a:cubicBezTo>
                  <a:cubicBezTo>
                    <a:pt x="16253" y="914"/>
                    <a:pt x="16348" y="282"/>
                    <a:pt x="16395" y="230"/>
                  </a:cubicBezTo>
                  <a:cubicBezTo>
                    <a:pt x="16442" y="177"/>
                    <a:pt x="16442" y="704"/>
                    <a:pt x="16395" y="1336"/>
                  </a:cubicBezTo>
                  <a:cubicBezTo>
                    <a:pt x="16348" y="1968"/>
                    <a:pt x="16253" y="2706"/>
                    <a:pt x="16253" y="3338"/>
                  </a:cubicBezTo>
                  <a:cubicBezTo>
                    <a:pt x="16253" y="3970"/>
                    <a:pt x="16348" y="4497"/>
                    <a:pt x="16631" y="4760"/>
                  </a:cubicBezTo>
                  <a:cubicBezTo>
                    <a:pt x="16913" y="5024"/>
                    <a:pt x="17385" y="5024"/>
                    <a:pt x="17762" y="4760"/>
                  </a:cubicBezTo>
                  <a:cubicBezTo>
                    <a:pt x="18140" y="4497"/>
                    <a:pt x="18423" y="3970"/>
                    <a:pt x="18706" y="3443"/>
                  </a:cubicBezTo>
                  <a:cubicBezTo>
                    <a:pt x="18989" y="2916"/>
                    <a:pt x="19272" y="2390"/>
                    <a:pt x="19460" y="2390"/>
                  </a:cubicBezTo>
                  <a:cubicBezTo>
                    <a:pt x="19649" y="2390"/>
                    <a:pt x="19743" y="2916"/>
                    <a:pt x="19885" y="4866"/>
                  </a:cubicBezTo>
                  <a:cubicBezTo>
                    <a:pt x="20026" y="6815"/>
                    <a:pt x="20215" y="10187"/>
                    <a:pt x="20498" y="12873"/>
                  </a:cubicBezTo>
                  <a:cubicBezTo>
                    <a:pt x="20781" y="15560"/>
                    <a:pt x="21158" y="17562"/>
                    <a:pt x="21300" y="18879"/>
                  </a:cubicBezTo>
                  <a:cubicBezTo>
                    <a:pt x="21441" y="20196"/>
                    <a:pt x="21347" y="20829"/>
                    <a:pt x="21017" y="21039"/>
                  </a:cubicBezTo>
                  <a:cubicBezTo>
                    <a:pt x="20686" y="21250"/>
                    <a:pt x="20120" y="21039"/>
                    <a:pt x="18989" y="20038"/>
                  </a:cubicBezTo>
                  <a:cubicBezTo>
                    <a:pt x="17857" y="19037"/>
                    <a:pt x="16159" y="17246"/>
                    <a:pt x="14461" y="15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3030957" y="1863045"/>
              <a:ext cx="223936" cy="56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55" fill="norm" stroke="1" extrusionOk="0">
                  <a:moveTo>
                    <a:pt x="7118" y="5453"/>
                  </a:moveTo>
                  <a:cubicBezTo>
                    <a:pt x="5400" y="8399"/>
                    <a:pt x="3682" y="11344"/>
                    <a:pt x="2577" y="13799"/>
                  </a:cubicBezTo>
                  <a:cubicBezTo>
                    <a:pt x="1473" y="16253"/>
                    <a:pt x="982" y="18217"/>
                    <a:pt x="614" y="19542"/>
                  </a:cubicBezTo>
                  <a:cubicBezTo>
                    <a:pt x="245" y="20868"/>
                    <a:pt x="0" y="21555"/>
                    <a:pt x="0" y="21555"/>
                  </a:cubicBezTo>
                  <a:cubicBezTo>
                    <a:pt x="0" y="21555"/>
                    <a:pt x="245" y="20868"/>
                    <a:pt x="859" y="19002"/>
                  </a:cubicBezTo>
                  <a:cubicBezTo>
                    <a:pt x="1473" y="17137"/>
                    <a:pt x="2455" y="14093"/>
                    <a:pt x="4050" y="10853"/>
                  </a:cubicBezTo>
                  <a:cubicBezTo>
                    <a:pt x="5645" y="7613"/>
                    <a:pt x="7855" y="4177"/>
                    <a:pt x="9327" y="2262"/>
                  </a:cubicBezTo>
                  <a:cubicBezTo>
                    <a:pt x="10800" y="348"/>
                    <a:pt x="11536" y="-45"/>
                    <a:pt x="12273" y="4"/>
                  </a:cubicBezTo>
                  <a:cubicBezTo>
                    <a:pt x="13009" y="53"/>
                    <a:pt x="13745" y="544"/>
                    <a:pt x="14850" y="2508"/>
                  </a:cubicBezTo>
                  <a:cubicBezTo>
                    <a:pt x="15955" y="4471"/>
                    <a:pt x="17427" y="7908"/>
                    <a:pt x="18409" y="10706"/>
                  </a:cubicBezTo>
                  <a:cubicBezTo>
                    <a:pt x="19391" y="13504"/>
                    <a:pt x="19882" y="15664"/>
                    <a:pt x="20373" y="17039"/>
                  </a:cubicBezTo>
                  <a:cubicBezTo>
                    <a:pt x="20864" y="18413"/>
                    <a:pt x="21355" y="19002"/>
                    <a:pt x="21477" y="19002"/>
                  </a:cubicBezTo>
                  <a:cubicBezTo>
                    <a:pt x="21600" y="19002"/>
                    <a:pt x="21355" y="18413"/>
                    <a:pt x="20741" y="17873"/>
                  </a:cubicBezTo>
                  <a:cubicBezTo>
                    <a:pt x="20127" y="17333"/>
                    <a:pt x="19145" y="16842"/>
                    <a:pt x="18164" y="16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3050038" y="2173654"/>
              <a:ext cx="216036" cy="10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3185" y="19591"/>
                  </a:moveTo>
                  <a:cubicBezTo>
                    <a:pt x="1660" y="20595"/>
                    <a:pt x="135" y="21600"/>
                    <a:pt x="8" y="21600"/>
                  </a:cubicBezTo>
                  <a:cubicBezTo>
                    <a:pt x="-119" y="21600"/>
                    <a:pt x="1152" y="20595"/>
                    <a:pt x="4963" y="16828"/>
                  </a:cubicBezTo>
                  <a:cubicBezTo>
                    <a:pt x="8775" y="13060"/>
                    <a:pt x="15128" y="6530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5462357" y="2086408"/>
              <a:ext cx="609780" cy="24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738" fill="norm" stroke="1" extrusionOk="0">
                  <a:moveTo>
                    <a:pt x="684" y="11376"/>
                  </a:moveTo>
                  <a:cubicBezTo>
                    <a:pt x="1494" y="10503"/>
                    <a:pt x="2304" y="9630"/>
                    <a:pt x="2889" y="8648"/>
                  </a:cubicBezTo>
                  <a:cubicBezTo>
                    <a:pt x="3474" y="7667"/>
                    <a:pt x="3834" y="6576"/>
                    <a:pt x="4014" y="5267"/>
                  </a:cubicBezTo>
                  <a:cubicBezTo>
                    <a:pt x="4194" y="3957"/>
                    <a:pt x="4194" y="2430"/>
                    <a:pt x="3744" y="1885"/>
                  </a:cubicBezTo>
                  <a:cubicBezTo>
                    <a:pt x="3294" y="1339"/>
                    <a:pt x="2394" y="1776"/>
                    <a:pt x="1629" y="3412"/>
                  </a:cubicBezTo>
                  <a:cubicBezTo>
                    <a:pt x="864" y="5048"/>
                    <a:pt x="234" y="7885"/>
                    <a:pt x="54" y="11157"/>
                  </a:cubicBezTo>
                  <a:cubicBezTo>
                    <a:pt x="-126" y="14430"/>
                    <a:pt x="144" y="18139"/>
                    <a:pt x="819" y="19776"/>
                  </a:cubicBezTo>
                  <a:cubicBezTo>
                    <a:pt x="1494" y="21412"/>
                    <a:pt x="2574" y="20976"/>
                    <a:pt x="3654" y="18357"/>
                  </a:cubicBezTo>
                  <a:cubicBezTo>
                    <a:pt x="4734" y="15739"/>
                    <a:pt x="5814" y="10939"/>
                    <a:pt x="6399" y="7885"/>
                  </a:cubicBezTo>
                  <a:cubicBezTo>
                    <a:pt x="6984" y="4830"/>
                    <a:pt x="7074" y="3521"/>
                    <a:pt x="7029" y="3521"/>
                  </a:cubicBezTo>
                  <a:cubicBezTo>
                    <a:pt x="6984" y="3521"/>
                    <a:pt x="6804" y="4830"/>
                    <a:pt x="6759" y="6685"/>
                  </a:cubicBezTo>
                  <a:cubicBezTo>
                    <a:pt x="6714" y="8539"/>
                    <a:pt x="6804" y="10939"/>
                    <a:pt x="6984" y="12685"/>
                  </a:cubicBezTo>
                  <a:cubicBezTo>
                    <a:pt x="7164" y="14430"/>
                    <a:pt x="7434" y="15521"/>
                    <a:pt x="7794" y="16176"/>
                  </a:cubicBezTo>
                  <a:cubicBezTo>
                    <a:pt x="8154" y="16830"/>
                    <a:pt x="8604" y="17048"/>
                    <a:pt x="8919" y="16503"/>
                  </a:cubicBezTo>
                  <a:cubicBezTo>
                    <a:pt x="9234" y="15957"/>
                    <a:pt x="9414" y="14648"/>
                    <a:pt x="9729" y="12576"/>
                  </a:cubicBezTo>
                  <a:cubicBezTo>
                    <a:pt x="10044" y="10503"/>
                    <a:pt x="10494" y="7667"/>
                    <a:pt x="10854" y="5812"/>
                  </a:cubicBezTo>
                  <a:cubicBezTo>
                    <a:pt x="11214" y="3957"/>
                    <a:pt x="11484" y="3085"/>
                    <a:pt x="11619" y="3412"/>
                  </a:cubicBezTo>
                  <a:cubicBezTo>
                    <a:pt x="11754" y="3739"/>
                    <a:pt x="11754" y="5267"/>
                    <a:pt x="11979" y="6248"/>
                  </a:cubicBezTo>
                  <a:cubicBezTo>
                    <a:pt x="12204" y="7230"/>
                    <a:pt x="12654" y="7667"/>
                    <a:pt x="13104" y="7557"/>
                  </a:cubicBezTo>
                  <a:cubicBezTo>
                    <a:pt x="13554" y="7448"/>
                    <a:pt x="14004" y="6794"/>
                    <a:pt x="14319" y="5485"/>
                  </a:cubicBezTo>
                  <a:cubicBezTo>
                    <a:pt x="14634" y="4176"/>
                    <a:pt x="14814" y="2212"/>
                    <a:pt x="14679" y="1121"/>
                  </a:cubicBezTo>
                  <a:cubicBezTo>
                    <a:pt x="14544" y="30"/>
                    <a:pt x="14094" y="-188"/>
                    <a:pt x="13734" y="139"/>
                  </a:cubicBezTo>
                  <a:cubicBezTo>
                    <a:pt x="13374" y="467"/>
                    <a:pt x="13104" y="1339"/>
                    <a:pt x="12744" y="3412"/>
                  </a:cubicBezTo>
                  <a:cubicBezTo>
                    <a:pt x="12384" y="5485"/>
                    <a:pt x="11934" y="8757"/>
                    <a:pt x="11709" y="11267"/>
                  </a:cubicBezTo>
                  <a:cubicBezTo>
                    <a:pt x="11484" y="13776"/>
                    <a:pt x="11484" y="15521"/>
                    <a:pt x="11664" y="16830"/>
                  </a:cubicBezTo>
                  <a:cubicBezTo>
                    <a:pt x="11844" y="18139"/>
                    <a:pt x="12204" y="19012"/>
                    <a:pt x="12609" y="19448"/>
                  </a:cubicBezTo>
                  <a:cubicBezTo>
                    <a:pt x="13014" y="19885"/>
                    <a:pt x="13464" y="19885"/>
                    <a:pt x="14004" y="19121"/>
                  </a:cubicBezTo>
                  <a:cubicBezTo>
                    <a:pt x="14544" y="18357"/>
                    <a:pt x="15174" y="16830"/>
                    <a:pt x="15669" y="14976"/>
                  </a:cubicBezTo>
                  <a:cubicBezTo>
                    <a:pt x="16164" y="13121"/>
                    <a:pt x="16524" y="10939"/>
                    <a:pt x="16704" y="9303"/>
                  </a:cubicBezTo>
                  <a:cubicBezTo>
                    <a:pt x="16884" y="7667"/>
                    <a:pt x="16884" y="6576"/>
                    <a:pt x="16794" y="6685"/>
                  </a:cubicBezTo>
                  <a:cubicBezTo>
                    <a:pt x="16704" y="6794"/>
                    <a:pt x="16524" y="8103"/>
                    <a:pt x="16434" y="9303"/>
                  </a:cubicBezTo>
                  <a:cubicBezTo>
                    <a:pt x="16344" y="10503"/>
                    <a:pt x="16344" y="11594"/>
                    <a:pt x="16344" y="13230"/>
                  </a:cubicBezTo>
                  <a:cubicBezTo>
                    <a:pt x="16344" y="14867"/>
                    <a:pt x="16344" y="17048"/>
                    <a:pt x="16389" y="17376"/>
                  </a:cubicBezTo>
                  <a:cubicBezTo>
                    <a:pt x="16434" y="17703"/>
                    <a:pt x="16524" y="16176"/>
                    <a:pt x="16704" y="14103"/>
                  </a:cubicBezTo>
                  <a:cubicBezTo>
                    <a:pt x="16884" y="12030"/>
                    <a:pt x="17154" y="9412"/>
                    <a:pt x="17424" y="7667"/>
                  </a:cubicBezTo>
                  <a:cubicBezTo>
                    <a:pt x="17694" y="5921"/>
                    <a:pt x="17964" y="5048"/>
                    <a:pt x="18279" y="4939"/>
                  </a:cubicBezTo>
                  <a:cubicBezTo>
                    <a:pt x="18594" y="4830"/>
                    <a:pt x="18954" y="5485"/>
                    <a:pt x="19314" y="7230"/>
                  </a:cubicBezTo>
                  <a:cubicBezTo>
                    <a:pt x="19674" y="8976"/>
                    <a:pt x="20034" y="11812"/>
                    <a:pt x="20394" y="13667"/>
                  </a:cubicBezTo>
                  <a:cubicBezTo>
                    <a:pt x="20754" y="15521"/>
                    <a:pt x="21114" y="16394"/>
                    <a:pt x="21474" y="17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6182992" y="1809375"/>
              <a:ext cx="73149" cy="56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291" fill="norm" stroke="1" extrusionOk="0">
                  <a:moveTo>
                    <a:pt x="3443" y="2765"/>
                  </a:moveTo>
                  <a:cubicBezTo>
                    <a:pt x="6422" y="1602"/>
                    <a:pt x="9402" y="440"/>
                    <a:pt x="10891" y="101"/>
                  </a:cubicBezTo>
                  <a:cubicBezTo>
                    <a:pt x="12381" y="-238"/>
                    <a:pt x="12381" y="246"/>
                    <a:pt x="10519" y="2038"/>
                  </a:cubicBezTo>
                  <a:cubicBezTo>
                    <a:pt x="8657" y="3830"/>
                    <a:pt x="4933" y="6930"/>
                    <a:pt x="2698" y="10126"/>
                  </a:cubicBezTo>
                  <a:cubicBezTo>
                    <a:pt x="464" y="13323"/>
                    <a:pt x="-281" y="16616"/>
                    <a:pt x="91" y="18505"/>
                  </a:cubicBezTo>
                  <a:cubicBezTo>
                    <a:pt x="464" y="20393"/>
                    <a:pt x="1953" y="20878"/>
                    <a:pt x="4560" y="21120"/>
                  </a:cubicBezTo>
                  <a:cubicBezTo>
                    <a:pt x="7167" y="21362"/>
                    <a:pt x="10891" y="21362"/>
                    <a:pt x="13871" y="21023"/>
                  </a:cubicBezTo>
                  <a:cubicBezTo>
                    <a:pt x="16850" y="20684"/>
                    <a:pt x="19085" y="20006"/>
                    <a:pt x="21319" y="19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6067707" y="2096986"/>
              <a:ext cx="203768" cy="3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914" fill="norm" stroke="1" extrusionOk="0">
                  <a:moveTo>
                    <a:pt x="2862" y="8640"/>
                  </a:moveTo>
                  <a:cubicBezTo>
                    <a:pt x="1262" y="12960"/>
                    <a:pt x="-338" y="17280"/>
                    <a:pt x="62" y="19440"/>
                  </a:cubicBezTo>
                  <a:cubicBezTo>
                    <a:pt x="462" y="21600"/>
                    <a:pt x="2862" y="21600"/>
                    <a:pt x="6729" y="18000"/>
                  </a:cubicBezTo>
                  <a:cubicBezTo>
                    <a:pt x="10595" y="14400"/>
                    <a:pt x="15929" y="7200"/>
                    <a:pt x="212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6394144" y="2127653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6976824" y="1676013"/>
              <a:ext cx="1027357" cy="67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21415"/>
                  </a:moveTo>
                  <a:cubicBezTo>
                    <a:pt x="1236" y="21090"/>
                    <a:pt x="2472" y="20765"/>
                    <a:pt x="3842" y="20359"/>
                  </a:cubicBezTo>
                  <a:cubicBezTo>
                    <a:pt x="5212" y="19953"/>
                    <a:pt x="6716" y="19466"/>
                    <a:pt x="7603" y="19182"/>
                  </a:cubicBezTo>
                  <a:cubicBezTo>
                    <a:pt x="8490" y="18898"/>
                    <a:pt x="8758" y="18817"/>
                    <a:pt x="9000" y="18654"/>
                  </a:cubicBezTo>
                  <a:cubicBezTo>
                    <a:pt x="9242" y="18492"/>
                    <a:pt x="9457" y="18248"/>
                    <a:pt x="9537" y="17923"/>
                  </a:cubicBezTo>
                  <a:cubicBezTo>
                    <a:pt x="9618" y="17598"/>
                    <a:pt x="9564" y="17192"/>
                    <a:pt x="9161" y="16421"/>
                  </a:cubicBezTo>
                  <a:cubicBezTo>
                    <a:pt x="8758" y="15650"/>
                    <a:pt x="8006" y="14513"/>
                    <a:pt x="7200" y="12848"/>
                  </a:cubicBezTo>
                  <a:cubicBezTo>
                    <a:pt x="6394" y="11183"/>
                    <a:pt x="5534" y="8991"/>
                    <a:pt x="5239" y="7123"/>
                  </a:cubicBezTo>
                  <a:cubicBezTo>
                    <a:pt x="4943" y="5256"/>
                    <a:pt x="5212" y="3713"/>
                    <a:pt x="5937" y="2495"/>
                  </a:cubicBezTo>
                  <a:cubicBezTo>
                    <a:pt x="6663" y="1277"/>
                    <a:pt x="7845" y="383"/>
                    <a:pt x="9054" y="99"/>
                  </a:cubicBezTo>
                  <a:cubicBezTo>
                    <a:pt x="10263" y="-185"/>
                    <a:pt x="11499" y="140"/>
                    <a:pt x="12439" y="1074"/>
                  </a:cubicBezTo>
                  <a:cubicBezTo>
                    <a:pt x="13379" y="2007"/>
                    <a:pt x="14024" y="3550"/>
                    <a:pt x="14319" y="5053"/>
                  </a:cubicBezTo>
                  <a:cubicBezTo>
                    <a:pt x="14615" y="6555"/>
                    <a:pt x="14561" y="8017"/>
                    <a:pt x="14158" y="9803"/>
                  </a:cubicBezTo>
                  <a:cubicBezTo>
                    <a:pt x="13755" y="11589"/>
                    <a:pt x="13003" y="13701"/>
                    <a:pt x="12573" y="15000"/>
                  </a:cubicBezTo>
                  <a:cubicBezTo>
                    <a:pt x="12143" y="16299"/>
                    <a:pt x="12036" y="16786"/>
                    <a:pt x="11982" y="17233"/>
                  </a:cubicBezTo>
                  <a:cubicBezTo>
                    <a:pt x="11928" y="17680"/>
                    <a:pt x="11928" y="18086"/>
                    <a:pt x="12036" y="18410"/>
                  </a:cubicBezTo>
                  <a:cubicBezTo>
                    <a:pt x="12143" y="18735"/>
                    <a:pt x="12358" y="18979"/>
                    <a:pt x="13218" y="19020"/>
                  </a:cubicBezTo>
                  <a:cubicBezTo>
                    <a:pt x="14078" y="19060"/>
                    <a:pt x="15582" y="18898"/>
                    <a:pt x="17087" y="18695"/>
                  </a:cubicBezTo>
                  <a:cubicBezTo>
                    <a:pt x="18591" y="18492"/>
                    <a:pt x="20096" y="18248"/>
                    <a:pt x="21600" y="18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8249113" y="1940705"/>
              <a:ext cx="161410" cy="27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264" fill="norm" stroke="1" extrusionOk="0">
                  <a:moveTo>
                    <a:pt x="20988" y="5579"/>
                  </a:moveTo>
                  <a:cubicBezTo>
                    <a:pt x="20988" y="4588"/>
                    <a:pt x="20988" y="3597"/>
                    <a:pt x="19160" y="2507"/>
                  </a:cubicBezTo>
                  <a:cubicBezTo>
                    <a:pt x="17333" y="1417"/>
                    <a:pt x="13677" y="228"/>
                    <a:pt x="10188" y="30"/>
                  </a:cubicBezTo>
                  <a:cubicBezTo>
                    <a:pt x="6699" y="-168"/>
                    <a:pt x="3376" y="625"/>
                    <a:pt x="1548" y="2012"/>
                  </a:cubicBezTo>
                  <a:cubicBezTo>
                    <a:pt x="-280" y="3399"/>
                    <a:pt x="-612" y="5381"/>
                    <a:pt x="1216" y="7560"/>
                  </a:cubicBezTo>
                  <a:cubicBezTo>
                    <a:pt x="3043" y="9740"/>
                    <a:pt x="7031" y="12118"/>
                    <a:pt x="9856" y="13803"/>
                  </a:cubicBezTo>
                  <a:cubicBezTo>
                    <a:pt x="12680" y="15487"/>
                    <a:pt x="14342" y="16478"/>
                    <a:pt x="15173" y="17469"/>
                  </a:cubicBezTo>
                  <a:cubicBezTo>
                    <a:pt x="16003" y="18460"/>
                    <a:pt x="16003" y="19450"/>
                    <a:pt x="15173" y="20045"/>
                  </a:cubicBezTo>
                  <a:cubicBezTo>
                    <a:pt x="14342" y="20639"/>
                    <a:pt x="12680" y="20837"/>
                    <a:pt x="10354" y="21036"/>
                  </a:cubicBezTo>
                  <a:cubicBezTo>
                    <a:pt x="8028" y="21234"/>
                    <a:pt x="5037" y="21432"/>
                    <a:pt x="3376" y="21036"/>
                  </a:cubicBezTo>
                  <a:cubicBezTo>
                    <a:pt x="1714" y="20639"/>
                    <a:pt x="1382" y="19649"/>
                    <a:pt x="2877" y="18658"/>
                  </a:cubicBezTo>
                  <a:cubicBezTo>
                    <a:pt x="4373" y="17667"/>
                    <a:pt x="7696" y="16676"/>
                    <a:pt x="11019" y="15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8404405" y="1990629"/>
              <a:ext cx="174789" cy="18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969" fill="norm" stroke="1" extrusionOk="0">
                  <a:moveTo>
                    <a:pt x="12019" y="7876"/>
                  </a:moveTo>
                  <a:cubicBezTo>
                    <a:pt x="13271" y="6988"/>
                    <a:pt x="14523" y="6101"/>
                    <a:pt x="15306" y="4917"/>
                  </a:cubicBezTo>
                  <a:cubicBezTo>
                    <a:pt x="16088" y="3733"/>
                    <a:pt x="16401" y="2254"/>
                    <a:pt x="15775" y="1218"/>
                  </a:cubicBezTo>
                  <a:cubicBezTo>
                    <a:pt x="15149" y="183"/>
                    <a:pt x="13584" y="-409"/>
                    <a:pt x="11393" y="331"/>
                  </a:cubicBezTo>
                  <a:cubicBezTo>
                    <a:pt x="9201" y="1070"/>
                    <a:pt x="6384" y="3142"/>
                    <a:pt x="4349" y="5953"/>
                  </a:cubicBezTo>
                  <a:cubicBezTo>
                    <a:pt x="2314" y="8764"/>
                    <a:pt x="1062" y="12314"/>
                    <a:pt x="436" y="14977"/>
                  </a:cubicBezTo>
                  <a:cubicBezTo>
                    <a:pt x="-190" y="17640"/>
                    <a:pt x="-190" y="19416"/>
                    <a:pt x="749" y="20303"/>
                  </a:cubicBezTo>
                  <a:cubicBezTo>
                    <a:pt x="1688" y="21191"/>
                    <a:pt x="3567" y="21191"/>
                    <a:pt x="5288" y="20303"/>
                  </a:cubicBezTo>
                  <a:cubicBezTo>
                    <a:pt x="7010" y="19416"/>
                    <a:pt x="8575" y="17640"/>
                    <a:pt x="9984" y="15569"/>
                  </a:cubicBezTo>
                  <a:cubicBezTo>
                    <a:pt x="11393" y="13498"/>
                    <a:pt x="12645" y="11131"/>
                    <a:pt x="13271" y="10687"/>
                  </a:cubicBezTo>
                  <a:cubicBezTo>
                    <a:pt x="13897" y="10243"/>
                    <a:pt x="13897" y="11723"/>
                    <a:pt x="14366" y="13054"/>
                  </a:cubicBezTo>
                  <a:cubicBezTo>
                    <a:pt x="14836" y="14386"/>
                    <a:pt x="15775" y="15569"/>
                    <a:pt x="17027" y="16013"/>
                  </a:cubicBezTo>
                  <a:cubicBezTo>
                    <a:pt x="18280" y="16457"/>
                    <a:pt x="19845" y="16161"/>
                    <a:pt x="21410" y="15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8591012" y="2031710"/>
              <a:ext cx="179853" cy="11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157" fill="norm" stroke="1" extrusionOk="0">
                  <a:moveTo>
                    <a:pt x="2244" y="7940"/>
                  </a:moveTo>
                  <a:cubicBezTo>
                    <a:pt x="2548" y="5540"/>
                    <a:pt x="2852" y="3140"/>
                    <a:pt x="3004" y="3140"/>
                  </a:cubicBezTo>
                  <a:cubicBezTo>
                    <a:pt x="3157" y="3140"/>
                    <a:pt x="3157" y="5540"/>
                    <a:pt x="3004" y="7940"/>
                  </a:cubicBezTo>
                  <a:cubicBezTo>
                    <a:pt x="2852" y="10340"/>
                    <a:pt x="2548" y="12740"/>
                    <a:pt x="1940" y="15380"/>
                  </a:cubicBezTo>
                  <a:cubicBezTo>
                    <a:pt x="1331" y="18020"/>
                    <a:pt x="418" y="20900"/>
                    <a:pt x="114" y="21140"/>
                  </a:cubicBezTo>
                  <a:cubicBezTo>
                    <a:pt x="-190" y="21380"/>
                    <a:pt x="114" y="18980"/>
                    <a:pt x="1027" y="15620"/>
                  </a:cubicBezTo>
                  <a:cubicBezTo>
                    <a:pt x="1940" y="12260"/>
                    <a:pt x="3461" y="7940"/>
                    <a:pt x="4830" y="4820"/>
                  </a:cubicBezTo>
                  <a:cubicBezTo>
                    <a:pt x="6199" y="1700"/>
                    <a:pt x="7416" y="-220"/>
                    <a:pt x="8328" y="20"/>
                  </a:cubicBezTo>
                  <a:cubicBezTo>
                    <a:pt x="9241" y="260"/>
                    <a:pt x="9849" y="2660"/>
                    <a:pt x="10002" y="5060"/>
                  </a:cubicBezTo>
                  <a:cubicBezTo>
                    <a:pt x="10154" y="7460"/>
                    <a:pt x="9849" y="9860"/>
                    <a:pt x="9545" y="12500"/>
                  </a:cubicBezTo>
                  <a:cubicBezTo>
                    <a:pt x="9241" y="15140"/>
                    <a:pt x="8937" y="18020"/>
                    <a:pt x="9241" y="17540"/>
                  </a:cubicBezTo>
                  <a:cubicBezTo>
                    <a:pt x="9545" y="17060"/>
                    <a:pt x="10458" y="13220"/>
                    <a:pt x="11371" y="10100"/>
                  </a:cubicBezTo>
                  <a:cubicBezTo>
                    <a:pt x="12283" y="6980"/>
                    <a:pt x="13196" y="4580"/>
                    <a:pt x="14261" y="4100"/>
                  </a:cubicBezTo>
                  <a:cubicBezTo>
                    <a:pt x="15326" y="3620"/>
                    <a:pt x="16542" y="5060"/>
                    <a:pt x="17759" y="7700"/>
                  </a:cubicBezTo>
                  <a:cubicBezTo>
                    <a:pt x="18976" y="10340"/>
                    <a:pt x="20193" y="14180"/>
                    <a:pt x="21410" y="18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8756305" y="1968738"/>
              <a:ext cx="116652" cy="478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04" fill="norm" stroke="1" extrusionOk="0">
                  <a:moveTo>
                    <a:pt x="10891" y="2993"/>
                  </a:moveTo>
                  <a:cubicBezTo>
                    <a:pt x="9512" y="6764"/>
                    <a:pt x="8133" y="10536"/>
                    <a:pt x="6984" y="13278"/>
                  </a:cubicBezTo>
                  <a:cubicBezTo>
                    <a:pt x="5835" y="16021"/>
                    <a:pt x="4916" y="17736"/>
                    <a:pt x="3767" y="19050"/>
                  </a:cubicBezTo>
                  <a:cubicBezTo>
                    <a:pt x="2618" y="20364"/>
                    <a:pt x="1240" y="21278"/>
                    <a:pt x="550" y="21393"/>
                  </a:cubicBezTo>
                  <a:cubicBezTo>
                    <a:pt x="-139" y="21507"/>
                    <a:pt x="-139" y="20821"/>
                    <a:pt x="321" y="18650"/>
                  </a:cubicBezTo>
                  <a:cubicBezTo>
                    <a:pt x="780" y="16478"/>
                    <a:pt x="1699" y="12821"/>
                    <a:pt x="3538" y="9678"/>
                  </a:cubicBezTo>
                  <a:cubicBezTo>
                    <a:pt x="5376" y="6536"/>
                    <a:pt x="8133" y="3907"/>
                    <a:pt x="10201" y="2307"/>
                  </a:cubicBezTo>
                  <a:cubicBezTo>
                    <a:pt x="12269" y="707"/>
                    <a:pt x="13648" y="136"/>
                    <a:pt x="15257" y="21"/>
                  </a:cubicBezTo>
                  <a:cubicBezTo>
                    <a:pt x="16865" y="-93"/>
                    <a:pt x="18704" y="250"/>
                    <a:pt x="19852" y="1336"/>
                  </a:cubicBezTo>
                  <a:cubicBezTo>
                    <a:pt x="21001" y="2421"/>
                    <a:pt x="21461" y="4250"/>
                    <a:pt x="20312" y="5793"/>
                  </a:cubicBezTo>
                  <a:cubicBezTo>
                    <a:pt x="19163" y="7336"/>
                    <a:pt x="16406" y="8593"/>
                    <a:pt x="13418" y="9278"/>
                  </a:cubicBezTo>
                  <a:cubicBezTo>
                    <a:pt x="10431" y="9964"/>
                    <a:pt x="7214" y="10078"/>
                    <a:pt x="5376" y="9850"/>
                  </a:cubicBezTo>
                  <a:cubicBezTo>
                    <a:pt x="3538" y="9621"/>
                    <a:pt x="3078" y="9050"/>
                    <a:pt x="3078" y="8364"/>
                  </a:cubicBezTo>
                  <a:cubicBezTo>
                    <a:pt x="3078" y="7678"/>
                    <a:pt x="3538" y="6878"/>
                    <a:pt x="3997" y="6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8940144" y="1713644"/>
              <a:ext cx="145061" cy="41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68" fill="norm" stroke="1" extrusionOk="0">
                  <a:moveTo>
                    <a:pt x="2184" y="0"/>
                  </a:moveTo>
                  <a:cubicBezTo>
                    <a:pt x="1805" y="3665"/>
                    <a:pt x="1426" y="7331"/>
                    <a:pt x="1047" y="10604"/>
                  </a:cubicBezTo>
                  <a:cubicBezTo>
                    <a:pt x="668" y="13876"/>
                    <a:pt x="289" y="16756"/>
                    <a:pt x="99" y="18524"/>
                  </a:cubicBezTo>
                  <a:cubicBezTo>
                    <a:pt x="-90" y="20291"/>
                    <a:pt x="-90" y="20945"/>
                    <a:pt x="857" y="21273"/>
                  </a:cubicBezTo>
                  <a:cubicBezTo>
                    <a:pt x="1805" y="21600"/>
                    <a:pt x="3700" y="21600"/>
                    <a:pt x="6352" y="20618"/>
                  </a:cubicBezTo>
                  <a:cubicBezTo>
                    <a:pt x="9005" y="19636"/>
                    <a:pt x="12415" y="17673"/>
                    <a:pt x="14310" y="16364"/>
                  </a:cubicBezTo>
                  <a:cubicBezTo>
                    <a:pt x="16205" y="15055"/>
                    <a:pt x="16584" y="14400"/>
                    <a:pt x="16015" y="13876"/>
                  </a:cubicBezTo>
                  <a:cubicBezTo>
                    <a:pt x="15447" y="13353"/>
                    <a:pt x="13931" y="12960"/>
                    <a:pt x="12226" y="12829"/>
                  </a:cubicBezTo>
                  <a:cubicBezTo>
                    <a:pt x="10521" y="12698"/>
                    <a:pt x="8626" y="12829"/>
                    <a:pt x="6731" y="13615"/>
                  </a:cubicBezTo>
                  <a:cubicBezTo>
                    <a:pt x="4836" y="14400"/>
                    <a:pt x="2942" y="15840"/>
                    <a:pt x="3321" y="17084"/>
                  </a:cubicBezTo>
                  <a:cubicBezTo>
                    <a:pt x="3699" y="18327"/>
                    <a:pt x="6352" y="19375"/>
                    <a:pt x="9763" y="19898"/>
                  </a:cubicBezTo>
                  <a:cubicBezTo>
                    <a:pt x="13173" y="20422"/>
                    <a:pt x="17342" y="20422"/>
                    <a:pt x="21510" y="20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9393673" y="1874648"/>
              <a:ext cx="189877" cy="260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345" fill="norm" stroke="1" extrusionOk="0">
                  <a:moveTo>
                    <a:pt x="20842" y="6291"/>
                  </a:moveTo>
                  <a:cubicBezTo>
                    <a:pt x="20281" y="4614"/>
                    <a:pt x="19720" y="2936"/>
                    <a:pt x="17335" y="1783"/>
                  </a:cubicBezTo>
                  <a:cubicBezTo>
                    <a:pt x="14951" y="629"/>
                    <a:pt x="10743" y="0"/>
                    <a:pt x="7798" y="0"/>
                  </a:cubicBezTo>
                  <a:cubicBezTo>
                    <a:pt x="4852" y="0"/>
                    <a:pt x="3169" y="629"/>
                    <a:pt x="1767" y="1363"/>
                  </a:cubicBezTo>
                  <a:cubicBezTo>
                    <a:pt x="364" y="2097"/>
                    <a:pt x="-758" y="2936"/>
                    <a:pt x="645" y="5138"/>
                  </a:cubicBezTo>
                  <a:cubicBezTo>
                    <a:pt x="2047" y="7340"/>
                    <a:pt x="5974" y="10905"/>
                    <a:pt x="8359" y="13107"/>
                  </a:cubicBezTo>
                  <a:cubicBezTo>
                    <a:pt x="10743" y="15309"/>
                    <a:pt x="11585" y="16148"/>
                    <a:pt x="12146" y="17196"/>
                  </a:cubicBezTo>
                  <a:cubicBezTo>
                    <a:pt x="12707" y="18245"/>
                    <a:pt x="12987" y="19503"/>
                    <a:pt x="12146" y="20342"/>
                  </a:cubicBezTo>
                  <a:cubicBezTo>
                    <a:pt x="11304" y="21181"/>
                    <a:pt x="9341" y="21600"/>
                    <a:pt x="7938" y="21181"/>
                  </a:cubicBezTo>
                  <a:cubicBezTo>
                    <a:pt x="6535" y="20761"/>
                    <a:pt x="5694" y="19503"/>
                    <a:pt x="4852" y="18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9584766" y="1845404"/>
              <a:ext cx="200195" cy="55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358" fill="norm" stroke="1" extrusionOk="0">
                  <a:moveTo>
                    <a:pt x="3921" y="5247"/>
                  </a:moveTo>
                  <a:cubicBezTo>
                    <a:pt x="4191" y="7898"/>
                    <a:pt x="4461" y="10549"/>
                    <a:pt x="4191" y="12856"/>
                  </a:cubicBezTo>
                  <a:cubicBezTo>
                    <a:pt x="3921" y="15163"/>
                    <a:pt x="3111" y="17127"/>
                    <a:pt x="2301" y="18600"/>
                  </a:cubicBezTo>
                  <a:cubicBezTo>
                    <a:pt x="1491" y="20072"/>
                    <a:pt x="681" y="21054"/>
                    <a:pt x="276" y="21300"/>
                  </a:cubicBezTo>
                  <a:cubicBezTo>
                    <a:pt x="-129" y="21545"/>
                    <a:pt x="-129" y="21054"/>
                    <a:pt x="546" y="18992"/>
                  </a:cubicBezTo>
                  <a:cubicBezTo>
                    <a:pt x="1221" y="16930"/>
                    <a:pt x="2571" y="13298"/>
                    <a:pt x="4866" y="10058"/>
                  </a:cubicBezTo>
                  <a:cubicBezTo>
                    <a:pt x="7161" y="6818"/>
                    <a:pt x="10401" y="3970"/>
                    <a:pt x="12561" y="2350"/>
                  </a:cubicBezTo>
                  <a:cubicBezTo>
                    <a:pt x="14721" y="730"/>
                    <a:pt x="15801" y="338"/>
                    <a:pt x="17016" y="141"/>
                  </a:cubicBezTo>
                  <a:cubicBezTo>
                    <a:pt x="18231" y="-55"/>
                    <a:pt x="19581" y="-55"/>
                    <a:pt x="20391" y="190"/>
                  </a:cubicBezTo>
                  <a:cubicBezTo>
                    <a:pt x="21201" y="436"/>
                    <a:pt x="21471" y="927"/>
                    <a:pt x="20661" y="2007"/>
                  </a:cubicBezTo>
                  <a:cubicBezTo>
                    <a:pt x="19851" y="3087"/>
                    <a:pt x="17961" y="4756"/>
                    <a:pt x="16341" y="5689"/>
                  </a:cubicBezTo>
                  <a:cubicBezTo>
                    <a:pt x="14721" y="6621"/>
                    <a:pt x="13371" y="6818"/>
                    <a:pt x="12021" y="7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9815308" y="1854438"/>
              <a:ext cx="588594" cy="23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974" fill="norm" stroke="1" extrusionOk="0">
                  <a:moveTo>
                    <a:pt x="3863" y="6573"/>
                  </a:moveTo>
                  <a:cubicBezTo>
                    <a:pt x="4050" y="5436"/>
                    <a:pt x="4237" y="4299"/>
                    <a:pt x="4237" y="3163"/>
                  </a:cubicBezTo>
                  <a:cubicBezTo>
                    <a:pt x="4237" y="2026"/>
                    <a:pt x="4050" y="889"/>
                    <a:pt x="3676" y="320"/>
                  </a:cubicBezTo>
                  <a:cubicBezTo>
                    <a:pt x="3302" y="-248"/>
                    <a:pt x="2741" y="-248"/>
                    <a:pt x="2087" y="1912"/>
                  </a:cubicBezTo>
                  <a:cubicBezTo>
                    <a:pt x="1432" y="4072"/>
                    <a:pt x="684" y="8392"/>
                    <a:pt x="310" y="11120"/>
                  </a:cubicBezTo>
                  <a:cubicBezTo>
                    <a:pt x="-64" y="13849"/>
                    <a:pt x="-64" y="14986"/>
                    <a:pt x="123" y="15895"/>
                  </a:cubicBezTo>
                  <a:cubicBezTo>
                    <a:pt x="310" y="16805"/>
                    <a:pt x="684" y="17487"/>
                    <a:pt x="1292" y="17032"/>
                  </a:cubicBezTo>
                  <a:cubicBezTo>
                    <a:pt x="1900" y="16577"/>
                    <a:pt x="2741" y="14986"/>
                    <a:pt x="3255" y="13621"/>
                  </a:cubicBezTo>
                  <a:cubicBezTo>
                    <a:pt x="3770" y="12257"/>
                    <a:pt x="3957" y="11120"/>
                    <a:pt x="4050" y="11234"/>
                  </a:cubicBezTo>
                  <a:cubicBezTo>
                    <a:pt x="4144" y="11348"/>
                    <a:pt x="4144" y="12712"/>
                    <a:pt x="4378" y="13621"/>
                  </a:cubicBezTo>
                  <a:cubicBezTo>
                    <a:pt x="4611" y="14531"/>
                    <a:pt x="5079" y="14986"/>
                    <a:pt x="5733" y="14417"/>
                  </a:cubicBezTo>
                  <a:cubicBezTo>
                    <a:pt x="6388" y="13849"/>
                    <a:pt x="7230" y="12257"/>
                    <a:pt x="8118" y="10666"/>
                  </a:cubicBezTo>
                  <a:cubicBezTo>
                    <a:pt x="9006" y="9074"/>
                    <a:pt x="9941" y="7483"/>
                    <a:pt x="10970" y="6118"/>
                  </a:cubicBezTo>
                  <a:cubicBezTo>
                    <a:pt x="11998" y="4754"/>
                    <a:pt x="13120" y="3617"/>
                    <a:pt x="13448" y="2935"/>
                  </a:cubicBezTo>
                  <a:cubicBezTo>
                    <a:pt x="13775" y="2253"/>
                    <a:pt x="13307" y="2026"/>
                    <a:pt x="12559" y="2480"/>
                  </a:cubicBezTo>
                  <a:cubicBezTo>
                    <a:pt x="11811" y="2935"/>
                    <a:pt x="10783" y="4072"/>
                    <a:pt x="9988" y="5777"/>
                  </a:cubicBezTo>
                  <a:cubicBezTo>
                    <a:pt x="9193" y="7483"/>
                    <a:pt x="8632" y="9756"/>
                    <a:pt x="8352" y="11916"/>
                  </a:cubicBezTo>
                  <a:cubicBezTo>
                    <a:pt x="8071" y="14076"/>
                    <a:pt x="8071" y="16123"/>
                    <a:pt x="8258" y="17600"/>
                  </a:cubicBezTo>
                  <a:cubicBezTo>
                    <a:pt x="8445" y="19078"/>
                    <a:pt x="8819" y="19988"/>
                    <a:pt x="9474" y="20556"/>
                  </a:cubicBezTo>
                  <a:cubicBezTo>
                    <a:pt x="10128" y="21125"/>
                    <a:pt x="11063" y="21352"/>
                    <a:pt x="12466" y="19647"/>
                  </a:cubicBezTo>
                  <a:cubicBezTo>
                    <a:pt x="13868" y="17941"/>
                    <a:pt x="15739" y="14304"/>
                    <a:pt x="16861" y="12030"/>
                  </a:cubicBezTo>
                  <a:cubicBezTo>
                    <a:pt x="17983" y="9756"/>
                    <a:pt x="18357" y="8847"/>
                    <a:pt x="18778" y="7369"/>
                  </a:cubicBezTo>
                  <a:cubicBezTo>
                    <a:pt x="19198" y="5891"/>
                    <a:pt x="19666" y="3845"/>
                    <a:pt x="19619" y="2935"/>
                  </a:cubicBezTo>
                  <a:cubicBezTo>
                    <a:pt x="19572" y="2026"/>
                    <a:pt x="19011" y="2253"/>
                    <a:pt x="18404" y="3276"/>
                  </a:cubicBezTo>
                  <a:cubicBezTo>
                    <a:pt x="17796" y="4299"/>
                    <a:pt x="17141" y="6118"/>
                    <a:pt x="16674" y="8278"/>
                  </a:cubicBezTo>
                  <a:cubicBezTo>
                    <a:pt x="16206" y="10438"/>
                    <a:pt x="15926" y="12939"/>
                    <a:pt x="16206" y="14986"/>
                  </a:cubicBezTo>
                  <a:cubicBezTo>
                    <a:pt x="16487" y="17032"/>
                    <a:pt x="17328" y="18624"/>
                    <a:pt x="18310" y="19419"/>
                  </a:cubicBezTo>
                  <a:cubicBezTo>
                    <a:pt x="19292" y="20215"/>
                    <a:pt x="20414" y="20215"/>
                    <a:pt x="21536" y="20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10503570" y="2058652"/>
              <a:ext cx="1533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2791869" y="2980138"/>
              <a:ext cx="309329" cy="65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67" fill="norm" stroke="1" extrusionOk="0">
                  <a:moveTo>
                    <a:pt x="5717" y="7039"/>
                  </a:moveTo>
                  <a:cubicBezTo>
                    <a:pt x="4312" y="6954"/>
                    <a:pt x="2907" y="6870"/>
                    <a:pt x="1854" y="6701"/>
                  </a:cubicBezTo>
                  <a:cubicBezTo>
                    <a:pt x="800" y="6533"/>
                    <a:pt x="98" y="6279"/>
                    <a:pt x="10" y="5478"/>
                  </a:cubicBezTo>
                  <a:cubicBezTo>
                    <a:pt x="-78" y="4676"/>
                    <a:pt x="449" y="3326"/>
                    <a:pt x="1502" y="2356"/>
                  </a:cubicBezTo>
                  <a:cubicBezTo>
                    <a:pt x="2556" y="1386"/>
                    <a:pt x="4137" y="795"/>
                    <a:pt x="5366" y="415"/>
                  </a:cubicBezTo>
                  <a:cubicBezTo>
                    <a:pt x="6595" y="36"/>
                    <a:pt x="7473" y="-133"/>
                    <a:pt x="7912" y="120"/>
                  </a:cubicBezTo>
                  <a:cubicBezTo>
                    <a:pt x="8351" y="373"/>
                    <a:pt x="8351" y="1048"/>
                    <a:pt x="8176" y="3031"/>
                  </a:cubicBezTo>
                  <a:cubicBezTo>
                    <a:pt x="8000" y="5014"/>
                    <a:pt x="7649" y="8305"/>
                    <a:pt x="7385" y="11300"/>
                  </a:cubicBezTo>
                  <a:cubicBezTo>
                    <a:pt x="7122" y="14295"/>
                    <a:pt x="6946" y="16995"/>
                    <a:pt x="6595" y="18556"/>
                  </a:cubicBezTo>
                  <a:cubicBezTo>
                    <a:pt x="6244" y="20117"/>
                    <a:pt x="5717" y="20539"/>
                    <a:pt x="5015" y="20876"/>
                  </a:cubicBezTo>
                  <a:cubicBezTo>
                    <a:pt x="4312" y="21214"/>
                    <a:pt x="3434" y="21467"/>
                    <a:pt x="2644" y="21467"/>
                  </a:cubicBezTo>
                  <a:cubicBezTo>
                    <a:pt x="1854" y="21467"/>
                    <a:pt x="1151" y="21214"/>
                    <a:pt x="800" y="20834"/>
                  </a:cubicBezTo>
                  <a:cubicBezTo>
                    <a:pt x="449" y="20454"/>
                    <a:pt x="449" y="19948"/>
                    <a:pt x="1590" y="19231"/>
                  </a:cubicBezTo>
                  <a:cubicBezTo>
                    <a:pt x="2732" y="18514"/>
                    <a:pt x="5015" y="17586"/>
                    <a:pt x="7824" y="16320"/>
                  </a:cubicBezTo>
                  <a:cubicBezTo>
                    <a:pt x="10634" y="15054"/>
                    <a:pt x="13971" y="13451"/>
                    <a:pt x="15727" y="12439"/>
                  </a:cubicBezTo>
                  <a:cubicBezTo>
                    <a:pt x="17483" y="11426"/>
                    <a:pt x="17659" y="11004"/>
                    <a:pt x="17746" y="10540"/>
                  </a:cubicBezTo>
                  <a:cubicBezTo>
                    <a:pt x="17834" y="10076"/>
                    <a:pt x="17834" y="9570"/>
                    <a:pt x="17220" y="9359"/>
                  </a:cubicBezTo>
                  <a:cubicBezTo>
                    <a:pt x="16605" y="9148"/>
                    <a:pt x="15376" y="9233"/>
                    <a:pt x="14410" y="9528"/>
                  </a:cubicBezTo>
                  <a:cubicBezTo>
                    <a:pt x="13444" y="9823"/>
                    <a:pt x="12742" y="10330"/>
                    <a:pt x="12215" y="11005"/>
                  </a:cubicBezTo>
                  <a:cubicBezTo>
                    <a:pt x="11688" y="11680"/>
                    <a:pt x="11337" y="12523"/>
                    <a:pt x="12039" y="13325"/>
                  </a:cubicBezTo>
                  <a:cubicBezTo>
                    <a:pt x="12741" y="14126"/>
                    <a:pt x="14498" y="14886"/>
                    <a:pt x="16254" y="15687"/>
                  </a:cubicBezTo>
                  <a:cubicBezTo>
                    <a:pt x="18010" y="16489"/>
                    <a:pt x="19766" y="17333"/>
                    <a:pt x="20644" y="17965"/>
                  </a:cubicBezTo>
                  <a:cubicBezTo>
                    <a:pt x="21522" y="18598"/>
                    <a:pt x="21522" y="19020"/>
                    <a:pt x="20205" y="19442"/>
                  </a:cubicBezTo>
                  <a:cubicBezTo>
                    <a:pt x="18888" y="19864"/>
                    <a:pt x="16254" y="20286"/>
                    <a:pt x="13620" y="20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4118273" y="3009014"/>
              <a:ext cx="232440" cy="65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87" fill="norm" stroke="1" extrusionOk="0">
                  <a:moveTo>
                    <a:pt x="9049" y="9882"/>
                  </a:moveTo>
                  <a:cubicBezTo>
                    <a:pt x="7405" y="11739"/>
                    <a:pt x="5762" y="13595"/>
                    <a:pt x="4470" y="15324"/>
                  </a:cubicBezTo>
                  <a:cubicBezTo>
                    <a:pt x="3179" y="17054"/>
                    <a:pt x="2240" y="18657"/>
                    <a:pt x="1535" y="19754"/>
                  </a:cubicBezTo>
                  <a:cubicBezTo>
                    <a:pt x="831" y="20851"/>
                    <a:pt x="362" y="21442"/>
                    <a:pt x="127" y="21484"/>
                  </a:cubicBezTo>
                  <a:cubicBezTo>
                    <a:pt x="-108" y="21526"/>
                    <a:pt x="-108" y="21020"/>
                    <a:pt x="949" y="19163"/>
                  </a:cubicBezTo>
                  <a:cubicBezTo>
                    <a:pt x="2005" y="17307"/>
                    <a:pt x="4118" y="14101"/>
                    <a:pt x="6114" y="11190"/>
                  </a:cubicBezTo>
                  <a:cubicBezTo>
                    <a:pt x="8109" y="8279"/>
                    <a:pt x="9988" y="5663"/>
                    <a:pt x="11279" y="3976"/>
                  </a:cubicBezTo>
                  <a:cubicBezTo>
                    <a:pt x="12570" y="2288"/>
                    <a:pt x="13275" y="1529"/>
                    <a:pt x="14096" y="938"/>
                  </a:cubicBezTo>
                  <a:cubicBezTo>
                    <a:pt x="14918" y="348"/>
                    <a:pt x="15857" y="-74"/>
                    <a:pt x="16679" y="10"/>
                  </a:cubicBezTo>
                  <a:cubicBezTo>
                    <a:pt x="17501" y="95"/>
                    <a:pt x="18205" y="685"/>
                    <a:pt x="18792" y="2668"/>
                  </a:cubicBezTo>
                  <a:cubicBezTo>
                    <a:pt x="19379" y="4651"/>
                    <a:pt x="19849" y="8026"/>
                    <a:pt x="20201" y="11106"/>
                  </a:cubicBezTo>
                  <a:cubicBezTo>
                    <a:pt x="20553" y="14185"/>
                    <a:pt x="20788" y="16970"/>
                    <a:pt x="21022" y="18615"/>
                  </a:cubicBezTo>
                  <a:cubicBezTo>
                    <a:pt x="21257" y="20260"/>
                    <a:pt x="21492" y="20767"/>
                    <a:pt x="21257" y="20767"/>
                  </a:cubicBezTo>
                  <a:cubicBezTo>
                    <a:pt x="21022" y="20767"/>
                    <a:pt x="20318" y="20260"/>
                    <a:pt x="19614" y="19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4147760" y="3362014"/>
              <a:ext cx="299007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9" y="19482"/>
                    <a:pt x="738" y="17365"/>
                    <a:pt x="2862" y="14824"/>
                  </a:cubicBezTo>
                  <a:cubicBezTo>
                    <a:pt x="4985" y="12282"/>
                    <a:pt x="8862" y="9318"/>
                    <a:pt x="12277" y="6777"/>
                  </a:cubicBezTo>
                  <a:cubicBezTo>
                    <a:pt x="15692" y="4235"/>
                    <a:pt x="18646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5320786" y="3017007"/>
              <a:ext cx="15335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703"/>
                    <a:pt x="14400" y="7406"/>
                    <a:pt x="18000" y="11006"/>
                  </a:cubicBezTo>
                  <a:cubicBezTo>
                    <a:pt x="21600" y="14606"/>
                    <a:pt x="21600" y="18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5029446" y="3607353"/>
              <a:ext cx="507379" cy="3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0" y="18514"/>
                  </a:moveTo>
                  <a:cubicBezTo>
                    <a:pt x="3690" y="20057"/>
                    <a:pt x="7381" y="21600"/>
                    <a:pt x="10746" y="21600"/>
                  </a:cubicBezTo>
                  <a:cubicBezTo>
                    <a:pt x="14111" y="21600"/>
                    <a:pt x="17150" y="20057"/>
                    <a:pt x="18995" y="17743"/>
                  </a:cubicBezTo>
                  <a:cubicBezTo>
                    <a:pt x="20840" y="15429"/>
                    <a:pt x="21491" y="12343"/>
                    <a:pt x="21546" y="9257"/>
                  </a:cubicBezTo>
                  <a:cubicBezTo>
                    <a:pt x="21600" y="6171"/>
                    <a:pt x="21057" y="3086"/>
                    <a:pt x="20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6148804" y="2916003"/>
              <a:ext cx="904689" cy="69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0" y="21562"/>
                  </a:moveTo>
                  <a:cubicBezTo>
                    <a:pt x="1647" y="21562"/>
                    <a:pt x="3295" y="21562"/>
                    <a:pt x="4302" y="21522"/>
                  </a:cubicBezTo>
                  <a:cubicBezTo>
                    <a:pt x="5308" y="21482"/>
                    <a:pt x="5675" y="21403"/>
                    <a:pt x="5705" y="21163"/>
                  </a:cubicBezTo>
                  <a:cubicBezTo>
                    <a:pt x="5736" y="20924"/>
                    <a:pt x="5431" y="20526"/>
                    <a:pt x="5095" y="19569"/>
                  </a:cubicBezTo>
                  <a:cubicBezTo>
                    <a:pt x="4759" y="18613"/>
                    <a:pt x="4393" y="17099"/>
                    <a:pt x="4210" y="15066"/>
                  </a:cubicBezTo>
                  <a:cubicBezTo>
                    <a:pt x="4027" y="13034"/>
                    <a:pt x="4027" y="10483"/>
                    <a:pt x="4393" y="8132"/>
                  </a:cubicBezTo>
                  <a:cubicBezTo>
                    <a:pt x="4759" y="5780"/>
                    <a:pt x="5492" y="3628"/>
                    <a:pt x="6529" y="2194"/>
                  </a:cubicBezTo>
                  <a:cubicBezTo>
                    <a:pt x="7566" y="759"/>
                    <a:pt x="8908" y="42"/>
                    <a:pt x="10342" y="2"/>
                  </a:cubicBezTo>
                  <a:cubicBezTo>
                    <a:pt x="11776" y="-38"/>
                    <a:pt x="13302" y="600"/>
                    <a:pt x="14186" y="1596"/>
                  </a:cubicBezTo>
                  <a:cubicBezTo>
                    <a:pt x="15071" y="2592"/>
                    <a:pt x="15315" y="3947"/>
                    <a:pt x="15071" y="5701"/>
                  </a:cubicBezTo>
                  <a:cubicBezTo>
                    <a:pt x="14827" y="7454"/>
                    <a:pt x="14095" y="9606"/>
                    <a:pt x="13424" y="11559"/>
                  </a:cubicBezTo>
                  <a:cubicBezTo>
                    <a:pt x="12753" y="13512"/>
                    <a:pt x="12142" y="15265"/>
                    <a:pt x="11837" y="16341"/>
                  </a:cubicBezTo>
                  <a:cubicBezTo>
                    <a:pt x="11532" y="17417"/>
                    <a:pt x="11532" y="17816"/>
                    <a:pt x="11685" y="18095"/>
                  </a:cubicBezTo>
                  <a:cubicBezTo>
                    <a:pt x="11837" y="18374"/>
                    <a:pt x="12142" y="18533"/>
                    <a:pt x="13027" y="18613"/>
                  </a:cubicBezTo>
                  <a:cubicBezTo>
                    <a:pt x="13912" y="18693"/>
                    <a:pt x="15376" y="18693"/>
                    <a:pt x="16902" y="18653"/>
                  </a:cubicBezTo>
                  <a:cubicBezTo>
                    <a:pt x="18427" y="18613"/>
                    <a:pt x="20014" y="18533"/>
                    <a:pt x="21600" y="18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7459834" y="2855900"/>
              <a:ext cx="248923" cy="57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14" fill="norm" stroke="1" extrusionOk="0">
                  <a:moveTo>
                    <a:pt x="0" y="2003"/>
                  </a:moveTo>
                  <a:cubicBezTo>
                    <a:pt x="216" y="1527"/>
                    <a:pt x="432" y="1051"/>
                    <a:pt x="2592" y="623"/>
                  </a:cubicBezTo>
                  <a:cubicBezTo>
                    <a:pt x="4752" y="195"/>
                    <a:pt x="8856" y="-186"/>
                    <a:pt x="12420" y="99"/>
                  </a:cubicBezTo>
                  <a:cubicBezTo>
                    <a:pt x="15984" y="385"/>
                    <a:pt x="19008" y="1336"/>
                    <a:pt x="20304" y="2764"/>
                  </a:cubicBezTo>
                  <a:cubicBezTo>
                    <a:pt x="21600" y="4191"/>
                    <a:pt x="21168" y="6094"/>
                    <a:pt x="19116" y="8235"/>
                  </a:cubicBezTo>
                  <a:cubicBezTo>
                    <a:pt x="17064" y="10376"/>
                    <a:pt x="13392" y="12755"/>
                    <a:pt x="10260" y="14706"/>
                  </a:cubicBezTo>
                  <a:cubicBezTo>
                    <a:pt x="7128" y="16656"/>
                    <a:pt x="4536" y="18179"/>
                    <a:pt x="3240" y="19225"/>
                  </a:cubicBezTo>
                  <a:cubicBezTo>
                    <a:pt x="1944" y="20272"/>
                    <a:pt x="1944" y="20843"/>
                    <a:pt x="1944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7553755" y="3561352"/>
              <a:ext cx="107216" cy="13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0934" fill="norm" stroke="1" extrusionOk="0">
                  <a:moveTo>
                    <a:pt x="12886" y="7069"/>
                  </a:moveTo>
                  <a:cubicBezTo>
                    <a:pt x="10432" y="7069"/>
                    <a:pt x="7977" y="7069"/>
                    <a:pt x="5768" y="8051"/>
                  </a:cubicBezTo>
                  <a:cubicBezTo>
                    <a:pt x="3559" y="9033"/>
                    <a:pt x="1596" y="10996"/>
                    <a:pt x="614" y="13156"/>
                  </a:cubicBezTo>
                  <a:cubicBezTo>
                    <a:pt x="-368" y="15316"/>
                    <a:pt x="-368" y="17673"/>
                    <a:pt x="2087" y="19244"/>
                  </a:cubicBezTo>
                  <a:cubicBezTo>
                    <a:pt x="4541" y="20815"/>
                    <a:pt x="9450" y="21600"/>
                    <a:pt x="13623" y="20225"/>
                  </a:cubicBezTo>
                  <a:cubicBezTo>
                    <a:pt x="17796" y="18851"/>
                    <a:pt x="21232" y="15316"/>
                    <a:pt x="20496" y="11585"/>
                  </a:cubicBezTo>
                  <a:cubicBezTo>
                    <a:pt x="19759" y="7855"/>
                    <a:pt x="14850" y="3927"/>
                    <a:pt x="99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3181738" y="3937027"/>
              <a:ext cx="3908210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0" y="18144"/>
                  </a:moveTo>
                  <a:cubicBezTo>
                    <a:pt x="451" y="17856"/>
                    <a:pt x="902" y="17568"/>
                    <a:pt x="1403" y="16704"/>
                  </a:cubicBezTo>
                  <a:cubicBezTo>
                    <a:pt x="1903" y="15840"/>
                    <a:pt x="2453" y="14400"/>
                    <a:pt x="2968" y="13248"/>
                  </a:cubicBezTo>
                  <a:cubicBezTo>
                    <a:pt x="3483" y="12096"/>
                    <a:pt x="3962" y="11232"/>
                    <a:pt x="4477" y="10512"/>
                  </a:cubicBezTo>
                  <a:cubicBezTo>
                    <a:pt x="4991" y="9792"/>
                    <a:pt x="5541" y="9216"/>
                    <a:pt x="6034" y="8640"/>
                  </a:cubicBezTo>
                  <a:cubicBezTo>
                    <a:pt x="6528" y="8064"/>
                    <a:pt x="6965" y="7488"/>
                    <a:pt x="7416" y="7056"/>
                  </a:cubicBezTo>
                  <a:cubicBezTo>
                    <a:pt x="7867" y="6624"/>
                    <a:pt x="8333" y="6336"/>
                    <a:pt x="8819" y="5904"/>
                  </a:cubicBezTo>
                  <a:cubicBezTo>
                    <a:pt x="9305" y="5472"/>
                    <a:pt x="9813" y="4896"/>
                    <a:pt x="10328" y="4320"/>
                  </a:cubicBezTo>
                  <a:cubicBezTo>
                    <a:pt x="10842" y="3744"/>
                    <a:pt x="11364" y="3168"/>
                    <a:pt x="11872" y="2592"/>
                  </a:cubicBezTo>
                  <a:cubicBezTo>
                    <a:pt x="12379" y="2016"/>
                    <a:pt x="12873" y="1440"/>
                    <a:pt x="13394" y="1008"/>
                  </a:cubicBezTo>
                  <a:cubicBezTo>
                    <a:pt x="13916" y="576"/>
                    <a:pt x="14466" y="288"/>
                    <a:pt x="14980" y="144"/>
                  </a:cubicBezTo>
                  <a:cubicBezTo>
                    <a:pt x="15495" y="0"/>
                    <a:pt x="15974" y="0"/>
                    <a:pt x="16447" y="0"/>
                  </a:cubicBezTo>
                  <a:cubicBezTo>
                    <a:pt x="16919" y="0"/>
                    <a:pt x="17384" y="0"/>
                    <a:pt x="17885" y="432"/>
                  </a:cubicBezTo>
                  <a:cubicBezTo>
                    <a:pt x="18385" y="864"/>
                    <a:pt x="18921" y="1728"/>
                    <a:pt x="19471" y="3024"/>
                  </a:cubicBezTo>
                  <a:cubicBezTo>
                    <a:pt x="20021" y="4320"/>
                    <a:pt x="20585" y="6048"/>
                    <a:pt x="20923" y="7344"/>
                  </a:cubicBezTo>
                  <a:cubicBezTo>
                    <a:pt x="21262" y="8640"/>
                    <a:pt x="21374" y="9504"/>
                    <a:pt x="21459" y="10656"/>
                  </a:cubicBezTo>
                  <a:cubicBezTo>
                    <a:pt x="21544" y="11808"/>
                    <a:pt x="21600" y="13248"/>
                    <a:pt x="21530" y="14832"/>
                  </a:cubicBezTo>
                  <a:cubicBezTo>
                    <a:pt x="21459" y="16416"/>
                    <a:pt x="21262" y="18144"/>
                    <a:pt x="21057" y="19296"/>
                  </a:cubicBezTo>
                  <a:cubicBezTo>
                    <a:pt x="20853" y="20448"/>
                    <a:pt x="20641" y="21024"/>
                    <a:pt x="20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3212405" y="4167546"/>
              <a:ext cx="3419412" cy="26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1559"/>
                  </a:moveTo>
                  <a:cubicBezTo>
                    <a:pt x="646" y="19502"/>
                    <a:pt x="1291" y="17445"/>
                    <a:pt x="1873" y="16005"/>
                  </a:cubicBezTo>
                  <a:cubicBezTo>
                    <a:pt x="2454" y="14565"/>
                    <a:pt x="2970" y="13742"/>
                    <a:pt x="3568" y="12713"/>
                  </a:cubicBezTo>
                  <a:cubicBezTo>
                    <a:pt x="4165" y="11685"/>
                    <a:pt x="4843" y="10450"/>
                    <a:pt x="5448" y="9422"/>
                  </a:cubicBezTo>
                  <a:cubicBezTo>
                    <a:pt x="6054" y="8393"/>
                    <a:pt x="6587" y="7570"/>
                    <a:pt x="7168" y="6748"/>
                  </a:cubicBezTo>
                  <a:cubicBezTo>
                    <a:pt x="7749" y="5925"/>
                    <a:pt x="8378" y="5102"/>
                    <a:pt x="9016" y="4382"/>
                  </a:cubicBezTo>
                  <a:cubicBezTo>
                    <a:pt x="9654" y="3662"/>
                    <a:pt x="10300" y="3045"/>
                    <a:pt x="10953" y="2530"/>
                  </a:cubicBezTo>
                  <a:cubicBezTo>
                    <a:pt x="11607" y="2016"/>
                    <a:pt x="12269" y="1605"/>
                    <a:pt x="12915" y="1296"/>
                  </a:cubicBezTo>
                  <a:cubicBezTo>
                    <a:pt x="13561" y="988"/>
                    <a:pt x="14190" y="782"/>
                    <a:pt x="14812" y="576"/>
                  </a:cubicBezTo>
                  <a:cubicBezTo>
                    <a:pt x="15433" y="370"/>
                    <a:pt x="16047" y="165"/>
                    <a:pt x="16757" y="62"/>
                  </a:cubicBezTo>
                  <a:cubicBezTo>
                    <a:pt x="17467" y="-41"/>
                    <a:pt x="18274" y="-41"/>
                    <a:pt x="19098" y="268"/>
                  </a:cubicBezTo>
                  <a:cubicBezTo>
                    <a:pt x="19921" y="576"/>
                    <a:pt x="20761" y="1193"/>
                    <a:pt x="21600" y="1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1045245" y="4859604"/>
              <a:ext cx="196073" cy="66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561" fill="norm" stroke="1" extrusionOk="0">
                  <a:moveTo>
                    <a:pt x="7109" y="10883"/>
                  </a:moveTo>
                  <a:cubicBezTo>
                    <a:pt x="6835" y="10385"/>
                    <a:pt x="6562" y="9886"/>
                    <a:pt x="6425" y="9845"/>
                  </a:cubicBezTo>
                  <a:cubicBezTo>
                    <a:pt x="6289" y="9803"/>
                    <a:pt x="6289" y="10218"/>
                    <a:pt x="6289" y="12046"/>
                  </a:cubicBezTo>
                  <a:cubicBezTo>
                    <a:pt x="6289" y="13874"/>
                    <a:pt x="6289" y="17114"/>
                    <a:pt x="6425" y="19025"/>
                  </a:cubicBezTo>
                  <a:cubicBezTo>
                    <a:pt x="6562" y="20935"/>
                    <a:pt x="6835" y="21517"/>
                    <a:pt x="6972" y="21558"/>
                  </a:cubicBezTo>
                  <a:cubicBezTo>
                    <a:pt x="7109" y="21600"/>
                    <a:pt x="7109" y="21102"/>
                    <a:pt x="7109" y="19025"/>
                  </a:cubicBezTo>
                  <a:cubicBezTo>
                    <a:pt x="7109" y="16948"/>
                    <a:pt x="7109" y="13292"/>
                    <a:pt x="7519" y="10218"/>
                  </a:cubicBezTo>
                  <a:cubicBezTo>
                    <a:pt x="7929" y="7145"/>
                    <a:pt x="8749" y="4652"/>
                    <a:pt x="9433" y="3157"/>
                  </a:cubicBezTo>
                  <a:cubicBezTo>
                    <a:pt x="10116" y="1662"/>
                    <a:pt x="10663" y="1163"/>
                    <a:pt x="11620" y="748"/>
                  </a:cubicBezTo>
                  <a:cubicBezTo>
                    <a:pt x="12577" y="332"/>
                    <a:pt x="13944" y="0"/>
                    <a:pt x="15038" y="0"/>
                  </a:cubicBezTo>
                  <a:cubicBezTo>
                    <a:pt x="16132" y="0"/>
                    <a:pt x="16952" y="332"/>
                    <a:pt x="18319" y="1246"/>
                  </a:cubicBezTo>
                  <a:cubicBezTo>
                    <a:pt x="19686" y="2160"/>
                    <a:pt x="21600" y="3655"/>
                    <a:pt x="20780" y="5026"/>
                  </a:cubicBezTo>
                  <a:cubicBezTo>
                    <a:pt x="19959" y="6397"/>
                    <a:pt x="16405" y="7643"/>
                    <a:pt x="12851" y="8474"/>
                  </a:cubicBezTo>
                  <a:cubicBezTo>
                    <a:pt x="9296" y="9305"/>
                    <a:pt x="5742" y="9720"/>
                    <a:pt x="3418" y="10094"/>
                  </a:cubicBezTo>
                  <a:cubicBezTo>
                    <a:pt x="1094" y="10468"/>
                    <a:pt x="0" y="10800"/>
                    <a:pt x="0" y="11091"/>
                  </a:cubicBezTo>
                  <a:cubicBezTo>
                    <a:pt x="0" y="11382"/>
                    <a:pt x="1094" y="11631"/>
                    <a:pt x="2187" y="11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1245587" y="5225056"/>
              <a:ext cx="257114" cy="23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10" fill="norm" stroke="1" extrusionOk="0">
                  <a:moveTo>
                    <a:pt x="985" y="9058"/>
                  </a:moveTo>
                  <a:cubicBezTo>
                    <a:pt x="558" y="7897"/>
                    <a:pt x="130" y="6735"/>
                    <a:pt x="23" y="5458"/>
                  </a:cubicBezTo>
                  <a:cubicBezTo>
                    <a:pt x="-84" y="4181"/>
                    <a:pt x="130" y="2787"/>
                    <a:pt x="1841" y="2323"/>
                  </a:cubicBezTo>
                  <a:cubicBezTo>
                    <a:pt x="3552" y="1858"/>
                    <a:pt x="6760" y="2323"/>
                    <a:pt x="9005" y="4529"/>
                  </a:cubicBezTo>
                  <a:cubicBezTo>
                    <a:pt x="11251" y="6735"/>
                    <a:pt x="12534" y="10684"/>
                    <a:pt x="12748" y="13819"/>
                  </a:cubicBezTo>
                  <a:cubicBezTo>
                    <a:pt x="12962" y="16955"/>
                    <a:pt x="12106" y="19277"/>
                    <a:pt x="11144" y="20439"/>
                  </a:cubicBezTo>
                  <a:cubicBezTo>
                    <a:pt x="10181" y="21600"/>
                    <a:pt x="9112" y="21600"/>
                    <a:pt x="8150" y="20439"/>
                  </a:cubicBezTo>
                  <a:cubicBezTo>
                    <a:pt x="7187" y="19277"/>
                    <a:pt x="6332" y="16955"/>
                    <a:pt x="6973" y="13703"/>
                  </a:cubicBezTo>
                  <a:cubicBezTo>
                    <a:pt x="7615" y="10452"/>
                    <a:pt x="9754" y="6271"/>
                    <a:pt x="12427" y="3832"/>
                  </a:cubicBezTo>
                  <a:cubicBezTo>
                    <a:pt x="15100" y="1394"/>
                    <a:pt x="18308" y="697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1679851" y="5009795"/>
              <a:ext cx="225140" cy="49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15" fill="norm" stroke="1" extrusionOk="0">
                  <a:moveTo>
                    <a:pt x="20804" y="4323"/>
                  </a:moveTo>
                  <a:cubicBezTo>
                    <a:pt x="21044" y="3221"/>
                    <a:pt x="21284" y="2119"/>
                    <a:pt x="21044" y="1348"/>
                  </a:cubicBezTo>
                  <a:cubicBezTo>
                    <a:pt x="20804" y="576"/>
                    <a:pt x="20084" y="135"/>
                    <a:pt x="18524" y="25"/>
                  </a:cubicBezTo>
                  <a:cubicBezTo>
                    <a:pt x="16964" y="-85"/>
                    <a:pt x="14564" y="135"/>
                    <a:pt x="11924" y="1237"/>
                  </a:cubicBezTo>
                  <a:cubicBezTo>
                    <a:pt x="9284" y="2339"/>
                    <a:pt x="6404" y="4323"/>
                    <a:pt x="4004" y="7133"/>
                  </a:cubicBezTo>
                  <a:cubicBezTo>
                    <a:pt x="1604" y="9944"/>
                    <a:pt x="-316" y="13580"/>
                    <a:pt x="44" y="16115"/>
                  </a:cubicBezTo>
                  <a:cubicBezTo>
                    <a:pt x="404" y="18650"/>
                    <a:pt x="3044" y="20082"/>
                    <a:pt x="5564" y="20799"/>
                  </a:cubicBezTo>
                  <a:cubicBezTo>
                    <a:pt x="8084" y="21515"/>
                    <a:pt x="10484" y="21515"/>
                    <a:pt x="12884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2072239" y="5043157"/>
              <a:ext cx="243147" cy="43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182" fill="norm" stroke="1" extrusionOk="0">
                  <a:moveTo>
                    <a:pt x="9932" y="2877"/>
                  </a:moveTo>
                  <a:cubicBezTo>
                    <a:pt x="8807" y="3001"/>
                    <a:pt x="7682" y="3126"/>
                    <a:pt x="7007" y="3995"/>
                  </a:cubicBezTo>
                  <a:cubicBezTo>
                    <a:pt x="6332" y="4864"/>
                    <a:pt x="6107" y="6477"/>
                    <a:pt x="5544" y="8836"/>
                  </a:cubicBezTo>
                  <a:cubicBezTo>
                    <a:pt x="4982" y="11195"/>
                    <a:pt x="4082" y="14298"/>
                    <a:pt x="3069" y="16657"/>
                  </a:cubicBezTo>
                  <a:cubicBezTo>
                    <a:pt x="2057" y="19015"/>
                    <a:pt x="932" y="20629"/>
                    <a:pt x="369" y="21064"/>
                  </a:cubicBezTo>
                  <a:cubicBezTo>
                    <a:pt x="-193" y="21498"/>
                    <a:pt x="-193" y="20753"/>
                    <a:pt x="932" y="18643"/>
                  </a:cubicBezTo>
                  <a:cubicBezTo>
                    <a:pt x="2057" y="16532"/>
                    <a:pt x="4307" y="13057"/>
                    <a:pt x="7007" y="9829"/>
                  </a:cubicBezTo>
                  <a:cubicBezTo>
                    <a:pt x="9707" y="6601"/>
                    <a:pt x="12857" y="3622"/>
                    <a:pt x="14995" y="1946"/>
                  </a:cubicBezTo>
                  <a:cubicBezTo>
                    <a:pt x="17132" y="270"/>
                    <a:pt x="18257" y="-102"/>
                    <a:pt x="18819" y="22"/>
                  </a:cubicBezTo>
                  <a:cubicBezTo>
                    <a:pt x="19382" y="146"/>
                    <a:pt x="19382" y="767"/>
                    <a:pt x="19494" y="3001"/>
                  </a:cubicBezTo>
                  <a:cubicBezTo>
                    <a:pt x="19607" y="5236"/>
                    <a:pt x="19832" y="9084"/>
                    <a:pt x="20170" y="11877"/>
                  </a:cubicBezTo>
                  <a:cubicBezTo>
                    <a:pt x="20507" y="14670"/>
                    <a:pt x="20957" y="16408"/>
                    <a:pt x="21407" y="181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2100714" y="5283659"/>
              <a:ext cx="207005" cy="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200" y="12793"/>
                    <a:pt x="6400" y="5170"/>
                    <a:pt x="10000" y="1993"/>
                  </a:cubicBezTo>
                  <a:cubicBezTo>
                    <a:pt x="13600" y="-1183"/>
                    <a:pt x="1760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2686879" y="5032125"/>
              <a:ext cx="274611" cy="447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121" fill="norm" stroke="1" extrusionOk="0">
                  <a:moveTo>
                    <a:pt x="1500" y="9110"/>
                  </a:moveTo>
                  <a:cubicBezTo>
                    <a:pt x="1107" y="12730"/>
                    <a:pt x="714" y="16350"/>
                    <a:pt x="518" y="18462"/>
                  </a:cubicBezTo>
                  <a:cubicBezTo>
                    <a:pt x="322" y="20574"/>
                    <a:pt x="322" y="21177"/>
                    <a:pt x="224" y="21117"/>
                  </a:cubicBezTo>
                  <a:cubicBezTo>
                    <a:pt x="125" y="21056"/>
                    <a:pt x="-71" y="20332"/>
                    <a:pt x="27" y="17798"/>
                  </a:cubicBezTo>
                  <a:cubicBezTo>
                    <a:pt x="125" y="15264"/>
                    <a:pt x="518" y="10920"/>
                    <a:pt x="1304" y="7662"/>
                  </a:cubicBezTo>
                  <a:cubicBezTo>
                    <a:pt x="2089" y="4404"/>
                    <a:pt x="3267" y="2232"/>
                    <a:pt x="5722" y="1025"/>
                  </a:cubicBezTo>
                  <a:cubicBezTo>
                    <a:pt x="8176" y="-182"/>
                    <a:pt x="11907" y="-423"/>
                    <a:pt x="14951" y="844"/>
                  </a:cubicBezTo>
                  <a:cubicBezTo>
                    <a:pt x="17994" y="2111"/>
                    <a:pt x="20351" y="4886"/>
                    <a:pt x="20940" y="7843"/>
                  </a:cubicBezTo>
                  <a:cubicBezTo>
                    <a:pt x="21529" y="10799"/>
                    <a:pt x="20351" y="13937"/>
                    <a:pt x="19762" y="15867"/>
                  </a:cubicBezTo>
                  <a:cubicBezTo>
                    <a:pt x="19173" y="17798"/>
                    <a:pt x="19173" y="18522"/>
                    <a:pt x="19173" y="19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3281407" y="4805936"/>
              <a:ext cx="981356" cy="6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0" y="21329"/>
                  </a:moveTo>
                  <a:cubicBezTo>
                    <a:pt x="1406" y="21329"/>
                    <a:pt x="2812" y="21329"/>
                    <a:pt x="4134" y="21374"/>
                  </a:cubicBezTo>
                  <a:cubicBezTo>
                    <a:pt x="5456" y="21419"/>
                    <a:pt x="6694" y="21510"/>
                    <a:pt x="7453" y="21555"/>
                  </a:cubicBezTo>
                  <a:cubicBezTo>
                    <a:pt x="8212" y="21600"/>
                    <a:pt x="8494" y="21600"/>
                    <a:pt x="8550" y="21419"/>
                  </a:cubicBezTo>
                  <a:cubicBezTo>
                    <a:pt x="8606" y="21238"/>
                    <a:pt x="8438" y="20877"/>
                    <a:pt x="8128" y="19431"/>
                  </a:cubicBezTo>
                  <a:cubicBezTo>
                    <a:pt x="7819" y="17985"/>
                    <a:pt x="7369" y="15454"/>
                    <a:pt x="7031" y="12833"/>
                  </a:cubicBezTo>
                  <a:cubicBezTo>
                    <a:pt x="6694" y="10213"/>
                    <a:pt x="6469" y="7501"/>
                    <a:pt x="6469" y="5558"/>
                  </a:cubicBezTo>
                  <a:cubicBezTo>
                    <a:pt x="6469" y="3615"/>
                    <a:pt x="6694" y="2440"/>
                    <a:pt x="7341" y="1536"/>
                  </a:cubicBezTo>
                  <a:cubicBezTo>
                    <a:pt x="7987" y="633"/>
                    <a:pt x="9056" y="0"/>
                    <a:pt x="10294" y="0"/>
                  </a:cubicBezTo>
                  <a:cubicBezTo>
                    <a:pt x="11531" y="0"/>
                    <a:pt x="12937" y="633"/>
                    <a:pt x="13894" y="1762"/>
                  </a:cubicBezTo>
                  <a:cubicBezTo>
                    <a:pt x="14850" y="2892"/>
                    <a:pt x="15356" y="4519"/>
                    <a:pt x="15441" y="6597"/>
                  </a:cubicBezTo>
                  <a:cubicBezTo>
                    <a:pt x="15525" y="8676"/>
                    <a:pt x="15187" y="11207"/>
                    <a:pt x="14681" y="13331"/>
                  </a:cubicBezTo>
                  <a:cubicBezTo>
                    <a:pt x="14175" y="15454"/>
                    <a:pt x="13500" y="17172"/>
                    <a:pt x="13050" y="18256"/>
                  </a:cubicBezTo>
                  <a:cubicBezTo>
                    <a:pt x="12600" y="19341"/>
                    <a:pt x="12375" y="19792"/>
                    <a:pt x="12403" y="20109"/>
                  </a:cubicBezTo>
                  <a:cubicBezTo>
                    <a:pt x="12431" y="20425"/>
                    <a:pt x="12713" y="20606"/>
                    <a:pt x="13781" y="20696"/>
                  </a:cubicBezTo>
                  <a:cubicBezTo>
                    <a:pt x="14850" y="20787"/>
                    <a:pt x="16706" y="20787"/>
                    <a:pt x="18141" y="20832"/>
                  </a:cubicBezTo>
                  <a:cubicBezTo>
                    <a:pt x="19575" y="20877"/>
                    <a:pt x="20587" y="20967"/>
                    <a:pt x="21600" y="21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4339431" y="4828496"/>
              <a:ext cx="255205" cy="71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536" fill="norm" stroke="1" extrusionOk="0">
                  <a:moveTo>
                    <a:pt x="0" y="865"/>
                  </a:moveTo>
                  <a:cubicBezTo>
                    <a:pt x="831" y="478"/>
                    <a:pt x="1662" y="91"/>
                    <a:pt x="3531" y="13"/>
                  </a:cubicBezTo>
                  <a:cubicBezTo>
                    <a:pt x="5400" y="-64"/>
                    <a:pt x="8308" y="168"/>
                    <a:pt x="11215" y="1446"/>
                  </a:cubicBezTo>
                  <a:cubicBezTo>
                    <a:pt x="14123" y="2723"/>
                    <a:pt x="17031" y="5046"/>
                    <a:pt x="18900" y="7446"/>
                  </a:cubicBezTo>
                  <a:cubicBezTo>
                    <a:pt x="20769" y="9846"/>
                    <a:pt x="21600" y="12323"/>
                    <a:pt x="19523" y="14491"/>
                  </a:cubicBezTo>
                  <a:cubicBezTo>
                    <a:pt x="17446" y="16659"/>
                    <a:pt x="12462" y="18517"/>
                    <a:pt x="8723" y="19639"/>
                  </a:cubicBezTo>
                  <a:cubicBezTo>
                    <a:pt x="4985" y="20762"/>
                    <a:pt x="2492" y="21149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5067780" y="5192913"/>
              <a:ext cx="283674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254" y="4868"/>
                    <a:pt x="10508" y="-1303"/>
                    <a:pt x="14108" y="240"/>
                  </a:cubicBezTo>
                  <a:cubicBezTo>
                    <a:pt x="17708" y="1783"/>
                    <a:pt x="1965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5083114" y="5347726"/>
              <a:ext cx="31434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7" y="4800"/>
                    <a:pt x="1054" y="9600"/>
                    <a:pt x="3863" y="12000"/>
                  </a:cubicBezTo>
                  <a:cubicBezTo>
                    <a:pt x="6673" y="14400"/>
                    <a:pt x="11766" y="14400"/>
                    <a:pt x="15102" y="15600"/>
                  </a:cubicBezTo>
                  <a:cubicBezTo>
                    <a:pt x="18439" y="16800"/>
                    <a:pt x="2002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5986329" y="4805298"/>
              <a:ext cx="177975" cy="69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471" fill="norm" stroke="1" extrusionOk="0">
                  <a:moveTo>
                    <a:pt x="3773" y="12948"/>
                  </a:moveTo>
                  <a:cubicBezTo>
                    <a:pt x="4073" y="12318"/>
                    <a:pt x="4373" y="11687"/>
                    <a:pt x="4373" y="11608"/>
                  </a:cubicBezTo>
                  <a:cubicBezTo>
                    <a:pt x="4373" y="11529"/>
                    <a:pt x="4073" y="12002"/>
                    <a:pt x="3923" y="13618"/>
                  </a:cubicBezTo>
                  <a:cubicBezTo>
                    <a:pt x="3773" y="15234"/>
                    <a:pt x="3773" y="17994"/>
                    <a:pt x="3773" y="19570"/>
                  </a:cubicBezTo>
                  <a:cubicBezTo>
                    <a:pt x="3773" y="21147"/>
                    <a:pt x="3773" y="21541"/>
                    <a:pt x="3473" y="21462"/>
                  </a:cubicBezTo>
                  <a:cubicBezTo>
                    <a:pt x="3173" y="21383"/>
                    <a:pt x="2573" y="20832"/>
                    <a:pt x="1823" y="19137"/>
                  </a:cubicBezTo>
                  <a:cubicBezTo>
                    <a:pt x="1073" y="17442"/>
                    <a:pt x="173" y="14604"/>
                    <a:pt x="23" y="12002"/>
                  </a:cubicBezTo>
                  <a:cubicBezTo>
                    <a:pt x="-127" y="9401"/>
                    <a:pt x="473" y="7036"/>
                    <a:pt x="1523" y="5223"/>
                  </a:cubicBezTo>
                  <a:cubicBezTo>
                    <a:pt x="2573" y="3410"/>
                    <a:pt x="4073" y="2148"/>
                    <a:pt x="5273" y="1360"/>
                  </a:cubicBezTo>
                  <a:cubicBezTo>
                    <a:pt x="6473" y="572"/>
                    <a:pt x="7373" y="256"/>
                    <a:pt x="8573" y="99"/>
                  </a:cubicBezTo>
                  <a:cubicBezTo>
                    <a:pt x="9773" y="-59"/>
                    <a:pt x="11273" y="-59"/>
                    <a:pt x="13373" y="335"/>
                  </a:cubicBezTo>
                  <a:cubicBezTo>
                    <a:pt x="15473" y="729"/>
                    <a:pt x="18173" y="1518"/>
                    <a:pt x="19673" y="2503"/>
                  </a:cubicBezTo>
                  <a:cubicBezTo>
                    <a:pt x="21173" y="3488"/>
                    <a:pt x="21473" y="4671"/>
                    <a:pt x="19523" y="5853"/>
                  </a:cubicBezTo>
                  <a:cubicBezTo>
                    <a:pt x="17573" y="7036"/>
                    <a:pt x="13373" y="8218"/>
                    <a:pt x="10373" y="8888"/>
                  </a:cubicBezTo>
                  <a:cubicBezTo>
                    <a:pt x="7373" y="9559"/>
                    <a:pt x="5573" y="9716"/>
                    <a:pt x="4073" y="9913"/>
                  </a:cubicBezTo>
                  <a:cubicBezTo>
                    <a:pt x="2573" y="10110"/>
                    <a:pt x="1373" y="10347"/>
                    <a:pt x="923" y="10623"/>
                  </a:cubicBezTo>
                  <a:cubicBezTo>
                    <a:pt x="473" y="10899"/>
                    <a:pt x="773" y="11214"/>
                    <a:pt x="1073" y="1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6141138" y="5156055"/>
              <a:ext cx="222340" cy="24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6750"/>
                  </a:moveTo>
                  <a:cubicBezTo>
                    <a:pt x="993" y="6075"/>
                    <a:pt x="1986" y="5400"/>
                    <a:pt x="3103" y="5513"/>
                  </a:cubicBezTo>
                  <a:cubicBezTo>
                    <a:pt x="4221" y="5625"/>
                    <a:pt x="5462" y="6525"/>
                    <a:pt x="6455" y="8212"/>
                  </a:cubicBezTo>
                  <a:cubicBezTo>
                    <a:pt x="7448" y="9900"/>
                    <a:pt x="8193" y="12375"/>
                    <a:pt x="8566" y="14513"/>
                  </a:cubicBezTo>
                  <a:cubicBezTo>
                    <a:pt x="8938" y="16650"/>
                    <a:pt x="8938" y="18450"/>
                    <a:pt x="8441" y="19688"/>
                  </a:cubicBezTo>
                  <a:cubicBezTo>
                    <a:pt x="7945" y="20925"/>
                    <a:pt x="6952" y="21600"/>
                    <a:pt x="5959" y="21487"/>
                  </a:cubicBezTo>
                  <a:cubicBezTo>
                    <a:pt x="4965" y="21375"/>
                    <a:pt x="3972" y="20475"/>
                    <a:pt x="3724" y="18675"/>
                  </a:cubicBezTo>
                  <a:cubicBezTo>
                    <a:pt x="3476" y="16875"/>
                    <a:pt x="3972" y="14175"/>
                    <a:pt x="7076" y="10912"/>
                  </a:cubicBezTo>
                  <a:cubicBezTo>
                    <a:pt x="10179" y="7650"/>
                    <a:pt x="15890" y="38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6388200" y="5028405"/>
              <a:ext cx="220616" cy="35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439" fill="norm" stroke="1" extrusionOk="0">
                  <a:moveTo>
                    <a:pt x="20951" y="2137"/>
                  </a:moveTo>
                  <a:cubicBezTo>
                    <a:pt x="20708" y="1371"/>
                    <a:pt x="20466" y="605"/>
                    <a:pt x="19252" y="222"/>
                  </a:cubicBezTo>
                  <a:cubicBezTo>
                    <a:pt x="18039" y="-161"/>
                    <a:pt x="15854" y="-161"/>
                    <a:pt x="12699" y="1141"/>
                  </a:cubicBezTo>
                  <a:cubicBezTo>
                    <a:pt x="9544" y="2443"/>
                    <a:pt x="5418" y="5048"/>
                    <a:pt x="2870" y="7958"/>
                  </a:cubicBezTo>
                  <a:cubicBezTo>
                    <a:pt x="322" y="10869"/>
                    <a:pt x="-649" y="14086"/>
                    <a:pt x="443" y="16384"/>
                  </a:cubicBezTo>
                  <a:cubicBezTo>
                    <a:pt x="1535" y="18682"/>
                    <a:pt x="4690" y="20060"/>
                    <a:pt x="7845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6603704" y="5009021"/>
              <a:ext cx="227450" cy="38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11407" y="6942"/>
                  </a:moveTo>
                  <a:cubicBezTo>
                    <a:pt x="8980" y="9374"/>
                    <a:pt x="6553" y="11806"/>
                    <a:pt x="4733" y="13952"/>
                  </a:cubicBezTo>
                  <a:cubicBezTo>
                    <a:pt x="2912" y="16097"/>
                    <a:pt x="1699" y="17957"/>
                    <a:pt x="971" y="19316"/>
                  </a:cubicBezTo>
                  <a:cubicBezTo>
                    <a:pt x="243" y="20675"/>
                    <a:pt x="0" y="21533"/>
                    <a:pt x="0" y="21461"/>
                  </a:cubicBezTo>
                  <a:cubicBezTo>
                    <a:pt x="0" y="21390"/>
                    <a:pt x="243" y="20389"/>
                    <a:pt x="1699" y="17456"/>
                  </a:cubicBezTo>
                  <a:cubicBezTo>
                    <a:pt x="3155" y="14524"/>
                    <a:pt x="5825" y="9660"/>
                    <a:pt x="7645" y="6728"/>
                  </a:cubicBezTo>
                  <a:cubicBezTo>
                    <a:pt x="9465" y="3795"/>
                    <a:pt x="10436" y="2794"/>
                    <a:pt x="11285" y="1864"/>
                  </a:cubicBezTo>
                  <a:cubicBezTo>
                    <a:pt x="12135" y="934"/>
                    <a:pt x="12863" y="76"/>
                    <a:pt x="13712" y="5"/>
                  </a:cubicBezTo>
                  <a:cubicBezTo>
                    <a:pt x="14562" y="-67"/>
                    <a:pt x="15533" y="648"/>
                    <a:pt x="16867" y="2937"/>
                  </a:cubicBezTo>
                  <a:cubicBezTo>
                    <a:pt x="18202" y="5226"/>
                    <a:pt x="19901" y="9088"/>
                    <a:pt x="20751" y="11806"/>
                  </a:cubicBezTo>
                  <a:cubicBezTo>
                    <a:pt x="21600" y="14524"/>
                    <a:pt x="21600" y="16097"/>
                    <a:pt x="21600" y="17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6631487" y="5179055"/>
              <a:ext cx="215001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320" y="21600"/>
                  </a:moveTo>
                  <a:cubicBezTo>
                    <a:pt x="1050" y="17169"/>
                    <a:pt x="-221" y="12738"/>
                    <a:pt x="33" y="9969"/>
                  </a:cubicBezTo>
                  <a:cubicBezTo>
                    <a:pt x="287" y="7200"/>
                    <a:pt x="2066" y="6092"/>
                    <a:pt x="5878" y="4708"/>
                  </a:cubicBezTo>
                  <a:cubicBezTo>
                    <a:pt x="9690" y="3323"/>
                    <a:pt x="15534" y="1662"/>
                    <a:pt x="213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6777485" y="5041052"/>
              <a:ext cx="307715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15805" y="0"/>
                  </a:moveTo>
                  <a:cubicBezTo>
                    <a:pt x="17912" y="697"/>
                    <a:pt x="20020" y="1394"/>
                    <a:pt x="20810" y="3077"/>
                  </a:cubicBezTo>
                  <a:cubicBezTo>
                    <a:pt x="21600" y="4761"/>
                    <a:pt x="21073" y="7432"/>
                    <a:pt x="18351" y="10277"/>
                  </a:cubicBezTo>
                  <a:cubicBezTo>
                    <a:pt x="15629" y="13123"/>
                    <a:pt x="10712" y="16142"/>
                    <a:pt x="7288" y="18058"/>
                  </a:cubicBezTo>
                  <a:cubicBezTo>
                    <a:pt x="3863" y="19974"/>
                    <a:pt x="1932" y="207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759017" y="6031993"/>
              <a:ext cx="246976" cy="57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064" fill="norm" stroke="1" extrusionOk="0">
                  <a:moveTo>
                    <a:pt x="3273" y="14862"/>
                  </a:moveTo>
                  <a:cubicBezTo>
                    <a:pt x="3709" y="17210"/>
                    <a:pt x="4145" y="19558"/>
                    <a:pt x="4473" y="20544"/>
                  </a:cubicBezTo>
                  <a:cubicBezTo>
                    <a:pt x="4800" y="21530"/>
                    <a:pt x="5018" y="21154"/>
                    <a:pt x="5236" y="19088"/>
                  </a:cubicBezTo>
                  <a:cubicBezTo>
                    <a:pt x="5455" y="17022"/>
                    <a:pt x="5673" y="13266"/>
                    <a:pt x="6327" y="9979"/>
                  </a:cubicBezTo>
                  <a:cubicBezTo>
                    <a:pt x="6982" y="6692"/>
                    <a:pt x="8073" y="3874"/>
                    <a:pt x="8945" y="2278"/>
                  </a:cubicBezTo>
                  <a:cubicBezTo>
                    <a:pt x="9818" y="681"/>
                    <a:pt x="10473" y="306"/>
                    <a:pt x="11455" y="118"/>
                  </a:cubicBezTo>
                  <a:cubicBezTo>
                    <a:pt x="12436" y="-70"/>
                    <a:pt x="13745" y="-70"/>
                    <a:pt x="15600" y="400"/>
                  </a:cubicBezTo>
                  <a:cubicBezTo>
                    <a:pt x="17455" y="869"/>
                    <a:pt x="19855" y="1808"/>
                    <a:pt x="20727" y="3123"/>
                  </a:cubicBezTo>
                  <a:cubicBezTo>
                    <a:pt x="21600" y="4438"/>
                    <a:pt x="20945" y="6128"/>
                    <a:pt x="18000" y="7819"/>
                  </a:cubicBezTo>
                  <a:cubicBezTo>
                    <a:pt x="15055" y="9509"/>
                    <a:pt x="9818" y="11200"/>
                    <a:pt x="6436" y="12186"/>
                  </a:cubicBezTo>
                  <a:cubicBezTo>
                    <a:pt x="3055" y="13172"/>
                    <a:pt x="1527" y="13453"/>
                    <a:pt x="0" y="13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990278" y="6359748"/>
              <a:ext cx="244084" cy="22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86" fill="norm" stroke="1" extrusionOk="0">
                  <a:moveTo>
                    <a:pt x="1239" y="12240"/>
                  </a:moveTo>
                  <a:cubicBezTo>
                    <a:pt x="789" y="11040"/>
                    <a:pt x="339" y="9840"/>
                    <a:pt x="114" y="8640"/>
                  </a:cubicBezTo>
                  <a:cubicBezTo>
                    <a:pt x="-111" y="7440"/>
                    <a:pt x="-111" y="6240"/>
                    <a:pt x="1127" y="5400"/>
                  </a:cubicBezTo>
                  <a:cubicBezTo>
                    <a:pt x="2364" y="4560"/>
                    <a:pt x="4839" y="4080"/>
                    <a:pt x="7427" y="5400"/>
                  </a:cubicBezTo>
                  <a:cubicBezTo>
                    <a:pt x="10014" y="6720"/>
                    <a:pt x="12714" y="9840"/>
                    <a:pt x="14064" y="12480"/>
                  </a:cubicBezTo>
                  <a:cubicBezTo>
                    <a:pt x="15414" y="15120"/>
                    <a:pt x="15414" y="17280"/>
                    <a:pt x="14964" y="18720"/>
                  </a:cubicBezTo>
                  <a:cubicBezTo>
                    <a:pt x="14514" y="20160"/>
                    <a:pt x="13614" y="20880"/>
                    <a:pt x="12489" y="21240"/>
                  </a:cubicBezTo>
                  <a:cubicBezTo>
                    <a:pt x="11364" y="21600"/>
                    <a:pt x="10014" y="21600"/>
                    <a:pt x="9227" y="21000"/>
                  </a:cubicBezTo>
                  <a:cubicBezTo>
                    <a:pt x="8439" y="20400"/>
                    <a:pt x="8214" y="19200"/>
                    <a:pt x="8664" y="16680"/>
                  </a:cubicBezTo>
                  <a:cubicBezTo>
                    <a:pt x="9114" y="14160"/>
                    <a:pt x="10239" y="10320"/>
                    <a:pt x="12489" y="7320"/>
                  </a:cubicBezTo>
                  <a:cubicBezTo>
                    <a:pt x="14739" y="4320"/>
                    <a:pt x="18114" y="2160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1331232" y="6127626"/>
              <a:ext cx="201611" cy="44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274" fill="norm" stroke="1" extrusionOk="0">
                  <a:moveTo>
                    <a:pt x="16292" y="5656"/>
                  </a:moveTo>
                  <a:cubicBezTo>
                    <a:pt x="17626" y="4298"/>
                    <a:pt x="18959" y="2941"/>
                    <a:pt x="19892" y="1953"/>
                  </a:cubicBezTo>
                  <a:cubicBezTo>
                    <a:pt x="20826" y="966"/>
                    <a:pt x="21359" y="349"/>
                    <a:pt x="20826" y="102"/>
                  </a:cubicBezTo>
                  <a:cubicBezTo>
                    <a:pt x="20292" y="-145"/>
                    <a:pt x="18692" y="-22"/>
                    <a:pt x="15626" y="1336"/>
                  </a:cubicBezTo>
                  <a:cubicBezTo>
                    <a:pt x="12559" y="2694"/>
                    <a:pt x="8026" y="5286"/>
                    <a:pt x="4826" y="8433"/>
                  </a:cubicBezTo>
                  <a:cubicBezTo>
                    <a:pt x="1626" y="11581"/>
                    <a:pt x="-241" y="15284"/>
                    <a:pt x="26" y="17629"/>
                  </a:cubicBezTo>
                  <a:cubicBezTo>
                    <a:pt x="292" y="19974"/>
                    <a:pt x="2692" y="20961"/>
                    <a:pt x="6159" y="21208"/>
                  </a:cubicBezTo>
                  <a:cubicBezTo>
                    <a:pt x="9626" y="21455"/>
                    <a:pt x="14159" y="20961"/>
                    <a:pt x="18692" y="20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1595787" y="6169223"/>
              <a:ext cx="201333" cy="421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481" fill="norm" stroke="1" extrusionOk="0">
                  <a:moveTo>
                    <a:pt x="14465" y="2675"/>
                  </a:moveTo>
                  <a:cubicBezTo>
                    <a:pt x="12575" y="3846"/>
                    <a:pt x="10685" y="5017"/>
                    <a:pt x="8930" y="7229"/>
                  </a:cubicBezTo>
                  <a:cubicBezTo>
                    <a:pt x="7175" y="9441"/>
                    <a:pt x="5555" y="12694"/>
                    <a:pt x="4340" y="14971"/>
                  </a:cubicBezTo>
                  <a:cubicBezTo>
                    <a:pt x="3125" y="17248"/>
                    <a:pt x="2315" y="18549"/>
                    <a:pt x="1640" y="19590"/>
                  </a:cubicBezTo>
                  <a:cubicBezTo>
                    <a:pt x="965" y="20631"/>
                    <a:pt x="425" y="21412"/>
                    <a:pt x="155" y="21477"/>
                  </a:cubicBezTo>
                  <a:cubicBezTo>
                    <a:pt x="-115" y="21542"/>
                    <a:pt x="-115" y="20891"/>
                    <a:pt x="830" y="18549"/>
                  </a:cubicBezTo>
                  <a:cubicBezTo>
                    <a:pt x="1775" y="16207"/>
                    <a:pt x="3665" y="12173"/>
                    <a:pt x="5690" y="8920"/>
                  </a:cubicBezTo>
                  <a:cubicBezTo>
                    <a:pt x="7715" y="5667"/>
                    <a:pt x="9875" y="3195"/>
                    <a:pt x="11495" y="1764"/>
                  </a:cubicBezTo>
                  <a:cubicBezTo>
                    <a:pt x="13115" y="332"/>
                    <a:pt x="14195" y="-58"/>
                    <a:pt x="15140" y="7"/>
                  </a:cubicBezTo>
                  <a:cubicBezTo>
                    <a:pt x="16085" y="72"/>
                    <a:pt x="16895" y="593"/>
                    <a:pt x="17840" y="2609"/>
                  </a:cubicBezTo>
                  <a:cubicBezTo>
                    <a:pt x="18785" y="4626"/>
                    <a:pt x="19865" y="8140"/>
                    <a:pt x="20540" y="10872"/>
                  </a:cubicBezTo>
                  <a:cubicBezTo>
                    <a:pt x="21215" y="13605"/>
                    <a:pt x="21485" y="15556"/>
                    <a:pt x="21080" y="16728"/>
                  </a:cubicBezTo>
                  <a:cubicBezTo>
                    <a:pt x="20675" y="17899"/>
                    <a:pt x="19595" y="18289"/>
                    <a:pt x="18515" y="18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1621432" y="6367415"/>
              <a:ext cx="195610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957" y="21600"/>
                  </a:moveTo>
                  <a:cubicBezTo>
                    <a:pt x="1554" y="19350"/>
                    <a:pt x="152" y="17100"/>
                    <a:pt x="11" y="15075"/>
                  </a:cubicBezTo>
                  <a:cubicBezTo>
                    <a:pt x="-129" y="13050"/>
                    <a:pt x="993" y="11250"/>
                    <a:pt x="4780" y="8775"/>
                  </a:cubicBezTo>
                  <a:cubicBezTo>
                    <a:pt x="8567" y="6300"/>
                    <a:pt x="15019" y="3150"/>
                    <a:pt x="214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1878375" y="6145077"/>
              <a:ext cx="147707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4249" y="0"/>
                  </a:moveTo>
                  <a:cubicBezTo>
                    <a:pt x="9561" y="1800"/>
                    <a:pt x="14872" y="3600"/>
                    <a:pt x="17882" y="5580"/>
                  </a:cubicBezTo>
                  <a:cubicBezTo>
                    <a:pt x="20892" y="7560"/>
                    <a:pt x="21600" y="9720"/>
                    <a:pt x="18236" y="12420"/>
                  </a:cubicBezTo>
                  <a:cubicBezTo>
                    <a:pt x="14872" y="15120"/>
                    <a:pt x="7436" y="183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2169715" y="6398083"/>
              <a:ext cx="30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2548875" y="6032630"/>
              <a:ext cx="152605" cy="41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3" h="21015" fill="norm" stroke="1" extrusionOk="0">
                  <a:moveTo>
                    <a:pt x="561" y="11258"/>
                  </a:moveTo>
                  <a:cubicBezTo>
                    <a:pt x="561" y="14531"/>
                    <a:pt x="561" y="17804"/>
                    <a:pt x="389" y="19571"/>
                  </a:cubicBezTo>
                  <a:cubicBezTo>
                    <a:pt x="218" y="21338"/>
                    <a:pt x="-125" y="21600"/>
                    <a:pt x="46" y="19702"/>
                  </a:cubicBezTo>
                  <a:cubicBezTo>
                    <a:pt x="218" y="17804"/>
                    <a:pt x="904" y="13745"/>
                    <a:pt x="2446" y="10276"/>
                  </a:cubicBezTo>
                  <a:cubicBezTo>
                    <a:pt x="3989" y="6807"/>
                    <a:pt x="6389" y="3927"/>
                    <a:pt x="8104" y="2225"/>
                  </a:cubicBezTo>
                  <a:cubicBezTo>
                    <a:pt x="9818" y="524"/>
                    <a:pt x="10846" y="0"/>
                    <a:pt x="12046" y="0"/>
                  </a:cubicBezTo>
                  <a:cubicBezTo>
                    <a:pt x="13246" y="0"/>
                    <a:pt x="14618" y="524"/>
                    <a:pt x="16675" y="1767"/>
                  </a:cubicBezTo>
                  <a:cubicBezTo>
                    <a:pt x="18732" y="3011"/>
                    <a:pt x="21475" y="4975"/>
                    <a:pt x="20104" y="7200"/>
                  </a:cubicBezTo>
                  <a:cubicBezTo>
                    <a:pt x="18732" y="9425"/>
                    <a:pt x="13246" y="11913"/>
                    <a:pt x="9475" y="13484"/>
                  </a:cubicBezTo>
                  <a:cubicBezTo>
                    <a:pt x="5704" y="15055"/>
                    <a:pt x="3646" y="15709"/>
                    <a:pt x="1589" y="16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2714061" y="6198745"/>
              <a:ext cx="276007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1200" y="10400"/>
                    <a:pt x="2400" y="10000"/>
                    <a:pt x="4100" y="11000"/>
                  </a:cubicBezTo>
                  <a:cubicBezTo>
                    <a:pt x="5800" y="12000"/>
                    <a:pt x="8000" y="14400"/>
                    <a:pt x="9200" y="16200"/>
                  </a:cubicBezTo>
                  <a:cubicBezTo>
                    <a:pt x="10400" y="18000"/>
                    <a:pt x="10600" y="19200"/>
                    <a:pt x="10300" y="20100"/>
                  </a:cubicBezTo>
                  <a:cubicBezTo>
                    <a:pt x="10000" y="21000"/>
                    <a:pt x="9200" y="21600"/>
                    <a:pt x="8400" y="21600"/>
                  </a:cubicBezTo>
                  <a:cubicBezTo>
                    <a:pt x="7600" y="21600"/>
                    <a:pt x="6800" y="21000"/>
                    <a:pt x="6300" y="19200"/>
                  </a:cubicBezTo>
                  <a:cubicBezTo>
                    <a:pt x="5800" y="17400"/>
                    <a:pt x="5600" y="14400"/>
                    <a:pt x="7200" y="11400"/>
                  </a:cubicBezTo>
                  <a:cubicBezTo>
                    <a:pt x="8800" y="8400"/>
                    <a:pt x="12200" y="5400"/>
                    <a:pt x="14900" y="3500"/>
                  </a:cubicBezTo>
                  <a:cubicBezTo>
                    <a:pt x="17600" y="1600"/>
                    <a:pt x="196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3040475" y="6095418"/>
              <a:ext cx="225599" cy="425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98" fill="norm" stroke="1" extrusionOk="0">
                  <a:moveTo>
                    <a:pt x="17586" y="569"/>
                  </a:moveTo>
                  <a:cubicBezTo>
                    <a:pt x="16386" y="184"/>
                    <a:pt x="15186" y="-202"/>
                    <a:pt x="13386" y="119"/>
                  </a:cubicBezTo>
                  <a:cubicBezTo>
                    <a:pt x="11586" y="441"/>
                    <a:pt x="9186" y="1469"/>
                    <a:pt x="6426" y="3655"/>
                  </a:cubicBezTo>
                  <a:cubicBezTo>
                    <a:pt x="3666" y="5841"/>
                    <a:pt x="546" y="9184"/>
                    <a:pt x="66" y="11948"/>
                  </a:cubicBezTo>
                  <a:cubicBezTo>
                    <a:pt x="-414" y="14712"/>
                    <a:pt x="1746" y="16898"/>
                    <a:pt x="5706" y="18377"/>
                  </a:cubicBezTo>
                  <a:cubicBezTo>
                    <a:pt x="9666" y="19855"/>
                    <a:pt x="15426" y="20627"/>
                    <a:pt x="21186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3342742" y="6067043"/>
              <a:ext cx="759018" cy="41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0" y="21538"/>
                  </a:moveTo>
                  <a:cubicBezTo>
                    <a:pt x="1673" y="21008"/>
                    <a:pt x="3345" y="20478"/>
                    <a:pt x="4436" y="20213"/>
                  </a:cubicBezTo>
                  <a:cubicBezTo>
                    <a:pt x="5527" y="19948"/>
                    <a:pt x="6036" y="19948"/>
                    <a:pt x="6400" y="19683"/>
                  </a:cubicBezTo>
                  <a:cubicBezTo>
                    <a:pt x="6764" y="19418"/>
                    <a:pt x="6982" y="18888"/>
                    <a:pt x="6909" y="17695"/>
                  </a:cubicBezTo>
                  <a:cubicBezTo>
                    <a:pt x="6836" y="16502"/>
                    <a:pt x="6473" y="14647"/>
                    <a:pt x="6036" y="12659"/>
                  </a:cubicBezTo>
                  <a:cubicBezTo>
                    <a:pt x="5600" y="10672"/>
                    <a:pt x="5091" y="8551"/>
                    <a:pt x="4764" y="6961"/>
                  </a:cubicBezTo>
                  <a:cubicBezTo>
                    <a:pt x="4436" y="5371"/>
                    <a:pt x="4291" y="4311"/>
                    <a:pt x="4291" y="3450"/>
                  </a:cubicBezTo>
                  <a:cubicBezTo>
                    <a:pt x="4291" y="2588"/>
                    <a:pt x="4436" y="1926"/>
                    <a:pt x="5345" y="1263"/>
                  </a:cubicBezTo>
                  <a:cubicBezTo>
                    <a:pt x="6255" y="601"/>
                    <a:pt x="7927" y="-62"/>
                    <a:pt x="9491" y="4"/>
                  </a:cubicBezTo>
                  <a:cubicBezTo>
                    <a:pt x="11055" y="71"/>
                    <a:pt x="12509" y="866"/>
                    <a:pt x="13309" y="2058"/>
                  </a:cubicBezTo>
                  <a:cubicBezTo>
                    <a:pt x="14109" y="3251"/>
                    <a:pt x="14255" y="4841"/>
                    <a:pt x="13891" y="6763"/>
                  </a:cubicBezTo>
                  <a:cubicBezTo>
                    <a:pt x="13527" y="8684"/>
                    <a:pt x="12655" y="10937"/>
                    <a:pt x="12145" y="12394"/>
                  </a:cubicBezTo>
                  <a:cubicBezTo>
                    <a:pt x="11636" y="13852"/>
                    <a:pt x="11491" y="14515"/>
                    <a:pt x="11382" y="15177"/>
                  </a:cubicBezTo>
                  <a:cubicBezTo>
                    <a:pt x="11273" y="15840"/>
                    <a:pt x="11200" y="16502"/>
                    <a:pt x="11345" y="16966"/>
                  </a:cubicBezTo>
                  <a:cubicBezTo>
                    <a:pt x="11491" y="17430"/>
                    <a:pt x="11855" y="17695"/>
                    <a:pt x="13236" y="17828"/>
                  </a:cubicBezTo>
                  <a:cubicBezTo>
                    <a:pt x="14618" y="17960"/>
                    <a:pt x="17018" y="17960"/>
                    <a:pt x="18582" y="17894"/>
                  </a:cubicBezTo>
                  <a:cubicBezTo>
                    <a:pt x="20145" y="17828"/>
                    <a:pt x="20873" y="17695"/>
                    <a:pt x="21600" y="17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4201428" y="6007074"/>
              <a:ext cx="217606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600" fill="norm" stroke="1" extrusionOk="0">
                  <a:moveTo>
                    <a:pt x="0" y="0"/>
                  </a:moveTo>
                  <a:cubicBezTo>
                    <a:pt x="3682" y="411"/>
                    <a:pt x="7364" y="823"/>
                    <a:pt x="11045" y="2211"/>
                  </a:cubicBezTo>
                  <a:cubicBezTo>
                    <a:pt x="14727" y="3600"/>
                    <a:pt x="18409" y="5966"/>
                    <a:pt x="20005" y="8331"/>
                  </a:cubicBezTo>
                  <a:cubicBezTo>
                    <a:pt x="21600" y="10697"/>
                    <a:pt x="21109" y="13063"/>
                    <a:pt x="18164" y="15274"/>
                  </a:cubicBezTo>
                  <a:cubicBezTo>
                    <a:pt x="15218" y="17486"/>
                    <a:pt x="9818" y="19543"/>
                    <a:pt x="4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5014112" y="6347909"/>
              <a:ext cx="260674" cy="11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6"/>
                  </a:moveTo>
                  <a:cubicBezTo>
                    <a:pt x="5506" y="2735"/>
                    <a:pt x="11012" y="-1585"/>
                    <a:pt x="14612" y="575"/>
                  </a:cubicBezTo>
                  <a:cubicBezTo>
                    <a:pt x="18212" y="2735"/>
                    <a:pt x="19906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4985579" y="6482418"/>
              <a:ext cx="18953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2320" y="0"/>
                  </a:moveTo>
                  <a:cubicBezTo>
                    <a:pt x="899" y="5400"/>
                    <a:pt x="-522" y="10800"/>
                    <a:pt x="189" y="14400"/>
                  </a:cubicBezTo>
                  <a:cubicBezTo>
                    <a:pt x="899" y="18000"/>
                    <a:pt x="3741" y="19800"/>
                    <a:pt x="7578" y="20700"/>
                  </a:cubicBezTo>
                  <a:cubicBezTo>
                    <a:pt x="11415" y="21600"/>
                    <a:pt x="16246" y="21600"/>
                    <a:pt x="210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2649797" y="6674089"/>
              <a:ext cx="1114622" cy="9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32" fill="norm" stroke="1" extrusionOk="0">
                  <a:moveTo>
                    <a:pt x="3616" y="11631"/>
                  </a:moveTo>
                  <a:cubicBezTo>
                    <a:pt x="2528" y="13292"/>
                    <a:pt x="1441" y="14954"/>
                    <a:pt x="798" y="16615"/>
                  </a:cubicBezTo>
                  <a:cubicBezTo>
                    <a:pt x="156" y="18277"/>
                    <a:pt x="-42" y="19938"/>
                    <a:pt x="7" y="20769"/>
                  </a:cubicBezTo>
                  <a:cubicBezTo>
                    <a:pt x="57" y="21600"/>
                    <a:pt x="353" y="21600"/>
                    <a:pt x="1441" y="21046"/>
                  </a:cubicBezTo>
                  <a:cubicBezTo>
                    <a:pt x="2528" y="20492"/>
                    <a:pt x="4407" y="19385"/>
                    <a:pt x="6285" y="17169"/>
                  </a:cubicBezTo>
                  <a:cubicBezTo>
                    <a:pt x="8163" y="14954"/>
                    <a:pt x="10041" y="11631"/>
                    <a:pt x="12093" y="8862"/>
                  </a:cubicBezTo>
                  <a:cubicBezTo>
                    <a:pt x="14144" y="6092"/>
                    <a:pt x="16368" y="3877"/>
                    <a:pt x="17974" y="2492"/>
                  </a:cubicBezTo>
                  <a:cubicBezTo>
                    <a:pt x="19581" y="1108"/>
                    <a:pt x="20569" y="554"/>
                    <a:pt x="2155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2935036" y="6759011"/>
              <a:ext cx="929051" cy="11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047" fill="norm" stroke="1" extrusionOk="0">
                  <a:moveTo>
                    <a:pt x="5194" y="13397"/>
                  </a:moveTo>
                  <a:cubicBezTo>
                    <a:pt x="3710" y="15647"/>
                    <a:pt x="2227" y="17897"/>
                    <a:pt x="1307" y="19247"/>
                  </a:cubicBezTo>
                  <a:cubicBezTo>
                    <a:pt x="387" y="20597"/>
                    <a:pt x="31" y="21047"/>
                    <a:pt x="2" y="21047"/>
                  </a:cubicBezTo>
                  <a:cubicBezTo>
                    <a:pt x="-28" y="21047"/>
                    <a:pt x="269" y="20597"/>
                    <a:pt x="1515" y="18347"/>
                  </a:cubicBezTo>
                  <a:cubicBezTo>
                    <a:pt x="2761" y="16097"/>
                    <a:pt x="4957" y="12047"/>
                    <a:pt x="7301" y="8222"/>
                  </a:cubicBezTo>
                  <a:cubicBezTo>
                    <a:pt x="9645" y="4397"/>
                    <a:pt x="12137" y="797"/>
                    <a:pt x="14540" y="122"/>
                  </a:cubicBezTo>
                  <a:cubicBezTo>
                    <a:pt x="16943" y="-553"/>
                    <a:pt x="19258" y="1697"/>
                    <a:pt x="21572" y="3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3358075" y="7137830"/>
              <a:ext cx="46002" cy="348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1661"/>
                  </a:moveTo>
                  <a:cubicBezTo>
                    <a:pt x="1200" y="873"/>
                    <a:pt x="2400" y="85"/>
                    <a:pt x="4800" y="6"/>
                  </a:cubicBezTo>
                  <a:cubicBezTo>
                    <a:pt x="7200" y="-73"/>
                    <a:pt x="10800" y="558"/>
                    <a:pt x="13200" y="3396"/>
                  </a:cubicBezTo>
                  <a:cubicBezTo>
                    <a:pt x="15600" y="6234"/>
                    <a:pt x="16800" y="11279"/>
                    <a:pt x="18000" y="14669"/>
                  </a:cubicBezTo>
                  <a:cubicBezTo>
                    <a:pt x="19200" y="18058"/>
                    <a:pt x="20400" y="19793"/>
                    <a:pt x="2160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5895799" y="6079025"/>
              <a:ext cx="202147" cy="65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022" fill="norm" stroke="1" extrusionOk="0">
                  <a:moveTo>
                    <a:pt x="3951" y="10910"/>
                  </a:moveTo>
                  <a:cubicBezTo>
                    <a:pt x="3424" y="13192"/>
                    <a:pt x="2898" y="15474"/>
                    <a:pt x="2502" y="17104"/>
                  </a:cubicBezTo>
                  <a:cubicBezTo>
                    <a:pt x="2107" y="18735"/>
                    <a:pt x="1844" y="19713"/>
                    <a:pt x="1712" y="20406"/>
                  </a:cubicBezTo>
                  <a:cubicBezTo>
                    <a:pt x="1581" y="21098"/>
                    <a:pt x="1581" y="21506"/>
                    <a:pt x="1449" y="19957"/>
                  </a:cubicBezTo>
                  <a:cubicBezTo>
                    <a:pt x="1317" y="18409"/>
                    <a:pt x="1054" y="14904"/>
                    <a:pt x="1449" y="11684"/>
                  </a:cubicBezTo>
                  <a:cubicBezTo>
                    <a:pt x="1844" y="8464"/>
                    <a:pt x="2898" y="5530"/>
                    <a:pt x="3556" y="3859"/>
                  </a:cubicBezTo>
                  <a:cubicBezTo>
                    <a:pt x="4215" y="2188"/>
                    <a:pt x="4478" y="1781"/>
                    <a:pt x="5005" y="1332"/>
                  </a:cubicBezTo>
                  <a:cubicBezTo>
                    <a:pt x="5532" y="884"/>
                    <a:pt x="6322" y="395"/>
                    <a:pt x="7507" y="151"/>
                  </a:cubicBezTo>
                  <a:cubicBezTo>
                    <a:pt x="8693" y="-94"/>
                    <a:pt x="10273" y="-94"/>
                    <a:pt x="12907" y="558"/>
                  </a:cubicBezTo>
                  <a:cubicBezTo>
                    <a:pt x="15541" y="1210"/>
                    <a:pt x="19229" y="2514"/>
                    <a:pt x="20415" y="3696"/>
                  </a:cubicBezTo>
                  <a:cubicBezTo>
                    <a:pt x="21600" y="4878"/>
                    <a:pt x="20283" y="5938"/>
                    <a:pt x="16463" y="6916"/>
                  </a:cubicBezTo>
                  <a:cubicBezTo>
                    <a:pt x="12644" y="7894"/>
                    <a:pt x="6322" y="8791"/>
                    <a:pt x="0" y="9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6102804" y="6382749"/>
              <a:ext cx="260674" cy="30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5843"/>
                  </a:moveTo>
                  <a:cubicBezTo>
                    <a:pt x="847" y="5311"/>
                    <a:pt x="1694" y="4780"/>
                    <a:pt x="2541" y="4869"/>
                  </a:cubicBezTo>
                  <a:cubicBezTo>
                    <a:pt x="3388" y="4957"/>
                    <a:pt x="4235" y="5666"/>
                    <a:pt x="5612" y="7525"/>
                  </a:cubicBezTo>
                  <a:cubicBezTo>
                    <a:pt x="6988" y="9384"/>
                    <a:pt x="8894" y="12393"/>
                    <a:pt x="9741" y="14872"/>
                  </a:cubicBezTo>
                  <a:cubicBezTo>
                    <a:pt x="10588" y="17351"/>
                    <a:pt x="10376" y="19298"/>
                    <a:pt x="9741" y="20361"/>
                  </a:cubicBezTo>
                  <a:cubicBezTo>
                    <a:pt x="9106" y="21423"/>
                    <a:pt x="8047" y="21600"/>
                    <a:pt x="7306" y="21069"/>
                  </a:cubicBezTo>
                  <a:cubicBezTo>
                    <a:pt x="6565" y="20538"/>
                    <a:pt x="6141" y="19298"/>
                    <a:pt x="6459" y="16820"/>
                  </a:cubicBezTo>
                  <a:cubicBezTo>
                    <a:pt x="6776" y="14341"/>
                    <a:pt x="7835" y="10623"/>
                    <a:pt x="10482" y="7613"/>
                  </a:cubicBezTo>
                  <a:cubicBezTo>
                    <a:pt x="13129" y="4603"/>
                    <a:pt x="17365" y="23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6526314" y="6171393"/>
              <a:ext cx="228172" cy="48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454" fill="norm" stroke="1" extrusionOk="0">
                  <a:moveTo>
                    <a:pt x="21192" y="2554"/>
                  </a:moveTo>
                  <a:cubicBezTo>
                    <a:pt x="20717" y="1654"/>
                    <a:pt x="20243" y="754"/>
                    <a:pt x="19412" y="304"/>
                  </a:cubicBezTo>
                  <a:cubicBezTo>
                    <a:pt x="18581" y="-146"/>
                    <a:pt x="17394" y="-146"/>
                    <a:pt x="15021" y="642"/>
                  </a:cubicBezTo>
                  <a:cubicBezTo>
                    <a:pt x="12647" y="1429"/>
                    <a:pt x="9087" y="3004"/>
                    <a:pt x="6238" y="5310"/>
                  </a:cubicBezTo>
                  <a:cubicBezTo>
                    <a:pt x="3390" y="7617"/>
                    <a:pt x="1254" y="10654"/>
                    <a:pt x="423" y="13298"/>
                  </a:cubicBezTo>
                  <a:cubicBezTo>
                    <a:pt x="-408" y="15941"/>
                    <a:pt x="67" y="18191"/>
                    <a:pt x="1135" y="19485"/>
                  </a:cubicBezTo>
                  <a:cubicBezTo>
                    <a:pt x="2203" y="20779"/>
                    <a:pt x="3865" y="21116"/>
                    <a:pt x="5526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6778774" y="6221239"/>
              <a:ext cx="228718" cy="42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82" fill="norm" stroke="1" extrusionOk="0">
                  <a:moveTo>
                    <a:pt x="12839" y="2326"/>
                  </a:moveTo>
                  <a:cubicBezTo>
                    <a:pt x="11399" y="3732"/>
                    <a:pt x="9959" y="5138"/>
                    <a:pt x="8159" y="7758"/>
                  </a:cubicBezTo>
                  <a:cubicBezTo>
                    <a:pt x="6359" y="10378"/>
                    <a:pt x="4199" y="14212"/>
                    <a:pt x="2999" y="16449"/>
                  </a:cubicBezTo>
                  <a:cubicBezTo>
                    <a:pt x="1799" y="18686"/>
                    <a:pt x="1559" y="19325"/>
                    <a:pt x="1199" y="19964"/>
                  </a:cubicBezTo>
                  <a:cubicBezTo>
                    <a:pt x="839" y="20603"/>
                    <a:pt x="359" y="21242"/>
                    <a:pt x="119" y="21178"/>
                  </a:cubicBezTo>
                  <a:cubicBezTo>
                    <a:pt x="-121" y="21114"/>
                    <a:pt x="-121" y="20347"/>
                    <a:pt x="1319" y="17919"/>
                  </a:cubicBezTo>
                  <a:cubicBezTo>
                    <a:pt x="2759" y="15491"/>
                    <a:pt x="5639" y="11401"/>
                    <a:pt x="7439" y="8844"/>
                  </a:cubicBezTo>
                  <a:cubicBezTo>
                    <a:pt x="9239" y="6288"/>
                    <a:pt x="9959" y="5266"/>
                    <a:pt x="11159" y="3924"/>
                  </a:cubicBezTo>
                  <a:cubicBezTo>
                    <a:pt x="12359" y="2582"/>
                    <a:pt x="14039" y="920"/>
                    <a:pt x="15359" y="281"/>
                  </a:cubicBezTo>
                  <a:cubicBezTo>
                    <a:pt x="16679" y="-358"/>
                    <a:pt x="17639" y="25"/>
                    <a:pt x="18599" y="2134"/>
                  </a:cubicBezTo>
                  <a:cubicBezTo>
                    <a:pt x="19559" y="4243"/>
                    <a:pt x="20519" y="8077"/>
                    <a:pt x="20999" y="11464"/>
                  </a:cubicBezTo>
                  <a:cubicBezTo>
                    <a:pt x="21479" y="14851"/>
                    <a:pt x="21479" y="17791"/>
                    <a:pt x="21479" y="20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6853449" y="6405750"/>
              <a:ext cx="26904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3689" y="21600"/>
                  </a:moveTo>
                  <a:cubicBezTo>
                    <a:pt x="2882" y="19385"/>
                    <a:pt x="2074" y="17169"/>
                    <a:pt x="1267" y="14677"/>
                  </a:cubicBezTo>
                  <a:cubicBezTo>
                    <a:pt x="459" y="12185"/>
                    <a:pt x="-348" y="9415"/>
                    <a:pt x="157" y="8031"/>
                  </a:cubicBezTo>
                  <a:cubicBezTo>
                    <a:pt x="661" y="6646"/>
                    <a:pt x="2478" y="6646"/>
                    <a:pt x="6213" y="5539"/>
                  </a:cubicBezTo>
                  <a:cubicBezTo>
                    <a:pt x="9947" y="4431"/>
                    <a:pt x="15600" y="2215"/>
                    <a:pt x="212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7153161" y="6191078"/>
              <a:ext cx="215422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600" fill="norm" stroke="1" extrusionOk="0">
                  <a:moveTo>
                    <a:pt x="8836" y="0"/>
                  </a:moveTo>
                  <a:cubicBezTo>
                    <a:pt x="11782" y="1161"/>
                    <a:pt x="14727" y="2323"/>
                    <a:pt x="17182" y="4297"/>
                  </a:cubicBezTo>
                  <a:cubicBezTo>
                    <a:pt x="19636" y="6271"/>
                    <a:pt x="21600" y="9058"/>
                    <a:pt x="20250" y="11787"/>
                  </a:cubicBezTo>
                  <a:cubicBezTo>
                    <a:pt x="18900" y="14516"/>
                    <a:pt x="14236" y="17187"/>
                    <a:pt x="10309" y="18813"/>
                  </a:cubicBezTo>
                  <a:cubicBezTo>
                    <a:pt x="6382" y="20439"/>
                    <a:pt x="3191" y="210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658909" y="2717517"/>
              <a:ext cx="2097433" cy="111194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Drawing"/>
          <p:cNvGrpSpPr/>
          <p:nvPr/>
        </p:nvGrpSpPr>
        <p:grpSpPr>
          <a:xfrm>
            <a:off x="638507" y="572060"/>
            <a:ext cx="12287785" cy="8835152"/>
            <a:chOff x="0" y="0"/>
            <a:chExt cx="12287783" cy="8835151"/>
          </a:xfrm>
        </p:grpSpPr>
        <p:sp>
          <p:nvSpPr>
            <p:cNvPr id="708" name="Line"/>
            <p:cNvSpPr/>
            <p:nvPr/>
          </p:nvSpPr>
          <p:spPr>
            <a:xfrm>
              <a:off x="458988" y="97510"/>
              <a:ext cx="313203" cy="62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9405" y="4673"/>
                  </a:moveTo>
                  <a:cubicBezTo>
                    <a:pt x="8702" y="4408"/>
                    <a:pt x="8000" y="4144"/>
                    <a:pt x="7122" y="3967"/>
                  </a:cubicBezTo>
                  <a:cubicBezTo>
                    <a:pt x="6244" y="3791"/>
                    <a:pt x="5190" y="3703"/>
                    <a:pt x="4224" y="4100"/>
                  </a:cubicBezTo>
                  <a:cubicBezTo>
                    <a:pt x="3259" y="4496"/>
                    <a:pt x="2381" y="5378"/>
                    <a:pt x="1590" y="7185"/>
                  </a:cubicBezTo>
                  <a:cubicBezTo>
                    <a:pt x="800" y="8993"/>
                    <a:pt x="98" y="11726"/>
                    <a:pt x="10" y="13842"/>
                  </a:cubicBezTo>
                  <a:cubicBezTo>
                    <a:pt x="-78" y="15958"/>
                    <a:pt x="449" y="17456"/>
                    <a:pt x="1063" y="18338"/>
                  </a:cubicBezTo>
                  <a:cubicBezTo>
                    <a:pt x="1678" y="19220"/>
                    <a:pt x="2381" y="19484"/>
                    <a:pt x="3961" y="19352"/>
                  </a:cubicBezTo>
                  <a:cubicBezTo>
                    <a:pt x="5542" y="19220"/>
                    <a:pt x="8000" y="18691"/>
                    <a:pt x="10107" y="17016"/>
                  </a:cubicBezTo>
                  <a:cubicBezTo>
                    <a:pt x="12215" y="15340"/>
                    <a:pt x="13971" y="12519"/>
                    <a:pt x="14410" y="9698"/>
                  </a:cubicBezTo>
                  <a:cubicBezTo>
                    <a:pt x="14849" y="6877"/>
                    <a:pt x="13971" y="4056"/>
                    <a:pt x="12478" y="2336"/>
                  </a:cubicBezTo>
                  <a:cubicBezTo>
                    <a:pt x="10985" y="617"/>
                    <a:pt x="8878" y="0"/>
                    <a:pt x="6946" y="0"/>
                  </a:cubicBezTo>
                  <a:cubicBezTo>
                    <a:pt x="5015" y="0"/>
                    <a:pt x="3259" y="617"/>
                    <a:pt x="2205" y="1719"/>
                  </a:cubicBezTo>
                  <a:cubicBezTo>
                    <a:pt x="1151" y="2821"/>
                    <a:pt x="800" y="4408"/>
                    <a:pt x="2468" y="6039"/>
                  </a:cubicBezTo>
                  <a:cubicBezTo>
                    <a:pt x="4137" y="7670"/>
                    <a:pt x="7824" y="9345"/>
                    <a:pt x="10985" y="10888"/>
                  </a:cubicBezTo>
                  <a:cubicBezTo>
                    <a:pt x="14146" y="12431"/>
                    <a:pt x="16781" y="13842"/>
                    <a:pt x="18449" y="15605"/>
                  </a:cubicBezTo>
                  <a:cubicBezTo>
                    <a:pt x="20117" y="17368"/>
                    <a:pt x="20820" y="19484"/>
                    <a:pt x="215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894859" y="125622"/>
              <a:ext cx="170007" cy="77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0" y="0"/>
                  </a:moveTo>
                  <a:cubicBezTo>
                    <a:pt x="1612" y="0"/>
                    <a:pt x="3224" y="0"/>
                    <a:pt x="5803" y="677"/>
                  </a:cubicBezTo>
                  <a:cubicBezTo>
                    <a:pt x="8382" y="1354"/>
                    <a:pt x="11928" y="2709"/>
                    <a:pt x="15152" y="4491"/>
                  </a:cubicBezTo>
                  <a:cubicBezTo>
                    <a:pt x="18376" y="6273"/>
                    <a:pt x="21278" y="8483"/>
                    <a:pt x="21439" y="10836"/>
                  </a:cubicBezTo>
                  <a:cubicBezTo>
                    <a:pt x="21600" y="13188"/>
                    <a:pt x="19021" y="15683"/>
                    <a:pt x="16119" y="17501"/>
                  </a:cubicBezTo>
                  <a:cubicBezTo>
                    <a:pt x="13218" y="19319"/>
                    <a:pt x="9994" y="20459"/>
                    <a:pt x="67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1859515" y="147258"/>
              <a:ext cx="323384" cy="71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0" fill="norm" stroke="1" extrusionOk="0">
                  <a:moveTo>
                    <a:pt x="5152" y="7624"/>
                  </a:moveTo>
                  <a:cubicBezTo>
                    <a:pt x="3971" y="7700"/>
                    <a:pt x="2790" y="7777"/>
                    <a:pt x="1777" y="7509"/>
                  </a:cubicBezTo>
                  <a:cubicBezTo>
                    <a:pt x="765" y="7241"/>
                    <a:pt x="-79" y="6628"/>
                    <a:pt x="5" y="5441"/>
                  </a:cubicBezTo>
                  <a:cubicBezTo>
                    <a:pt x="90" y="4253"/>
                    <a:pt x="1102" y="2492"/>
                    <a:pt x="1946" y="1419"/>
                  </a:cubicBezTo>
                  <a:cubicBezTo>
                    <a:pt x="2790" y="347"/>
                    <a:pt x="3465" y="-36"/>
                    <a:pt x="3887" y="2"/>
                  </a:cubicBezTo>
                  <a:cubicBezTo>
                    <a:pt x="4309" y="41"/>
                    <a:pt x="4477" y="500"/>
                    <a:pt x="5068" y="2147"/>
                  </a:cubicBezTo>
                  <a:cubicBezTo>
                    <a:pt x="5659" y="3794"/>
                    <a:pt x="6671" y="6628"/>
                    <a:pt x="7346" y="9194"/>
                  </a:cubicBezTo>
                  <a:cubicBezTo>
                    <a:pt x="8021" y="11760"/>
                    <a:pt x="8359" y="14058"/>
                    <a:pt x="8190" y="15896"/>
                  </a:cubicBezTo>
                  <a:cubicBezTo>
                    <a:pt x="8021" y="17734"/>
                    <a:pt x="7346" y="19113"/>
                    <a:pt x="6671" y="19955"/>
                  </a:cubicBezTo>
                  <a:cubicBezTo>
                    <a:pt x="5996" y="20798"/>
                    <a:pt x="5321" y="21104"/>
                    <a:pt x="4393" y="21296"/>
                  </a:cubicBezTo>
                  <a:cubicBezTo>
                    <a:pt x="3465" y="21487"/>
                    <a:pt x="2284" y="21564"/>
                    <a:pt x="1609" y="21296"/>
                  </a:cubicBezTo>
                  <a:cubicBezTo>
                    <a:pt x="934" y="21028"/>
                    <a:pt x="765" y="20415"/>
                    <a:pt x="1524" y="19764"/>
                  </a:cubicBezTo>
                  <a:cubicBezTo>
                    <a:pt x="2283" y="19113"/>
                    <a:pt x="3971" y="18424"/>
                    <a:pt x="6333" y="17466"/>
                  </a:cubicBezTo>
                  <a:cubicBezTo>
                    <a:pt x="8696" y="16509"/>
                    <a:pt x="11734" y="15283"/>
                    <a:pt x="14012" y="14096"/>
                  </a:cubicBezTo>
                  <a:cubicBezTo>
                    <a:pt x="16290" y="12909"/>
                    <a:pt x="17809" y="11760"/>
                    <a:pt x="18568" y="10917"/>
                  </a:cubicBezTo>
                  <a:cubicBezTo>
                    <a:pt x="19327" y="10075"/>
                    <a:pt x="19327" y="9538"/>
                    <a:pt x="18905" y="9309"/>
                  </a:cubicBezTo>
                  <a:cubicBezTo>
                    <a:pt x="18484" y="9079"/>
                    <a:pt x="17640" y="9155"/>
                    <a:pt x="16712" y="9538"/>
                  </a:cubicBezTo>
                  <a:cubicBezTo>
                    <a:pt x="15783" y="9921"/>
                    <a:pt x="14771" y="10611"/>
                    <a:pt x="14265" y="11224"/>
                  </a:cubicBezTo>
                  <a:cubicBezTo>
                    <a:pt x="13758" y="11836"/>
                    <a:pt x="13758" y="12373"/>
                    <a:pt x="14518" y="12909"/>
                  </a:cubicBezTo>
                  <a:cubicBezTo>
                    <a:pt x="15277" y="13445"/>
                    <a:pt x="16796" y="13981"/>
                    <a:pt x="17977" y="14364"/>
                  </a:cubicBezTo>
                  <a:cubicBezTo>
                    <a:pt x="19159" y="14747"/>
                    <a:pt x="20002" y="14977"/>
                    <a:pt x="20593" y="15321"/>
                  </a:cubicBezTo>
                  <a:cubicBezTo>
                    <a:pt x="21184" y="15666"/>
                    <a:pt x="21521" y="16126"/>
                    <a:pt x="21268" y="16777"/>
                  </a:cubicBezTo>
                  <a:cubicBezTo>
                    <a:pt x="21015" y="17428"/>
                    <a:pt x="20171" y="18270"/>
                    <a:pt x="18737" y="18883"/>
                  </a:cubicBezTo>
                  <a:cubicBezTo>
                    <a:pt x="17302" y="19496"/>
                    <a:pt x="15277" y="19879"/>
                    <a:pt x="13252" y="20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3302761" y="171317"/>
              <a:ext cx="215635" cy="72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98" fill="norm" stroke="1" extrusionOk="0">
                  <a:moveTo>
                    <a:pt x="4523" y="7310"/>
                  </a:moveTo>
                  <a:cubicBezTo>
                    <a:pt x="3253" y="9820"/>
                    <a:pt x="1982" y="12330"/>
                    <a:pt x="1347" y="14574"/>
                  </a:cubicBezTo>
                  <a:cubicBezTo>
                    <a:pt x="711" y="16818"/>
                    <a:pt x="711" y="18795"/>
                    <a:pt x="711" y="19974"/>
                  </a:cubicBezTo>
                  <a:cubicBezTo>
                    <a:pt x="711" y="21153"/>
                    <a:pt x="711" y="21533"/>
                    <a:pt x="584" y="21495"/>
                  </a:cubicBezTo>
                  <a:cubicBezTo>
                    <a:pt x="457" y="21457"/>
                    <a:pt x="203" y="21001"/>
                    <a:pt x="76" y="19403"/>
                  </a:cubicBezTo>
                  <a:cubicBezTo>
                    <a:pt x="-51" y="17806"/>
                    <a:pt x="-51" y="15068"/>
                    <a:pt x="330" y="12444"/>
                  </a:cubicBezTo>
                  <a:cubicBezTo>
                    <a:pt x="711" y="9820"/>
                    <a:pt x="1474" y="7310"/>
                    <a:pt x="2236" y="5447"/>
                  </a:cubicBezTo>
                  <a:cubicBezTo>
                    <a:pt x="2998" y="3584"/>
                    <a:pt x="3761" y="2367"/>
                    <a:pt x="4650" y="1492"/>
                  </a:cubicBezTo>
                  <a:cubicBezTo>
                    <a:pt x="5540" y="618"/>
                    <a:pt x="6556" y="85"/>
                    <a:pt x="7573" y="9"/>
                  </a:cubicBezTo>
                  <a:cubicBezTo>
                    <a:pt x="8589" y="-67"/>
                    <a:pt x="9605" y="313"/>
                    <a:pt x="11638" y="1948"/>
                  </a:cubicBezTo>
                  <a:cubicBezTo>
                    <a:pt x="13671" y="3584"/>
                    <a:pt x="16721" y="6474"/>
                    <a:pt x="18627" y="9250"/>
                  </a:cubicBezTo>
                  <a:cubicBezTo>
                    <a:pt x="20533" y="12026"/>
                    <a:pt x="21295" y="14688"/>
                    <a:pt x="21422" y="16475"/>
                  </a:cubicBezTo>
                  <a:cubicBezTo>
                    <a:pt x="21549" y="18263"/>
                    <a:pt x="21041" y="19175"/>
                    <a:pt x="20533" y="20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3251135" y="608633"/>
              <a:ext cx="25811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1" y="21600"/>
                  </a:moveTo>
                  <a:cubicBezTo>
                    <a:pt x="855" y="20057"/>
                    <a:pt x="0" y="18514"/>
                    <a:pt x="0" y="16714"/>
                  </a:cubicBezTo>
                  <a:cubicBezTo>
                    <a:pt x="0" y="14914"/>
                    <a:pt x="855" y="12857"/>
                    <a:pt x="4598" y="10029"/>
                  </a:cubicBezTo>
                  <a:cubicBezTo>
                    <a:pt x="8341" y="7200"/>
                    <a:pt x="1497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4306603" y="218827"/>
              <a:ext cx="76669" cy="75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0" y="847"/>
                  </a:moveTo>
                  <a:cubicBezTo>
                    <a:pt x="720" y="406"/>
                    <a:pt x="1440" y="-35"/>
                    <a:pt x="2160" y="2"/>
                  </a:cubicBezTo>
                  <a:cubicBezTo>
                    <a:pt x="2880" y="38"/>
                    <a:pt x="3600" y="553"/>
                    <a:pt x="5760" y="2096"/>
                  </a:cubicBezTo>
                  <a:cubicBezTo>
                    <a:pt x="7920" y="3638"/>
                    <a:pt x="11520" y="6210"/>
                    <a:pt x="14040" y="8671"/>
                  </a:cubicBezTo>
                  <a:cubicBezTo>
                    <a:pt x="16560" y="11132"/>
                    <a:pt x="18000" y="13483"/>
                    <a:pt x="19080" y="15614"/>
                  </a:cubicBezTo>
                  <a:cubicBezTo>
                    <a:pt x="20160" y="17745"/>
                    <a:pt x="20880" y="19655"/>
                    <a:pt x="21600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4168600" y="869305"/>
              <a:ext cx="61334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20700"/>
                    <a:pt x="6480" y="19800"/>
                    <a:pt x="9765" y="16650"/>
                  </a:cubicBezTo>
                  <a:cubicBezTo>
                    <a:pt x="13050" y="13500"/>
                    <a:pt x="16380" y="8100"/>
                    <a:pt x="18360" y="4950"/>
                  </a:cubicBezTo>
                  <a:cubicBezTo>
                    <a:pt x="20340" y="1800"/>
                    <a:pt x="2097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5391355" y="301959"/>
              <a:ext cx="283561" cy="480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71" fill="norm" stroke="1" extrusionOk="0">
                  <a:moveTo>
                    <a:pt x="18812" y="682"/>
                  </a:moveTo>
                  <a:cubicBezTo>
                    <a:pt x="18041" y="341"/>
                    <a:pt x="17269" y="0"/>
                    <a:pt x="15919" y="0"/>
                  </a:cubicBezTo>
                  <a:cubicBezTo>
                    <a:pt x="14569" y="0"/>
                    <a:pt x="12641" y="341"/>
                    <a:pt x="10133" y="2046"/>
                  </a:cubicBezTo>
                  <a:cubicBezTo>
                    <a:pt x="7626" y="3752"/>
                    <a:pt x="4541" y="6821"/>
                    <a:pt x="2612" y="9777"/>
                  </a:cubicBezTo>
                  <a:cubicBezTo>
                    <a:pt x="683" y="12733"/>
                    <a:pt x="-88" y="15575"/>
                    <a:pt x="8" y="17564"/>
                  </a:cubicBezTo>
                  <a:cubicBezTo>
                    <a:pt x="105" y="19554"/>
                    <a:pt x="1069" y="20691"/>
                    <a:pt x="3094" y="21145"/>
                  </a:cubicBezTo>
                  <a:cubicBezTo>
                    <a:pt x="5119" y="21600"/>
                    <a:pt x="8205" y="21373"/>
                    <a:pt x="11194" y="20406"/>
                  </a:cubicBezTo>
                  <a:cubicBezTo>
                    <a:pt x="14183" y="19440"/>
                    <a:pt x="17076" y="17735"/>
                    <a:pt x="18812" y="15859"/>
                  </a:cubicBezTo>
                  <a:cubicBezTo>
                    <a:pt x="20548" y="13983"/>
                    <a:pt x="21126" y="11937"/>
                    <a:pt x="21319" y="9834"/>
                  </a:cubicBezTo>
                  <a:cubicBezTo>
                    <a:pt x="21512" y="7731"/>
                    <a:pt x="21319" y="5571"/>
                    <a:pt x="21126" y="3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5381953" y="-1"/>
              <a:ext cx="404351" cy="96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96" fill="norm" stroke="1" extrusionOk="0">
                  <a:moveTo>
                    <a:pt x="21494" y="409"/>
                  </a:moveTo>
                  <a:cubicBezTo>
                    <a:pt x="21086" y="181"/>
                    <a:pt x="20679" y="-48"/>
                    <a:pt x="20203" y="9"/>
                  </a:cubicBezTo>
                  <a:cubicBezTo>
                    <a:pt x="19728" y="66"/>
                    <a:pt x="19185" y="409"/>
                    <a:pt x="18234" y="1495"/>
                  </a:cubicBezTo>
                  <a:cubicBezTo>
                    <a:pt x="17283" y="2581"/>
                    <a:pt x="15924" y="4409"/>
                    <a:pt x="14294" y="6381"/>
                  </a:cubicBezTo>
                  <a:cubicBezTo>
                    <a:pt x="12664" y="8352"/>
                    <a:pt x="10762" y="10466"/>
                    <a:pt x="8656" y="12581"/>
                  </a:cubicBezTo>
                  <a:cubicBezTo>
                    <a:pt x="6551" y="14695"/>
                    <a:pt x="4241" y="16809"/>
                    <a:pt x="2747" y="18181"/>
                  </a:cubicBezTo>
                  <a:cubicBezTo>
                    <a:pt x="1252" y="19552"/>
                    <a:pt x="573" y="20181"/>
                    <a:pt x="234" y="20638"/>
                  </a:cubicBezTo>
                  <a:cubicBezTo>
                    <a:pt x="-106" y="21095"/>
                    <a:pt x="-106" y="21381"/>
                    <a:pt x="437" y="21466"/>
                  </a:cubicBezTo>
                  <a:cubicBezTo>
                    <a:pt x="981" y="21552"/>
                    <a:pt x="2068" y="21438"/>
                    <a:pt x="3154" y="21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6338315" y="7154"/>
              <a:ext cx="258770" cy="586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354" fill="norm" stroke="1" extrusionOk="0">
                  <a:moveTo>
                    <a:pt x="0" y="3478"/>
                  </a:moveTo>
                  <a:cubicBezTo>
                    <a:pt x="1246" y="2361"/>
                    <a:pt x="2492" y="1244"/>
                    <a:pt x="4362" y="592"/>
                  </a:cubicBezTo>
                  <a:cubicBezTo>
                    <a:pt x="6231" y="-60"/>
                    <a:pt x="8723" y="-246"/>
                    <a:pt x="11631" y="406"/>
                  </a:cubicBezTo>
                  <a:cubicBezTo>
                    <a:pt x="14538" y="1057"/>
                    <a:pt x="17862" y="2547"/>
                    <a:pt x="19627" y="4316"/>
                  </a:cubicBezTo>
                  <a:cubicBezTo>
                    <a:pt x="21392" y="6085"/>
                    <a:pt x="21600" y="8133"/>
                    <a:pt x="19627" y="10228"/>
                  </a:cubicBezTo>
                  <a:cubicBezTo>
                    <a:pt x="17654" y="12323"/>
                    <a:pt x="13500" y="14464"/>
                    <a:pt x="11112" y="16047"/>
                  </a:cubicBezTo>
                  <a:cubicBezTo>
                    <a:pt x="8723" y="17630"/>
                    <a:pt x="8100" y="18654"/>
                    <a:pt x="8204" y="19445"/>
                  </a:cubicBezTo>
                  <a:cubicBezTo>
                    <a:pt x="8308" y="20237"/>
                    <a:pt x="9138" y="20795"/>
                    <a:pt x="9969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6455874" y="870443"/>
              <a:ext cx="104781" cy="14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8" fill="norm" stroke="1" extrusionOk="0">
                  <a:moveTo>
                    <a:pt x="13698" y="2068"/>
                  </a:moveTo>
                  <a:cubicBezTo>
                    <a:pt x="11590" y="951"/>
                    <a:pt x="9483" y="-166"/>
                    <a:pt x="7376" y="20"/>
                  </a:cubicBezTo>
                  <a:cubicBezTo>
                    <a:pt x="5268" y="206"/>
                    <a:pt x="3161" y="1696"/>
                    <a:pt x="1844" y="4303"/>
                  </a:cubicBezTo>
                  <a:cubicBezTo>
                    <a:pt x="527" y="6910"/>
                    <a:pt x="0" y="10634"/>
                    <a:pt x="0" y="13427"/>
                  </a:cubicBezTo>
                  <a:cubicBezTo>
                    <a:pt x="0" y="16220"/>
                    <a:pt x="527" y="18082"/>
                    <a:pt x="3688" y="19386"/>
                  </a:cubicBezTo>
                  <a:cubicBezTo>
                    <a:pt x="6849" y="20689"/>
                    <a:pt x="12644" y="21434"/>
                    <a:pt x="16332" y="21062"/>
                  </a:cubicBezTo>
                  <a:cubicBezTo>
                    <a:pt x="20020" y="20689"/>
                    <a:pt x="21600" y="19200"/>
                    <a:pt x="21600" y="17524"/>
                  </a:cubicBezTo>
                  <a:cubicBezTo>
                    <a:pt x="21600" y="15848"/>
                    <a:pt x="20020" y="13986"/>
                    <a:pt x="16859" y="12310"/>
                  </a:cubicBezTo>
                  <a:cubicBezTo>
                    <a:pt x="13698" y="10634"/>
                    <a:pt x="8956" y="9144"/>
                    <a:pt x="4215" y="7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19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741582" y="100769"/>
              <a:ext cx="1678570" cy="806953"/>
            </a:xfrm>
            <a:prstGeom prst="rect">
              <a:avLst/>
            </a:prstGeom>
            <a:effectLst/>
          </p:spPr>
        </p:pic>
        <p:sp>
          <p:nvSpPr>
            <p:cNvPr id="721" name="Line"/>
            <p:cNvSpPr/>
            <p:nvPr/>
          </p:nvSpPr>
          <p:spPr>
            <a:xfrm>
              <a:off x="243178" y="1367650"/>
              <a:ext cx="9468548" cy="27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9379"/>
                  </a:moveTo>
                  <a:cubicBezTo>
                    <a:pt x="17" y="20187"/>
                    <a:pt x="35" y="20994"/>
                    <a:pt x="120" y="21297"/>
                  </a:cubicBezTo>
                  <a:cubicBezTo>
                    <a:pt x="204" y="21600"/>
                    <a:pt x="356" y="21398"/>
                    <a:pt x="536" y="20893"/>
                  </a:cubicBezTo>
                  <a:cubicBezTo>
                    <a:pt x="717" y="20389"/>
                    <a:pt x="927" y="19581"/>
                    <a:pt x="1154" y="18673"/>
                  </a:cubicBezTo>
                  <a:cubicBezTo>
                    <a:pt x="1382" y="17764"/>
                    <a:pt x="1627" y="16755"/>
                    <a:pt x="1880" y="15847"/>
                  </a:cubicBezTo>
                  <a:cubicBezTo>
                    <a:pt x="2134" y="14938"/>
                    <a:pt x="2396" y="14131"/>
                    <a:pt x="2641" y="13323"/>
                  </a:cubicBezTo>
                  <a:cubicBezTo>
                    <a:pt x="2886" y="12516"/>
                    <a:pt x="3113" y="11708"/>
                    <a:pt x="3311" y="11103"/>
                  </a:cubicBezTo>
                  <a:cubicBezTo>
                    <a:pt x="3510" y="10497"/>
                    <a:pt x="3679" y="10093"/>
                    <a:pt x="3857" y="9690"/>
                  </a:cubicBezTo>
                  <a:cubicBezTo>
                    <a:pt x="4034" y="9286"/>
                    <a:pt x="4221" y="8882"/>
                    <a:pt x="4416" y="8378"/>
                  </a:cubicBezTo>
                  <a:cubicBezTo>
                    <a:pt x="4611" y="7873"/>
                    <a:pt x="4816" y="7267"/>
                    <a:pt x="5025" y="6763"/>
                  </a:cubicBezTo>
                  <a:cubicBezTo>
                    <a:pt x="5235" y="6258"/>
                    <a:pt x="5451" y="5854"/>
                    <a:pt x="5667" y="5551"/>
                  </a:cubicBezTo>
                  <a:cubicBezTo>
                    <a:pt x="5882" y="5249"/>
                    <a:pt x="6098" y="5047"/>
                    <a:pt x="6328" y="4744"/>
                  </a:cubicBezTo>
                  <a:cubicBezTo>
                    <a:pt x="6559" y="4441"/>
                    <a:pt x="6804" y="4037"/>
                    <a:pt x="7034" y="3735"/>
                  </a:cubicBezTo>
                  <a:cubicBezTo>
                    <a:pt x="7264" y="3432"/>
                    <a:pt x="7480" y="3230"/>
                    <a:pt x="7713" y="3129"/>
                  </a:cubicBezTo>
                  <a:cubicBezTo>
                    <a:pt x="7946" y="3028"/>
                    <a:pt x="8197" y="3028"/>
                    <a:pt x="8389" y="2927"/>
                  </a:cubicBezTo>
                  <a:cubicBezTo>
                    <a:pt x="8582" y="2826"/>
                    <a:pt x="8716" y="2624"/>
                    <a:pt x="8850" y="2523"/>
                  </a:cubicBezTo>
                  <a:cubicBezTo>
                    <a:pt x="8984" y="2422"/>
                    <a:pt x="9118" y="2422"/>
                    <a:pt x="9249" y="2321"/>
                  </a:cubicBezTo>
                  <a:cubicBezTo>
                    <a:pt x="9380" y="2221"/>
                    <a:pt x="9509" y="2019"/>
                    <a:pt x="9640" y="1918"/>
                  </a:cubicBezTo>
                  <a:cubicBezTo>
                    <a:pt x="9771" y="1817"/>
                    <a:pt x="9905" y="1817"/>
                    <a:pt x="10054" y="1716"/>
                  </a:cubicBezTo>
                  <a:cubicBezTo>
                    <a:pt x="10202" y="1615"/>
                    <a:pt x="10366" y="1413"/>
                    <a:pt x="10509" y="1312"/>
                  </a:cubicBezTo>
                  <a:cubicBezTo>
                    <a:pt x="10651" y="1211"/>
                    <a:pt x="10774" y="1211"/>
                    <a:pt x="10917" y="1211"/>
                  </a:cubicBezTo>
                  <a:cubicBezTo>
                    <a:pt x="11059" y="1211"/>
                    <a:pt x="11223" y="1211"/>
                    <a:pt x="11389" y="1110"/>
                  </a:cubicBezTo>
                  <a:cubicBezTo>
                    <a:pt x="11555" y="1009"/>
                    <a:pt x="11724" y="807"/>
                    <a:pt x="11881" y="707"/>
                  </a:cubicBezTo>
                  <a:cubicBezTo>
                    <a:pt x="12039" y="606"/>
                    <a:pt x="12185" y="606"/>
                    <a:pt x="12333" y="606"/>
                  </a:cubicBezTo>
                  <a:cubicBezTo>
                    <a:pt x="12482" y="606"/>
                    <a:pt x="12634" y="606"/>
                    <a:pt x="12803" y="505"/>
                  </a:cubicBezTo>
                  <a:cubicBezTo>
                    <a:pt x="12972" y="404"/>
                    <a:pt x="13158" y="202"/>
                    <a:pt x="13333" y="101"/>
                  </a:cubicBezTo>
                  <a:cubicBezTo>
                    <a:pt x="13508" y="0"/>
                    <a:pt x="13671" y="0"/>
                    <a:pt x="13829" y="0"/>
                  </a:cubicBezTo>
                  <a:cubicBezTo>
                    <a:pt x="13986" y="0"/>
                    <a:pt x="14138" y="0"/>
                    <a:pt x="14298" y="0"/>
                  </a:cubicBezTo>
                  <a:cubicBezTo>
                    <a:pt x="14458" y="0"/>
                    <a:pt x="14627" y="0"/>
                    <a:pt x="14799" y="101"/>
                  </a:cubicBezTo>
                  <a:cubicBezTo>
                    <a:pt x="14971" y="202"/>
                    <a:pt x="15146" y="404"/>
                    <a:pt x="15315" y="505"/>
                  </a:cubicBezTo>
                  <a:cubicBezTo>
                    <a:pt x="15484" y="606"/>
                    <a:pt x="15648" y="606"/>
                    <a:pt x="15811" y="707"/>
                  </a:cubicBezTo>
                  <a:cubicBezTo>
                    <a:pt x="15974" y="807"/>
                    <a:pt x="16137" y="1009"/>
                    <a:pt x="16283" y="1110"/>
                  </a:cubicBezTo>
                  <a:cubicBezTo>
                    <a:pt x="16429" y="1211"/>
                    <a:pt x="16557" y="1211"/>
                    <a:pt x="16703" y="1312"/>
                  </a:cubicBezTo>
                  <a:cubicBezTo>
                    <a:pt x="16849" y="1413"/>
                    <a:pt x="17012" y="1615"/>
                    <a:pt x="17172" y="1716"/>
                  </a:cubicBezTo>
                  <a:cubicBezTo>
                    <a:pt x="17332" y="1817"/>
                    <a:pt x="17490" y="1817"/>
                    <a:pt x="17694" y="2019"/>
                  </a:cubicBezTo>
                  <a:cubicBezTo>
                    <a:pt x="17898" y="2221"/>
                    <a:pt x="18149" y="2624"/>
                    <a:pt x="18396" y="2927"/>
                  </a:cubicBezTo>
                  <a:cubicBezTo>
                    <a:pt x="18644" y="3230"/>
                    <a:pt x="18889" y="3432"/>
                    <a:pt x="19111" y="3634"/>
                  </a:cubicBezTo>
                  <a:cubicBezTo>
                    <a:pt x="19332" y="3836"/>
                    <a:pt x="19530" y="4037"/>
                    <a:pt x="19746" y="4340"/>
                  </a:cubicBezTo>
                  <a:cubicBezTo>
                    <a:pt x="19962" y="4643"/>
                    <a:pt x="20195" y="5047"/>
                    <a:pt x="20440" y="5854"/>
                  </a:cubicBezTo>
                  <a:cubicBezTo>
                    <a:pt x="20685" y="6662"/>
                    <a:pt x="20941" y="7873"/>
                    <a:pt x="21137" y="9084"/>
                  </a:cubicBezTo>
                  <a:cubicBezTo>
                    <a:pt x="21332" y="10295"/>
                    <a:pt x="21466" y="11507"/>
                    <a:pt x="21600" y="12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244317" y="2019480"/>
              <a:ext cx="223641" cy="38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203" fill="norm" stroke="1" extrusionOk="0">
                  <a:moveTo>
                    <a:pt x="11413" y="1665"/>
                  </a:moveTo>
                  <a:cubicBezTo>
                    <a:pt x="11413" y="968"/>
                    <a:pt x="11413" y="271"/>
                    <a:pt x="10813" y="62"/>
                  </a:cubicBezTo>
                  <a:cubicBezTo>
                    <a:pt x="10213" y="-147"/>
                    <a:pt x="9013" y="132"/>
                    <a:pt x="7453" y="1595"/>
                  </a:cubicBezTo>
                  <a:cubicBezTo>
                    <a:pt x="5893" y="3058"/>
                    <a:pt x="3973" y="5706"/>
                    <a:pt x="2533" y="8772"/>
                  </a:cubicBezTo>
                  <a:cubicBezTo>
                    <a:pt x="1093" y="11838"/>
                    <a:pt x="133" y="15321"/>
                    <a:pt x="13" y="17412"/>
                  </a:cubicBezTo>
                  <a:cubicBezTo>
                    <a:pt x="-107" y="19502"/>
                    <a:pt x="613" y="20199"/>
                    <a:pt x="1693" y="20687"/>
                  </a:cubicBezTo>
                  <a:cubicBezTo>
                    <a:pt x="2773" y="21174"/>
                    <a:pt x="4213" y="21453"/>
                    <a:pt x="6493" y="20896"/>
                  </a:cubicBezTo>
                  <a:cubicBezTo>
                    <a:pt x="8773" y="20338"/>
                    <a:pt x="11893" y="18945"/>
                    <a:pt x="14653" y="16715"/>
                  </a:cubicBezTo>
                  <a:cubicBezTo>
                    <a:pt x="17413" y="14485"/>
                    <a:pt x="19813" y="11419"/>
                    <a:pt x="20653" y="8841"/>
                  </a:cubicBezTo>
                  <a:cubicBezTo>
                    <a:pt x="21493" y="6263"/>
                    <a:pt x="20773" y="4173"/>
                    <a:pt x="18973" y="2640"/>
                  </a:cubicBezTo>
                  <a:cubicBezTo>
                    <a:pt x="17173" y="1107"/>
                    <a:pt x="14293" y="132"/>
                    <a:pt x="11533" y="132"/>
                  </a:cubicBezTo>
                  <a:cubicBezTo>
                    <a:pt x="8773" y="132"/>
                    <a:pt x="6133" y="1107"/>
                    <a:pt x="4813" y="2292"/>
                  </a:cubicBezTo>
                  <a:cubicBezTo>
                    <a:pt x="3493" y="3476"/>
                    <a:pt x="3493" y="4870"/>
                    <a:pt x="5053" y="6403"/>
                  </a:cubicBezTo>
                  <a:cubicBezTo>
                    <a:pt x="6613" y="7936"/>
                    <a:pt x="9733" y="9608"/>
                    <a:pt x="12253" y="11907"/>
                  </a:cubicBezTo>
                  <a:cubicBezTo>
                    <a:pt x="14773" y="14207"/>
                    <a:pt x="16693" y="17133"/>
                    <a:pt x="18613" y="20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519184" y="2003997"/>
              <a:ext cx="134236" cy="68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6113" y="0"/>
                  </a:moveTo>
                  <a:cubicBezTo>
                    <a:pt x="9374" y="566"/>
                    <a:pt x="12634" y="1133"/>
                    <a:pt x="15691" y="2953"/>
                  </a:cubicBezTo>
                  <a:cubicBezTo>
                    <a:pt x="18747" y="4773"/>
                    <a:pt x="21600" y="7847"/>
                    <a:pt x="21396" y="10598"/>
                  </a:cubicBezTo>
                  <a:cubicBezTo>
                    <a:pt x="21192" y="13348"/>
                    <a:pt x="17932" y="15775"/>
                    <a:pt x="13857" y="17555"/>
                  </a:cubicBezTo>
                  <a:cubicBezTo>
                    <a:pt x="9781" y="19335"/>
                    <a:pt x="4891" y="20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1164339" y="1978074"/>
              <a:ext cx="181764" cy="56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61" fill="norm" stroke="1" extrusionOk="0">
                  <a:moveTo>
                    <a:pt x="17866" y="2702"/>
                  </a:moveTo>
                  <a:cubicBezTo>
                    <a:pt x="18466" y="2222"/>
                    <a:pt x="19066" y="1742"/>
                    <a:pt x="19816" y="1214"/>
                  </a:cubicBezTo>
                  <a:cubicBezTo>
                    <a:pt x="20566" y="686"/>
                    <a:pt x="21466" y="110"/>
                    <a:pt x="21016" y="14"/>
                  </a:cubicBezTo>
                  <a:cubicBezTo>
                    <a:pt x="20566" y="-82"/>
                    <a:pt x="18766" y="302"/>
                    <a:pt x="15466" y="1838"/>
                  </a:cubicBezTo>
                  <a:cubicBezTo>
                    <a:pt x="12166" y="3374"/>
                    <a:pt x="7366" y="6062"/>
                    <a:pt x="4366" y="8942"/>
                  </a:cubicBezTo>
                  <a:cubicBezTo>
                    <a:pt x="1366" y="11822"/>
                    <a:pt x="166" y="14894"/>
                    <a:pt x="16" y="16958"/>
                  </a:cubicBezTo>
                  <a:cubicBezTo>
                    <a:pt x="-134" y="19022"/>
                    <a:pt x="766" y="20078"/>
                    <a:pt x="2416" y="20702"/>
                  </a:cubicBezTo>
                  <a:cubicBezTo>
                    <a:pt x="4066" y="21326"/>
                    <a:pt x="6466" y="21518"/>
                    <a:pt x="9166" y="21230"/>
                  </a:cubicBezTo>
                  <a:cubicBezTo>
                    <a:pt x="11866" y="20942"/>
                    <a:pt x="14866" y="20174"/>
                    <a:pt x="16966" y="19502"/>
                  </a:cubicBezTo>
                  <a:cubicBezTo>
                    <a:pt x="19066" y="18830"/>
                    <a:pt x="20266" y="18254"/>
                    <a:pt x="20866" y="17726"/>
                  </a:cubicBezTo>
                  <a:cubicBezTo>
                    <a:pt x="21466" y="17198"/>
                    <a:pt x="21466" y="16718"/>
                    <a:pt x="21016" y="16286"/>
                  </a:cubicBezTo>
                  <a:cubicBezTo>
                    <a:pt x="20566" y="15854"/>
                    <a:pt x="19666" y="15470"/>
                    <a:pt x="17266" y="15038"/>
                  </a:cubicBezTo>
                  <a:cubicBezTo>
                    <a:pt x="14866" y="14606"/>
                    <a:pt x="10966" y="14126"/>
                    <a:pt x="8266" y="13886"/>
                  </a:cubicBezTo>
                  <a:cubicBezTo>
                    <a:pt x="5566" y="13646"/>
                    <a:pt x="4066" y="13646"/>
                    <a:pt x="2866" y="13838"/>
                  </a:cubicBezTo>
                  <a:cubicBezTo>
                    <a:pt x="1666" y="14030"/>
                    <a:pt x="766" y="14414"/>
                    <a:pt x="916" y="14798"/>
                  </a:cubicBezTo>
                  <a:cubicBezTo>
                    <a:pt x="1066" y="15182"/>
                    <a:pt x="2266" y="15566"/>
                    <a:pt x="3466" y="15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1789487" y="2076724"/>
              <a:ext cx="186398" cy="35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529" fill="norm" stroke="1" extrusionOk="0">
                  <a:moveTo>
                    <a:pt x="21289" y="1163"/>
                  </a:moveTo>
                  <a:cubicBezTo>
                    <a:pt x="18370" y="546"/>
                    <a:pt x="15451" y="-71"/>
                    <a:pt x="12532" y="6"/>
                  </a:cubicBezTo>
                  <a:cubicBezTo>
                    <a:pt x="9613" y="83"/>
                    <a:pt x="6694" y="855"/>
                    <a:pt x="4505" y="2243"/>
                  </a:cubicBezTo>
                  <a:cubicBezTo>
                    <a:pt x="2316" y="3632"/>
                    <a:pt x="857" y="5638"/>
                    <a:pt x="273" y="7026"/>
                  </a:cubicBezTo>
                  <a:cubicBezTo>
                    <a:pt x="-311" y="8415"/>
                    <a:pt x="-19" y="9186"/>
                    <a:pt x="1732" y="10266"/>
                  </a:cubicBezTo>
                  <a:cubicBezTo>
                    <a:pt x="3484" y="11346"/>
                    <a:pt x="6694" y="12735"/>
                    <a:pt x="8884" y="13738"/>
                  </a:cubicBezTo>
                  <a:cubicBezTo>
                    <a:pt x="11073" y="14740"/>
                    <a:pt x="12240" y="15358"/>
                    <a:pt x="12970" y="16052"/>
                  </a:cubicBezTo>
                  <a:cubicBezTo>
                    <a:pt x="13700" y="16746"/>
                    <a:pt x="13992" y="17518"/>
                    <a:pt x="13700" y="18289"/>
                  </a:cubicBezTo>
                  <a:cubicBezTo>
                    <a:pt x="13408" y="19060"/>
                    <a:pt x="12532" y="19832"/>
                    <a:pt x="11219" y="20449"/>
                  </a:cubicBezTo>
                  <a:cubicBezTo>
                    <a:pt x="9905" y="21066"/>
                    <a:pt x="8154" y="21529"/>
                    <a:pt x="6694" y="21529"/>
                  </a:cubicBezTo>
                  <a:cubicBezTo>
                    <a:pt x="5235" y="21529"/>
                    <a:pt x="4067" y="21066"/>
                    <a:pt x="3775" y="20218"/>
                  </a:cubicBezTo>
                  <a:cubicBezTo>
                    <a:pt x="3484" y="19369"/>
                    <a:pt x="4067" y="18135"/>
                    <a:pt x="4651" y="16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2037657" y="1896662"/>
              <a:ext cx="91565" cy="53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28" fill="norm" stroke="1" extrusionOk="0">
                  <a:moveTo>
                    <a:pt x="14297" y="0"/>
                  </a:moveTo>
                  <a:cubicBezTo>
                    <a:pt x="11297" y="306"/>
                    <a:pt x="8297" y="611"/>
                    <a:pt x="6197" y="1681"/>
                  </a:cubicBezTo>
                  <a:cubicBezTo>
                    <a:pt x="4097" y="2751"/>
                    <a:pt x="2897" y="4585"/>
                    <a:pt x="1997" y="7438"/>
                  </a:cubicBezTo>
                  <a:cubicBezTo>
                    <a:pt x="1097" y="10291"/>
                    <a:pt x="497" y="14162"/>
                    <a:pt x="197" y="16353"/>
                  </a:cubicBezTo>
                  <a:cubicBezTo>
                    <a:pt x="-103" y="18543"/>
                    <a:pt x="-103" y="19053"/>
                    <a:pt x="497" y="19613"/>
                  </a:cubicBezTo>
                  <a:cubicBezTo>
                    <a:pt x="1097" y="20174"/>
                    <a:pt x="2297" y="20785"/>
                    <a:pt x="4697" y="21142"/>
                  </a:cubicBezTo>
                  <a:cubicBezTo>
                    <a:pt x="7097" y="21498"/>
                    <a:pt x="10697" y="21600"/>
                    <a:pt x="13697" y="20989"/>
                  </a:cubicBezTo>
                  <a:cubicBezTo>
                    <a:pt x="16697" y="20377"/>
                    <a:pt x="19097" y="19053"/>
                    <a:pt x="21497" y="17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1998884" y="2151525"/>
              <a:ext cx="383343" cy="21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6" fill="norm" stroke="1" extrusionOk="0">
                  <a:moveTo>
                    <a:pt x="0" y="9502"/>
                  </a:moveTo>
                  <a:cubicBezTo>
                    <a:pt x="144" y="8261"/>
                    <a:pt x="288" y="7019"/>
                    <a:pt x="1296" y="5902"/>
                  </a:cubicBezTo>
                  <a:cubicBezTo>
                    <a:pt x="2304" y="4785"/>
                    <a:pt x="4176" y="3792"/>
                    <a:pt x="5400" y="2923"/>
                  </a:cubicBezTo>
                  <a:cubicBezTo>
                    <a:pt x="6624" y="2054"/>
                    <a:pt x="7200" y="1309"/>
                    <a:pt x="7848" y="688"/>
                  </a:cubicBezTo>
                  <a:cubicBezTo>
                    <a:pt x="8496" y="68"/>
                    <a:pt x="9216" y="-429"/>
                    <a:pt x="9432" y="564"/>
                  </a:cubicBezTo>
                  <a:cubicBezTo>
                    <a:pt x="9648" y="1557"/>
                    <a:pt x="9360" y="4040"/>
                    <a:pt x="9144" y="6895"/>
                  </a:cubicBezTo>
                  <a:cubicBezTo>
                    <a:pt x="8928" y="9750"/>
                    <a:pt x="8784" y="12978"/>
                    <a:pt x="8856" y="15337"/>
                  </a:cubicBezTo>
                  <a:cubicBezTo>
                    <a:pt x="8928" y="17695"/>
                    <a:pt x="9216" y="19185"/>
                    <a:pt x="9720" y="20054"/>
                  </a:cubicBezTo>
                  <a:cubicBezTo>
                    <a:pt x="10224" y="20923"/>
                    <a:pt x="10944" y="21171"/>
                    <a:pt x="11880" y="19433"/>
                  </a:cubicBezTo>
                  <a:cubicBezTo>
                    <a:pt x="12816" y="17695"/>
                    <a:pt x="13968" y="13971"/>
                    <a:pt x="14616" y="11116"/>
                  </a:cubicBezTo>
                  <a:cubicBezTo>
                    <a:pt x="15264" y="8261"/>
                    <a:pt x="15408" y="6274"/>
                    <a:pt x="15336" y="6026"/>
                  </a:cubicBezTo>
                  <a:cubicBezTo>
                    <a:pt x="15264" y="5778"/>
                    <a:pt x="14976" y="7268"/>
                    <a:pt x="14832" y="8757"/>
                  </a:cubicBezTo>
                  <a:cubicBezTo>
                    <a:pt x="14688" y="10247"/>
                    <a:pt x="14688" y="11737"/>
                    <a:pt x="15840" y="13102"/>
                  </a:cubicBezTo>
                  <a:cubicBezTo>
                    <a:pt x="16992" y="14468"/>
                    <a:pt x="19296" y="15709"/>
                    <a:pt x="21600" y="16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2413504" y="1827660"/>
              <a:ext cx="160394" cy="56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97" fill="norm" stroke="1" extrusionOk="0">
                  <a:moveTo>
                    <a:pt x="18432" y="12315"/>
                  </a:moveTo>
                  <a:cubicBezTo>
                    <a:pt x="16718" y="12217"/>
                    <a:pt x="15004" y="12119"/>
                    <a:pt x="12089" y="12608"/>
                  </a:cubicBezTo>
                  <a:cubicBezTo>
                    <a:pt x="9175" y="13097"/>
                    <a:pt x="5061" y="14172"/>
                    <a:pt x="2832" y="15247"/>
                  </a:cubicBezTo>
                  <a:cubicBezTo>
                    <a:pt x="604" y="16322"/>
                    <a:pt x="261" y="17397"/>
                    <a:pt x="89" y="18424"/>
                  </a:cubicBezTo>
                  <a:cubicBezTo>
                    <a:pt x="-82" y="19450"/>
                    <a:pt x="-82" y="20427"/>
                    <a:pt x="775" y="20965"/>
                  </a:cubicBezTo>
                  <a:cubicBezTo>
                    <a:pt x="1632" y="21502"/>
                    <a:pt x="3347" y="21600"/>
                    <a:pt x="4718" y="21405"/>
                  </a:cubicBezTo>
                  <a:cubicBezTo>
                    <a:pt x="6089" y="21209"/>
                    <a:pt x="7118" y="20720"/>
                    <a:pt x="8661" y="18961"/>
                  </a:cubicBezTo>
                  <a:cubicBezTo>
                    <a:pt x="10204" y="17202"/>
                    <a:pt x="12261" y="14172"/>
                    <a:pt x="13461" y="10995"/>
                  </a:cubicBezTo>
                  <a:cubicBezTo>
                    <a:pt x="14661" y="7819"/>
                    <a:pt x="15004" y="4496"/>
                    <a:pt x="15175" y="2541"/>
                  </a:cubicBezTo>
                  <a:cubicBezTo>
                    <a:pt x="15347" y="586"/>
                    <a:pt x="15347" y="0"/>
                    <a:pt x="14832" y="0"/>
                  </a:cubicBezTo>
                  <a:cubicBezTo>
                    <a:pt x="14318" y="0"/>
                    <a:pt x="13289" y="586"/>
                    <a:pt x="12432" y="2297"/>
                  </a:cubicBezTo>
                  <a:cubicBezTo>
                    <a:pt x="11575" y="4007"/>
                    <a:pt x="10889" y="6842"/>
                    <a:pt x="11404" y="9285"/>
                  </a:cubicBezTo>
                  <a:cubicBezTo>
                    <a:pt x="11918" y="11729"/>
                    <a:pt x="13632" y="13781"/>
                    <a:pt x="15518" y="15003"/>
                  </a:cubicBezTo>
                  <a:cubicBezTo>
                    <a:pt x="17404" y="16224"/>
                    <a:pt x="19461" y="16615"/>
                    <a:pt x="21518" y="17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2612231" y="2006061"/>
              <a:ext cx="276008" cy="28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14182"/>
                  </a:moveTo>
                  <a:cubicBezTo>
                    <a:pt x="1200" y="13800"/>
                    <a:pt x="2400" y="13418"/>
                    <a:pt x="3500" y="12175"/>
                  </a:cubicBezTo>
                  <a:cubicBezTo>
                    <a:pt x="4600" y="10933"/>
                    <a:pt x="5600" y="8830"/>
                    <a:pt x="6100" y="7301"/>
                  </a:cubicBezTo>
                  <a:cubicBezTo>
                    <a:pt x="6600" y="5772"/>
                    <a:pt x="6600" y="4816"/>
                    <a:pt x="6100" y="4529"/>
                  </a:cubicBezTo>
                  <a:cubicBezTo>
                    <a:pt x="5600" y="4242"/>
                    <a:pt x="4600" y="4625"/>
                    <a:pt x="3500" y="6632"/>
                  </a:cubicBezTo>
                  <a:cubicBezTo>
                    <a:pt x="2400" y="8639"/>
                    <a:pt x="1200" y="12271"/>
                    <a:pt x="1000" y="14947"/>
                  </a:cubicBezTo>
                  <a:cubicBezTo>
                    <a:pt x="800" y="17623"/>
                    <a:pt x="1600" y="19343"/>
                    <a:pt x="2500" y="20299"/>
                  </a:cubicBezTo>
                  <a:cubicBezTo>
                    <a:pt x="3400" y="21255"/>
                    <a:pt x="4400" y="21446"/>
                    <a:pt x="5600" y="20490"/>
                  </a:cubicBezTo>
                  <a:cubicBezTo>
                    <a:pt x="6800" y="19534"/>
                    <a:pt x="8200" y="17432"/>
                    <a:pt x="9000" y="15807"/>
                  </a:cubicBezTo>
                  <a:cubicBezTo>
                    <a:pt x="9800" y="14182"/>
                    <a:pt x="10000" y="13035"/>
                    <a:pt x="9900" y="13035"/>
                  </a:cubicBezTo>
                  <a:cubicBezTo>
                    <a:pt x="9800" y="13035"/>
                    <a:pt x="9400" y="14182"/>
                    <a:pt x="9300" y="15520"/>
                  </a:cubicBezTo>
                  <a:cubicBezTo>
                    <a:pt x="9200" y="16858"/>
                    <a:pt x="9400" y="18388"/>
                    <a:pt x="9700" y="18674"/>
                  </a:cubicBezTo>
                  <a:cubicBezTo>
                    <a:pt x="10000" y="18961"/>
                    <a:pt x="10400" y="18005"/>
                    <a:pt x="11000" y="15425"/>
                  </a:cubicBezTo>
                  <a:cubicBezTo>
                    <a:pt x="11600" y="12844"/>
                    <a:pt x="12400" y="8639"/>
                    <a:pt x="13100" y="5963"/>
                  </a:cubicBezTo>
                  <a:cubicBezTo>
                    <a:pt x="13800" y="3287"/>
                    <a:pt x="14400" y="2140"/>
                    <a:pt x="15100" y="1280"/>
                  </a:cubicBezTo>
                  <a:cubicBezTo>
                    <a:pt x="15800" y="419"/>
                    <a:pt x="16600" y="-154"/>
                    <a:pt x="17100" y="37"/>
                  </a:cubicBezTo>
                  <a:cubicBezTo>
                    <a:pt x="17600" y="228"/>
                    <a:pt x="17800" y="1184"/>
                    <a:pt x="18000" y="3478"/>
                  </a:cubicBezTo>
                  <a:cubicBezTo>
                    <a:pt x="18200" y="5772"/>
                    <a:pt x="18400" y="9404"/>
                    <a:pt x="18600" y="11793"/>
                  </a:cubicBezTo>
                  <a:cubicBezTo>
                    <a:pt x="18800" y="14182"/>
                    <a:pt x="19000" y="15329"/>
                    <a:pt x="19300" y="15234"/>
                  </a:cubicBezTo>
                  <a:cubicBezTo>
                    <a:pt x="19600" y="15138"/>
                    <a:pt x="20000" y="13800"/>
                    <a:pt x="20400" y="12462"/>
                  </a:cubicBezTo>
                  <a:cubicBezTo>
                    <a:pt x="20800" y="11124"/>
                    <a:pt x="21200" y="9786"/>
                    <a:pt x="21600" y="8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2934878" y="1786770"/>
              <a:ext cx="76030" cy="48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55" fill="norm" stroke="1" extrusionOk="0">
                  <a:moveTo>
                    <a:pt x="1980" y="1800"/>
                  </a:moveTo>
                  <a:cubicBezTo>
                    <a:pt x="2700" y="900"/>
                    <a:pt x="3420" y="0"/>
                    <a:pt x="3780" y="0"/>
                  </a:cubicBezTo>
                  <a:cubicBezTo>
                    <a:pt x="4140" y="0"/>
                    <a:pt x="4140" y="900"/>
                    <a:pt x="3420" y="3487"/>
                  </a:cubicBezTo>
                  <a:cubicBezTo>
                    <a:pt x="2700" y="6075"/>
                    <a:pt x="1260" y="10350"/>
                    <a:pt x="540" y="13331"/>
                  </a:cubicBezTo>
                  <a:cubicBezTo>
                    <a:pt x="-180" y="16313"/>
                    <a:pt x="-180" y="18000"/>
                    <a:pt x="540" y="19181"/>
                  </a:cubicBezTo>
                  <a:cubicBezTo>
                    <a:pt x="1260" y="20362"/>
                    <a:pt x="2700" y="21037"/>
                    <a:pt x="5220" y="21319"/>
                  </a:cubicBezTo>
                  <a:cubicBezTo>
                    <a:pt x="7740" y="21600"/>
                    <a:pt x="11340" y="21488"/>
                    <a:pt x="14220" y="20588"/>
                  </a:cubicBezTo>
                  <a:cubicBezTo>
                    <a:pt x="17100" y="19687"/>
                    <a:pt x="19260" y="18000"/>
                    <a:pt x="21420" y="16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2852459" y="1966982"/>
              <a:ext cx="344665" cy="328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48" fill="norm" stroke="1" extrusionOk="0">
                  <a:moveTo>
                    <a:pt x="1271" y="3403"/>
                  </a:moveTo>
                  <a:cubicBezTo>
                    <a:pt x="635" y="4566"/>
                    <a:pt x="0" y="5730"/>
                    <a:pt x="0" y="6560"/>
                  </a:cubicBezTo>
                  <a:cubicBezTo>
                    <a:pt x="0" y="7391"/>
                    <a:pt x="635" y="7890"/>
                    <a:pt x="2382" y="8056"/>
                  </a:cubicBezTo>
                  <a:cubicBezTo>
                    <a:pt x="4129" y="8222"/>
                    <a:pt x="6988" y="8056"/>
                    <a:pt x="9371" y="7225"/>
                  </a:cubicBezTo>
                  <a:cubicBezTo>
                    <a:pt x="11753" y="6394"/>
                    <a:pt x="13659" y="4899"/>
                    <a:pt x="15009" y="3486"/>
                  </a:cubicBezTo>
                  <a:cubicBezTo>
                    <a:pt x="16359" y="2074"/>
                    <a:pt x="17153" y="745"/>
                    <a:pt x="17074" y="246"/>
                  </a:cubicBezTo>
                  <a:cubicBezTo>
                    <a:pt x="16994" y="-252"/>
                    <a:pt x="16041" y="80"/>
                    <a:pt x="15247" y="579"/>
                  </a:cubicBezTo>
                  <a:cubicBezTo>
                    <a:pt x="14453" y="1077"/>
                    <a:pt x="13818" y="1742"/>
                    <a:pt x="13341" y="2490"/>
                  </a:cubicBezTo>
                  <a:cubicBezTo>
                    <a:pt x="12865" y="3237"/>
                    <a:pt x="12547" y="4068"/>
                    <a:pt x="12547" y="4899"/>
                  </a:cubicBezTo>
                  <a:cubicBezTo>
                    <a:pt x="12547" y="5730"/>
                    <a:pt x="12865" y="6560"/>
                    <a:pt x="14374" y="8471"/>
                  </a:cubicBezTo>
                  <a:cubicBezTo>
                    <a:pt x="15882" y="10382"/>
                    <a:pt x="18582" y="13373"/>
                    <a:pt x="20012" y="15283"/>
                  </a:cubicBezTo>
                  <a:cubicBezTo>
                    <a:pt x="21441" y="17194"/>
                    <a:pt x="21600" y="18025"/>
                    <a:pt x="21282" y="18773"/>
                  </a:cubicBezTo>
                  <a:cubicBezTo>
                    <a:pt x="20965" y="19520"/>
                    <a:pt x="20171" y="20185"/>
                    <a:pt x="18900" y="20600"/>
                  </a:cubicBezTo>
                  <a:cubicBezTo>
                    <a:pt x="17629" y="21016"/>
                    <a:pt x="15882" y="21182"/>
                    <a:pt x="14135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3532252" y="2014167"/>
              <a:ext cx="161005" cy="23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3153"/>
                  </a:moveTo>
                  <a:cubicBezTo>
                    <a:pt x="4114" y="11040"/>
                    <a:pt x="8229" y="8927"/>
                    <a:pt x="10629" y="7283"/>
                  </a:cubicBezTo>
                  <a:cubicBezTo>
                    <a:pt x="13029" y="5640"/>
                    <a:pt x="13714" y="4466"/>
                    <a:pt x="14229" y="3292"/>
                  </a:cubicBezTo>
                  <a:cubicBezTo>
                    <a:pt x="14743" y="2118"/>
                    <a:pt x="15086" y="944"/>
                    <a:pt x="14400" y="357"/>
                  </a:cubicBezTo>
                  <a:cubicBezTo>
                    <a:pt x="13714" y="-230"/>
                    <a:pt x="12000" y="-230"/>
                    <a:pt x="9600" y="1413"/>
                  </a:cubicBezTo>
                  <a:cubicBezTo>
                    <a:pt x="7200" y="3057"/>
                    <a:pt x="4114" y="6344"/>
                    <a:pt x="2743" y="9631"/>
                  </a:cubicBezTo>
                  <a:cubicBezTo>
                    <a:pt x="1371" y="12918"/>
                    <a:pt x="1714" y="16205"/>
                    <a:pt x="3600" y="18318"/>
                  </a:cubicBezTo>
                  <a:cubicBezTo>
                    <a:pt x="5486" y="20431"/>
                    <a:pt x="8914" y="21370"/>
                    <a:pt x="12171" y="21370"/>
                  </a:cubicBezTo>
                  <a:cubicBezTo>
                    <a:pt x="15429" y="21370"/>
                    <a:pt x="18514" y="20431"/>
                    <a:pt x="21600" y="19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3731590" y="2029930"/>
              <a:ext cx="115004" cy="21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fill="norm" stroke="1" extrusionOk="0">
                  <a:moveTo>
                    <a:pt x="1440" y="4184"/>
                  </a:moveTo>
                  <a:cubicBezTo>
                    <a:pt x="960" y="8901"/>
                    <a:pt x="480" y="13618"/>
                    <a:pt x="240" y="16722"/>
                  </a:cubicBezTo>
                  <a:cubicBezTo>
                    <a:pt x="0" y="19825"/>
                    <a:pt x="0" y="21315"/>
                    <a:pt x="0" y="21315"/>
                  </a:cubicBezTo>
                  <a:cubicBezTo>
                    <a:pt x="0" y="21315"/>
                    <a:pt x="0" y="19825"/>
                    <a:pt x="1440" y="16225"/>
                  </a:cubicBezTo>
                  <a:cubicBezTo>
                    <a:pt x="2880" y="12625"/>
                    <a:pt x="5760" y="6915"/>
                    <a:pt x="8160" y="3687"/>
                  </a:cubicBezTo>
                  <a:cubicBezTo>
                    <a:pt x="10560" y="460"/>
                    <a:pt x="12480" y="-285"/>
                    <a:pt x="13680" y="87"/>
                  </a:cubicBezTo>
                  <a:cubicBezTo>
                    <a:pt x="14880" y="460"/>
                    <a:pt x="15360" y="1949"/>
                    <a:pt x="16560" y="5549"/>
                  </a:cubicBezTo>
                  <a:cubicBezTo>
                    <a:pt x="17760" y="9149"/>
                    <a:pt x="19680" y="14860"/>
                    <a:pt x="21600" y="20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3907928" y="1988664"/>
              <a:ext cx="130337" cy="214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8386"/>
                  </a:moveTo>
                  <a:cubicBezTo>
                    <a:pt x="1271" y="7369"/>
                    <a:pt x="2541" y="6353"/>
                    <a:pt x="3812" y="6607"/>
                  </a:cubicBezTo>
                  <a:cubicBezTo>
                    <a:pt x="5082" y="6861"/>
                    <a:pt x="6353" y="8386"/>
                    <a:pt x="7623" y="10419"/>
                  </a:cubicBezTo>
                  <a:cubicBezTo>
                    <a:pt x="8894" y="12452"/>
                    <a:pt x="10165" y="14993"/>
                    <a:pt x="10800" y="17153"/>
                  </a:cubicBezTo>
                  <a:cubicBezTo>
                    <a:pt x="11435" y="19313"/>
                    <a:pt x="11435" y="21092"/>
                    <a:pt x="11012" y="21346"/>
                  </a:cubicBezTo>
                  <a:cubicBezTo>
                    <a:pt x="10588" y="21600"/>
                    <a:pt x="9741" y="20329"/>
                    <a:pt x="9741" y="17280"/>
                  </a:cubicBezTo>
                  <a:cubicBezTo>
                    <a:pt x="9741" y="14231"/>
                    <a:pt x="10588" y="9402"/>
                    <a:pt x="12706" y="6226"/>
                  </a:cubicBezTo>
                  <a:cubicBezTo>
                    <a:pt x="14823" y="3049"/>
                    <a:pt x="18212" y="15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4080804" y="2026998"/>
              <a:ext cx="64796" cy="17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119" fill="norm" stroke="1" extrusionOk="0">
                  <a:moveTo>
                    <a:pt x="21064" y="0"/>
                  </a:moveTo>
                  <a:cubicBezTo>
                    <a:pt x="14418" y="2434"/>
                    <a:pt x="7772" y="4868"/>
                    <a:pt x="4033" y="7758"/>
                  </a:cubicBezTo>
                  <a:cubicBezTo>
                    <a:pt x="295" y="10648"/>
                    <a:pt x="-536" y="13994"/>
                    <a:pt x="295" y="16276"/>
                  </a:cubicBezTo>
                  <a:cubicBezTo>
                    <a:pt x="1126" y="18558"/>
                    <a:pt x="3618" y="19775"/>
                    <a:pt x="7356" y="20535"/>
                  </a:cubicBezTo>
                  <a:cubicBezTo>
                    <a:pt x="11095" y="21296"/>
                    <a:pt x="16079" y="21600"/>
                    <a:pt x="18156" y="19623"/>
                  </a:cubicBezTo>
                  <a:cubicBezTo>
                    <a:pt x="20233" y="17645"/>
                    <a:pt x="19402" y="13386"/>
                    <a:pt x="18156" y="10496"/>
                  </a:cubicBezTo>
                  <a:cubicBezTo>
                    <a:pt x="16910" y="7606"/>
                    <a:pt x="15249" y="6085"/>
                    <a:pt x="13587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4258046" y="1881328"/>
              <a:ext cx="10224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200"/>
                    <a:pt x="0" y="10400"/>
                    <a:pt x="0" y="14000"/>
                  </a:cubicBezTo>
                  <a:cubicBezTo>
                    <a:pt x="0" y="17600"/>
                    <a:pt x="10800" y="19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4379657" y="1819993"/>
              <a:ext cx="18949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055"/>
                    <a:pt x="3818" y="10111"/>
                    <a:pt x="1118" y="13711"/>
                  </a:cubicBezTo>
                  <a:cubicBezTo>
                    <a:pt x="-1582" y="17311"/>
                    <a:pt x="1118" y="19455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4858616" y="2065332"/>
              <a:ext cx="30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4843282" y="1965663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4927617" y="2001060"/>
              <a:ext cx="168672" cy="165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0" y="1358"/>
                  </a:moveTo>
                  <a:cubicBezTo>
                    <a:pt x="982" y="6595"/>
                    <a:pt x="1964" y="11831"/>
                    <a:pt x="2455" y="15431"/>
                  </a:cubicBezTo>
                  <a:cubicBezTo>
                    <a:pt x="2945" y="19031"/>
                    <a:pt x="2945" y="20995"/>
                    <a:pt x="2782" y="21158"/>
                  </a:cubicBezTo>
                  <a:cubicBezTo>
                    <a:pt x="2618" y="21322"/>
                    <a:pt x="2291" y="19686"/>
                    <a:pt x="2455" y="16577"/>
                  </a:cubicBezTo>
                  <a:cubicBezTo>
                    <a:pt x="2618" y="13467"/>
                    <a:pt x="3273" y="8886"/>
                    <a:pt x="5073" y="5613"/>
                  </a:cubicBezTo>
                  <a:cubicBezTo>
                    <a:pt x="6873" y="2340"/>
                    <a:pt x="9818" y="377"/>
                    <a:pt x="11945" y="49"/>
                  </a:cubicBezTo>
                  <a:cubicBezTo>
                    <a:pt x="14073" y="-278"/>
                    <a:pt x="15382" y="1031"/>
                    <a:pt x="16855" y="4140"/>
                  </a:cubicBezTo>
                  <a:cubicBezTo>
                    <a:pt x="18327" y="7249"/>
                    <a:pt x="19964" y="12158"/>
                    <a:pt x="21600" y="17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5431128" y="1860104"/>
              <a:ext cx="148171" cy="29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179" fill="norm" stroke="1" extrusionOk="0">
                  <a:moveTo>
                    <a:pt x="20872" y="4266"/>
                  </a:moveTo>
                  <a:cubicBezTo>
                    <a:pt x="17992" y="2619"/>
                    <a:pt x="15112" y="971"/>
                    <a:pt x="11872" y="331"/>
                  </a:cubicBezTo>
                  <a:cubicBezTo>
                    <a:pt x="8632" y="-310"/>
                    <a:pt x="5032" y="56"/>
                    <a:pt x="2692" y="788"/>
                  </a:cubicBezTo>
                  <a:cubicBezTo>
                    <a:pt x="352" y="1521"/>
                    <a:pt x="-728" y="2619"/>
                    <a:pt x="532" y="4449"/>
                  </a:cubicBezTo>
                  <a:cubicBezTo>
                    <a:pt x="1792" y="6280"/>
                    <a:pt x="5392" y="8843"/>
                    <a:pt x="8992" y="10948"/>
                  </a:cubicBezTo>
                  <a:cubicBezTo>
                    <a:pt x="12592" y="13053"/>
                    <a:pt x="16192" y="14700"/>
                    <a:pt x="17992" y="15982"/>
                  </a:cubicBezTo>
                  <a:cubicBezTo>
                    <a:pt x="19792" y="17263"/>
                    <a:pt x="19792" y="18178"/>
                    <a:pt x="17812" y="19002"/>
                  </a:cubicBezTo>
                  <a:cubicBezTo>
                    <a:pt x="15832" y="19826"/>
                    <a:pt x="11872" y="20558"/>
                    <a:pt x="8992" y="20924"/>
                  </a:cubicBezTo>
                  <a:cubicBezTo>
                    <a:pt x="6112" y="21290"/>
                    <a:pt x="4312" y="21290"/>
                    <a:pt x="3232" y="20741"/>
                  </a:cubicBezTo>
                  <a:cubicBezTo>
                    <a:pt x="2152" y="20192"/>
                    <a:pt x="1792" y="19093"/>
                    <a:pt x="1432" y="17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5653788" y="1805802"/>
              <a:ext cx="148835" cy="369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533" fill="norm" stroke="1" extrusionOk="0">
                  <a:moveTo>
                    <a:pt x="302" y="6636"/>
                  </a:moveTo>
                  <a:cubicBezTo>
                    <a:pt x="2781" y="10361"/>
                    <a:pt x="5260" y="14085"/>
                    <a:pt x="6499" y="16319"/>
                  </a:cubicBezTo>
                  <a:cubicBezTo>
                    <a:pt x="7738" y="18554"/>
                    <a:pt x="7738" y="19299"/>
                    <a:pt x="7384" y="20043"/>
                  </a:cubicBezTo>
                  <a:cubicBezTo>
                    <a:pt x="7030" y="20788"/>
                    <a:pt x="6322" y="21533"/>
                    <a:pt x="5614" y="21533"/>
                  </a:cubicBezTo>
                  <a:cubicBezTo>
                    <a:pt x="4905" y="21533"/>
                    <a:pt x="4197" y="20788"/>
                    <a:pt x="3489" y="17734"/>
                  </a:cubicBezTo>
                  <a:cubicBezTo>
                    <a:pt x="2781" y="14681"/>
                    <a:pt x="2073" y="9318"/>
                    <a:pt x="1719" y="6190"/>
                  </a:cubicBezTo>
                  <a:cubicBezTo>
                    <a:pt x="1364" y="3061"/>
                    <a:pt x="1364" y="2167"/>
                    <a:pt x="1896" y="1423"/>
                  </a:cubicBezTo>
                  <a:cubicBezTo>
                    <a:pt x="2427" y="678"/>
                    <a:pt x="3489" y="82"/>
                    <a:pt x="4728" y="7"/>
                  </a:cubicBezTo>
                  <a:cubicBezTo>
                    <a:pt x="5968" y="-67"/>
                    <a:pt x="7384" y="380"/>
                    <a:pt x="9332" y="1646"/>
                  </a:cubicBezTo>
                  <a:cubicBezTo>
                    <a:pt x="11279" y="2912"/>
                    <a:pt x="13758" y="4998"/>
                    <a:pt x="14997" y="6413"/>
                  </a:cubicBezTo>
                  <a:cubicBezTo>
                    <a:pt x="16237" y="7828"/>
                    <a:pt x="16237" y="8573"/>
                    <a:pt x="15705" y="9318"/>
                  </a:cubicBezTo>
                  <a:cubicBezTo>
                    <a:pt x="15174" y="10063"/>
                    <a:pt x="14112" y="10807"/>
                    <a:pt x="14820" y="11776"/>
                  </a:cubicBezTo>
                  <a:cubicBezTo>
                    <a:pt x="15528" y="12744"/>
                    <a:pt x="18007" y="13936"/>
                    <a:pt x="19423" y="15127"/>
                  </a:cubicBezTo>
                  <a:cubicBezTo>
                    <a:pt x="20840" y="16319"/>
                    <a:pt x="21194" y="17511"/>
                    <a:pt x="19424" y="18330"/>
                  </a:cubicBezTo>
                  <a:cubicBezTo>
                    <a:pt x="17653" y="19150"/>
                    <a:pt x="13758" y="19596"/>
                    <a:pt x="10040" y="19447"/>
                  </a:cubicBezTo>
                  <a:cubicBezTo>
                    <a:pt x="6322" y="19299"/>
                    <a:pt x="2781" y="18554"/>
                    <a:pt x="1187" y="17734"/>
                  </a:cubicBezTo>
                  <a:cubicBezTo>
                    <a:pt x="-406" y="16915"/>
                    <a:pt x="-52" y="16021"/>
                    <a:pt x="302" y="15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5901306" y="1851864"/>
              <a:ext cx="167470" cy="31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07" fill="norm" stroke="1" extrusionOk="0">
                  <a:moveTo>
                    <a:pt x="0" y="1993"/>
                  </a:moveTo>
                  <a:cubicBezTo>
                    <a:pt x="1612" y="956"/>
                    <a:pt x="3224" y="-81"/>
                    <a:pt x="3385" y="5"/>
                  </a:cubicBezTo>
                  <a:cubicBezTo>
                    <a:pt x="3546" y="92"/>
                    <a:pt x="2257" y="1301"/>
                    <a:pt x="1451" y="3807"/>
                  </a:cubicBezTo>
                  <a:cubicBezTo>
                    <a:pt x="645" y="6313"/>
                    <a:pt x="322" y="10114"/>
                    <a:pt x="161" y="12706"/>
                  </a:cubicBezTo>
                  <a:cubicBezTo>
                    <a:pt x="0" y="15298"/>
                    <a:pt x="0" y="16681"/>
                    <a:pt x="322" y="17890"/>
                  </a:cubicBezTo>
                  <a:cubicBezTo>
                    <a:pt x="645" y="19100"/>
                    <a:pt x="1290" y="20137"/>
                    <a:pt x="2418" y="20741"/>
                  </a:cubicBezTo>
                  <a:cubicBezTo>
                    <a:pt x="3546" y="21346"/>
                    <a:pt x="5158" y="21519"/>
                    <a:pt x="7254" y="21001"/>
                  </a:cubicBezTo>
                  <a:cubicBezTo>
                    <a:pt x="9349" y="20482"/>
                    <a:pt x="11928" y="19273"/>
                    <a:pt x="14507" y="16335"/>
                  </a:cubicBezTo>
                  <a:cubicBezTo>
                    <a:pt x="17087" y="13397"/>
                    <a:pt x="19666" y="8732"/>
                    <a:pt x="20633" y="5967"/>
                  </a:cubicBezTo>
                  <a:cubicBezTo>
                    <a:pt x="21600" y="3202"/>
                    <a:pt x="20955" y="2338"/>
                    <a:pt x="20310" y="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6200312" y="2049998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6673790" y="1781137"/>
              <a:ext cx="308541" cy="42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06" fill="norm" stroke="1" extrusionOk="0">
                  <a:moveTo>
                    <a:pt x="129" y="5459"/>
                  </a:moveTo>
                  <a:cubicBezTo>
                    <a:pt x="-48" y="4554"/>
                    <a:pt x="-225" y="3648"/>
                    <a:pt x="926" y="2614"/>
                  </a:cubicBezTo>
                  <a:cubicBezTo>
                    <a:pt x="2077" y="1579"/>
                    <a:pt x="4555" y="415"/>
                    <a:pt x="6591" y="91"/>
                  </a:cubicBezTo>
                  <a:cubicBezTo>
                    <a:pt x="8627" y="-232"/>
                    <a:pt x="10221" y="285"/>
                    <a:pt x="10929" y="1967"/>
                  </a:cubicBezTo>
                  <a:cubicBezTo>
                    <a:pt x="11637" y="3648"/>
                    <a:pt x="11460" y="6494"/>
                    <a:pt x="10221" y="9275"/>
                  </a:cubicBezTo>
                  <a:cubicBezTo>
                    <a:pt x="8982" y="12055"/>
                    <a:pt x="6680" y="14772"/>
                    <a:pt x="5086" y="16453"/>
                  </a:cubicBezTo>
                  <a:cubicBezTo>
                    <a:pt x="3493" y="18134"/>
                    <a:pt x="2608" y="18781"/>
                    <a:pt x="1988" y="19428"/>
                  </a:cubicBezTo>
                  <a:cubicBezTo>
                    <a:pt x="1368" y="20075"/>
                    <a:pt x="1014" y="20721"/>
                    <a:pt x="1368" y="21045"/>
                  </a:cubicBezTo>
                  <a:cubicBezTo>
                    <a:pt x="1723" y="21368"/>
                    <a:pt x="2785" y="21368"/>
                    <a:pt x="5618" y="21174"/>
                  </a:cubicBezTo>
                  <a:cubicBezTo>
                    <a:pt x="8450" y="20980"/>
                    <a:pt x="13054" y="20592"/>
                    <a:pt x="15975" y="20269"/>
                  </a:cubicBezTo>
                  <a:cubicBezTo>
                    <a:pt x="18896" y="19945"/>
                    <a:pt x="20136" y="19687"/>
                    <a:pt x="21375" y="19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7427007" y="1929832"/>
              <a:ext cx="414010" cy="23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9631"/>
                  </a:moveTo>
                  <a:cubicBezTo>
                    <a:pt x="1333" y="8927"/>
                    <a:pt x="2667" y="8222"/>
                    <a:pt x="3667" y="7166"/>
                  </a:cubicBezTo>
                  <a:cubicBezTo>
                    <a:pt x="4667" y="6109"/>
                    <a:pt x="5333" y="4700"/>
                    <a:pt x="5733" y="3409"/>
                  </a:cubicBezTo>
                  <a:cubicBezTo>
                    <a:pt x="6133" y="2118"/>
                    <a:pt x="6267" y="944"/>
                    <a:pt x="6000" y="357"/>
                  </a:cubicBezTo>
                  <a:cubicBezTo>
                    <a:pt x="5733" y="-230"/>
                    <a:pt x="5067" y="-230"/>
                    <a:pt x="4000" y="1413"/>
                  </a:cubicBezTo>
                  <a:cubicBezTo>
                    <a:pt x="2933" y="3057"/>
                    <a:pt x="1467" y="6344"/>
                    <a:pt x="733" y="9631"/>
                  </a:cubicBezTo>
                  <a:cubicBezTo>
                    <a:pt x="0" y="12918"/>
                    <a:pt x="0" y="16205"/>
                    <a:pt x="333" y="18318"/>
                  </a:cubicBezTo>
                  <a:cubicBezTo>
                    <a:pt x="667" y="20431"/>
                    <a:pt x="1333" y="21370"/>
                    <a:pt x="3067" y="21135"/>
                  </a:cubicBezTo>
                  <a:cubicBezTo>
                    <a:pt x="4800" y="20900"/>
                    <a:pt x="7600" y="19492"/>
                    <a:pt x="10000" y="17379"/>
                  </a:cubicBezTo>
                  <a:cubicBezTo>
                    <a:pt x="12400" y="15266"/>
                    <a:pt x="14400" y="12448"/>
                    <a:pt x="15400" y="10335"/>
                  </a:cubicBezTo>
                  <a:cubicBezTo>
                    <a:pt x="16400" y="8222"/>
                    <a:pt x="16400" y="6813"/>
                    <a:pt x="16133" y="5757"/>
                  </a:cubicBezTo>
                  <a:cubicBezTo>
                    <a:pt x="15867" y="4700"/>
                    <a:pt x="15333" y="3996"/>
                    <a:pt x="14733" y="3761"/>
                  </a:cubicBezTo>
                  <a:cubicBezTo>
                    <a:pt x="14133" y="3527"/>
                    <a:pt x="13467" y="3761"/>
                    <a:pt x="12733" y="5170"/>
                  </a:cubicBezTo>
                  <a:cubicBezTo>
                    <a:pt x="12000" y="6579"/>
                    <a:pt x="11200" y="9161"/>
                    <a:pt x="10800" y="11040"/>
                  </a:cubicBezTo>
                  <a:cubicBezTo>
                    <a:pt x="10400" y="12918"/>
                    <a:pt x="10400" y="14092"/>
                    <a:pt x="10400" y="15383"/>
                  </a:cubicBezTo>
                  <a:cubicBezTo>
                    <a:pt x="10400" y="16674"/>
                    <a:pt x="10400" y="18083"/>
                    <a:pt x="10733" y="18787"/>
                  </a:cubicBezTo>
                  <a:cubicBezTo>
                    <a:pt x="11067" y="19492"/>
                    <a:pt x="11733" y="19492"/>
                    <a:pt x="12267" y="19022"/>
                  </a:cubicBezTo>
                  <a:cubicBezTo>
                    <a:pt x="12800" y="18553"/>
                    <a:pt x="13200" y="17613"/>
                    <a:pt x="13600" y="16557"/>
                  </a:cubicBezTo>
                  <a:cubicBezTo>
                    <a:pt x="14000" y="15500"/>
                    <a:pt x="14400" y="14327"/>
                    <a:pt x="14800" y="13153"/>
                  </a:cubicBezTo>
                  <a:cubicBezTo>
                    <a:pt x="15200" y="11979"/>
                    <a:pt x="15600" y="10805"/>
                    <a:pt x="15800" y="11040"/>
                  </a:cubicBezTo>
                  <a:cubicBezTo>
                    <a:pt x="16000" y="11274"/>
                    <a:pt x="16000" y="12918"/>
                    <a:pt x="16267" y="14092"/>
                  </a:cubicBezTo>
                  <a:cubicBezTo>
                    <a:pt x="16533" y="15266"/>
                    <a:pt x="17067" y="15970"/>
                    <a:pt x="18000" y="15970"/>
                  </a:cubicBezTo>
                  <a:cubicBezTo>
                    <a:pt x="18933" y="15970"/>
                    <a:pt x="20267" y="15266"/>
                    <a:pt x="21600" y="14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7823260" y="1960189"/>
              <a:ext cx="132760" cy="18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753" fill="norm" stroke="1" extrusionOk="0">
                  <a:moveTo>
                    <a:pt x="8945" y="8282"/>
                  </a:moveTo>
                  <a:cubicBezTo>
                    <a:pt x="10167" y="6861"/>
                    <a:pt x="11390" y="5440"/>
                    <a:pt x="12001" y="4019"/>
                  </a:cubicBezTo>
                  <a:cubicBezTo>
                    <a:pt x="12612" y="2598"/>
                    <a:pt x="12612" y="1177"/>
                    <a:pt x="11594" y="467"/>
                  </a:cubicBezTo>
                  <a:cubicBezTo>
                    <a:pt x="10575" y="-244"/>
                    <a:pt x="8537" y="-244"/>
                    <a:pt x="6296" y="1177"/>
                  </a:cubicBezTo>
                  <a:cubicBezTo>
                    <a:pt x="4054" y="2598"/>
                    <a:pt x="1609" y="5440"/>
                    <a:pt x="590" y="8567"/>
                  </a:cubicBezTo>
                  <a:cubicBezTo>
                    <a:pt x="-429" y="11693"/>
                    <a:pt x="-21" y="15103"/>
                    <a:pt x="997" y="17519"/>
                  </a:cubicBezTo>
                  <a:cubicBezTo>
                    <a:pt x="2016" y="19935"/>
                    <a:pt x="3646" y="21356"/>
                    <a:pt x="7111" y="20503"/>
                  </a:cubicBezTo>
                  <a:cubicBezTo>
                    <a:pt x="10575" y="19651"/>
                    <a:pt x="15873" y="16524"/>
                    <a:pt x="21171" y="13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7983037" y="1681528"/>
              <a:ext cx="149320" cy="44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56" fill="norm" stroke="1" extrusionOk="0">
                  <a:moveTo>
                    <a:pt x="4916" y="7710"/>
                  </a:moveTo>
                  <a:cubicBezTo>
                    <a:pt x="5649" y="6490"/>
                    <a:pt x="6381" y="5270"/>
                    <a:pt x="6747" y="3805"/>
                  </a:cubicBezTo>
                  <a:cubicBezTo>
                    <a:pt x="7113" y="2341"/>
                    <a:pt x="7113" y="632"/>
                    <a:pt x="6381" y="144"/>
                  </a:cubicBezTo>
                  <a:cubicBezTo>
                    <a:pt x="5649" y="-344"/>
                    <a:pt x="4184" y="388"/>
                    <a:pt x="2903" y="2646"/>
                  </a:cubicBezTo>
                  <a:cubicBezTo>
                    <a:pt x="1622" y="4903"/>
                    <a:pt x="523" y="8687"/>
                    <a:pt x="157" y="11798"/>
                  </a:cubicBezTo>
                  <a:cubicBezTo>
                    <a:pt x="-209" y="14910"/>
                    <a:pt x="157" y="17351"/>
                    <a:pt x="340" y="18937"/>
                  </a:cubicBezTo>
                  <a:cubicBezTo>
                    <a:pt x="523" y="20524"/>
                    <a:pt x="523" y="21256"/>
                    <a:pt x="889" y="21073"/>
                  </a:cubicBezTo>
                  <a:cubicBezTo>
                    <a:pt x="1255" y="20890"/>
                    <a:pt x="1988" y="19792"/>
                    <a:pt x="2720" y="18632"/>
                  </a:cubicBezTo>
                  <a:cubicBezTo>
                    <a:pt x="3452" y="17473"/>
                    <a:pt x="4184" y="16253"/>
                    <a:pt x="5099" y="15276"/>
                  </a:cubicBezTo>
                  <a:cubicBezTo>
                    <a:pt x="6015" y="14300"/>
                    <a:pt x="7113" y="13568"/>
                    <a:pt x="8577" y="13202"/>
                  </a:cubicBezTo>
                  <a:cubicBezTo>
                    <a:pt x="10042" y="12836"/>
                    <a:pt x="11872" y="12836"/>
                    <a:pt x="13337" y="13080"/>
                  </a:cubicBezTo>
                  <a:cubicBezTo>
                    <a:pt x="14801" y="13324"/>
                    <a:pt x="15900" y="13812"/>
                    <a:pt x="17181" y="15215"/>
                  </a:cubicBezTo>
                  <a:cubicBezTo>
                    <a:pt x="18462" y="16619"/>
                    <a:pt x="19927" y="18937"/>
                    <a:pt x="21391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8611049" y="1949261"/>
              <a:ext cx="211323" cy="17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0456" fill="norm" stroke="1" extrusionOk="0">
                  <a:moveTo>
                    <a:pt x="12006" y="11992"/>
                  </a:moveTo>
                  <a:cubicBezTo>
                    <a:pt x="12777" y="10776"/>
                    <a:pt x="13549" y="9559"/>
                    <a:pt x="14192" y="7733"/>
                  </a:cubicBezTo>
                  <a:cubicBezTo>
                    <a:pt x="14834" y="5908"/>
                    <a:pt x="15349" y="3474"/>
                    <a:pt x="14192" y="1801"/>
                  </a:cubicBezTo>
                  <a:cubicBezTo>
                    <a:pt x="13034" y="128"/>
                    <a:pt x="10206" y="-785"/>
                    <a:pt x="7506" y="888"/>
                  </a:cubicBezTo>
                  <a:cubicBezTo>
                    <a:pt x="4806" y="2561"/>
                    <a:pt x="2234" y="6821"/>
                    <a:pt x="949" y="9711"/>
                  </a:cubicBezTo>
                  <a:cubicBezTo>
                    <a:pt x="-337" y="12601"/>
                    <a:pt x="-337" y="14122"/>
                    <a:pt x="1077" y="13818"/>
                  </a:cubicBezTo>
                  <a:cubicBezTo>
                    <a:pt x="2492" y="13514"/>
                    <a:pt x="5320" y="11384"/>
                    <a:pt x="7120" y="11080"/>
                  </a:cubicBezTo>
                  <a:cubicBezTo>
                    <a:pt x="8920" y="10776"/>
                    <a:pt x="9692" y="12297"/>
                    <a:pt x="10206" y="13818"/>
                  </a:cubicBezTo>
                  <a:cubicBezTo>
                    <a:pt x="10720" y="15339"/>
                    <a:pt x="10977" y="16860"/>
                    <a:pt x="11492" y="18229"/>
                  </a:cubicBezTo>
                  <a:cubicBezTo>
                    <a:pt x="12006" y="19598"/>
                    <a:pt x="12777" y="20815"/>
                    <a:pt x="14449" y="20359"/>
                  </a:cubicBezTo>
                  <a:cubicBezTo>
                    <a:pt x="16120" y="19902"/>
                    <a:pt x="18692" y="17773"/>
                    <a:pt x="21263" y="15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8837705" y="1927968"/>
              <a:ext cx="345009" cy="1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9" fill="norm" stroke="1" extrusionOk="0">
                  <a:moveTo>
                    <a:pt x="0" y="4979"/>
                  </a:moveTo>
                  <a:cubicBezTo>
                    <a:pt x="1600" y="7223"/>
                    <a:pt x="3200" y="9467"/>
                    <a:pt x="4240" y="11711"/>
                  </a:cubicBezTo>
                  <a:cubicBezTo>
                    <a:pt x="5280" y="13955"/>
                    <a:pt x="5760" y="16200"/>
                    <a:pt x="5920" y="18023"/>
                  </a:cubicBezTo>
                  <a:cubicBezTo>
                    <a:pt x="6080" y="19846"/>
                    <a:pt x="5920" y="21249"/>
                    <a:pt x="5680" y="21249"/>
                  </a:cubicBezTo>
                  <a:cubicBezTo>
                    <a:pt x="5440" y="21249"/>
                    <a:pt x="5120" y="19846"/>
                    <a:pt x="4960" y="17041"/>
                  </a:cubicBezTo>
                  <a:cubicBezTo>
                    <a:pt x="4800" y="14236"/>
                    <a:pt x="4800" y="10028"/>
                    <a:pt x="5840" y="7223"/>
                  </a:cubicBezTo>
                  <a:cubicBezTo>
                    <a:pt x="6880" y="4418"/>
                    <a:pt x="8960" y="3015"/>
                    <a:pt x="10240" y="2875"/>
                  </a:cubicBezTo>
                  <a:cubicBezTo>
                    <a:pt x="11520" y="2735"/>
                    <a:pt x="12000" y="3857"/>
                    <a:pt x="12240" y="5119"/>
                  </a:cubicBezTo>
                  <a:cubicBezTo>
                    <a:pt x="12480" y="6381"/>
                    <a:pt x="12480" y="7784"/>
                    <a:pt x="12480" y="9187"/>
                  </a:cubicBezTo>
                  <a:cubicBezTo>
                    <a:pt x="12480" y="10589"/>
                    <a:pt x="12480" y="11992"/>
                    <a:pt x="12880" y="12413"/>
                  </a:cubicBezTo>
                  <a:cubicBezTo>
                    <a:pt x="13280" y="12833"/>
                    <a:pt x="14080" y="12272"/>
                    <a:pt x="14800" y="10730"/>
                  </a:cubicBezTo>
                  <a:cubicBezTo>
                    <a:pt x="15520" y="9187"/>
                    <a:pt x="16160" y="6662"/>
                    <a:pt x="16560" y="4558"/>
                  </a:cubicBezTo>
                  <a:cubicBezTo>
                    <a:pt x="16960" y="2454"/>
                    <a:pt x="17120" y="771"/>
                    <a:pt x="16800" y="210"/>
                  </a:cubicBezTo>
                  <a:cubicBezTo>
                    <a:pt x="16480" y="-351"/>
                    <a:pt x="15680" y="210"/>
                    <a:pt x="14800" y="1893"/>
                  </a:cubicBezTo>
                  <a:cubicBezTo>
                    <a:pt x="13920" y="3576"/>
                    <a:pt x="12960" y="6381"/>
                    <a:pt x="12480" y="8485"/>
                  </a:cubicBezTo>
                  <a:cubicBezTo>
                    <a:pt x="12000" y="10589"/>
                    <a:pt x="12000" y="11992"/>
                    <a:pt x="12080" y="13394"/>
                  </a:cubicBezTo>
                  <a:cubicBezTo>
                    <a:pt x="12160" y="14797"/>
                    <a:pt x="12320" y="16200"/>
                    <a:pt x="13920" y="16620"/>
                  </a:cubicBezTo>
                  <a:cubicBezTo>
                    <a:pt x="15520" y="17041"/>
                    <a:pt x="18560" y="16480"/>
                    <a:pt x="21600" y="15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9583944" y="1927375"/>
              <a:ext cx="273452" cy="1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7" fill="norm" stroke="1" extrusionOk="0">
                  <a:moveTo>
                    <a:pt x="16150" y="4314"/>
                  </a:moveTo>
                  <a:cubicBezTo>
                    <a:pt x="14333" y="2514"/>
                    <a:pt x="12516" y="714"/>
                    <a:pt x="10699" y="174"/>
                  </a:cubicBezTo>
                  <a:cubicBezTo>
                    <a:pt x="8882" y="-366"/>
                    <a:pt x="7065" y="354"/>
                    <a:pt x="5350" y="2334"/>
                  </a:cubicBezTo>
                  <a:cubicBezTo>
                    <a:pt x="3634" y="4314"/>
                    <a:pt x="2019" y="7554"/>
                    <a:pt x="1110" y="10074"/>
                  </a:cubicBezTo>
                  <a:cubicBezTo>
                    <a:pt x="202" y="12594"/>
                    <a:pt x="0" y="14394"/>
                    <a:pt x="0" y="16194"/>
                  </a:cubicBezTo>
                  <a:cubicBezTo>
                    <a:pt x="0" y="17994"/>
                    <a:pt x="202" y="19794"/>
                    <a:pt x="807" y="20514"/>
                  </a:cubicBezTo>
                  <a:cubicBezTo>
                    <a:pt x="1413" y="21234"/>
                    <a:pt x="2422" y="20874"/>
                    <a:pt x="3936" y="19254"/>
                  </a:cubicBezTo>
                  <a:cubicBezTo>
                    <a:pt x="5450" y="17634"/>
                    <a:pt x="7469" y="14754"/>
                    <a:pt x="8882" y="12774"/>
                  </a:cubicBezTo>
                  <a:cubicBezTo>
                    <a:pt x="10295" y="10794"/>
                    <a:pt x="11103" y="9714"/>
                    <a:pt x="11507" y="10254"/>
                  </a:cubicBezTo>
                  <a:cubicBezTo>
                    <a:pt x="11910" y="10794"/>
                    <a:pt x="11910" y="12954"/>
                    <a:pt x="12213" y="14754"/>
                  </a:cubicBezTo>
                  <a:cubicBezTo>
                    <a:pt x="12516" y="16554"/>
                    <a:pt x="13121" y="17994"/>
                    <a:pt x="14736" y="18174"/>
                  </a:cubicBezTo>
                  <a:cubicBezTo>
                    <a:pt x="16351" y="18354"/>
                    <a:pt x="18976" y="17274"/>
                    <a:pt x="21600" y="16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9859171" y="1924817"/>
              <a:ext cx="83232" cy="158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9" h="20972" fill="norm" stroke="1" extrusionOk="0">
                  <a:moveTo>
                    <a:pt x="19937" y="3369"/>
                  </a:moveTo>
                  <a:cubicBezTo>
                    <a:pt x="17468" y="2357"/>
                    <a:pt x="15000" y="1344"/>
                    <a:pt x="11914" y="669"/>
                  </a:cubicBezTo>
                  <a:cubicBezTo>
                    <a:pt x="8828" y="-6"/>
                    <a:pt x="5125" y="-343"/>
                    <a:pt x="2657" y="501"/>
                  </a:cubicBezTo>
                  <a:cubicBezTo>
                    <a:pt x="188" y="1345"/>
                    <a:pt x="-1046" y="3370"/>
                    <a:pt x="1114" y="5563"/>
                  </a:cubicBezTo>
                  <a:cubicBezTo>
                    <a:pt x="3274" y="7757"/>
                    <a:pt x="8828" y="10120"/>
                    <a:pt x="12840" y="11976"/>
                  </a:cubicBezTo>
                  <a:cubicBezTo>
                    <a:pt x="16851" y="13832"/>
                    <a:pt x="19320" y="15182"/>
                    <a:pt x="19937" y="16869"/>
                  </a:cubicBezTo>
                  <a:cubicBezTo>
                    <a:pt x="20554" y="18557"/>
                    <a:pt x="19320" y="20582"/>
                    <a:pt x="17777" y="20919"/>
                  </a:cubicBezTo>
                  <a:cubicBezTo>
                    <a:pt x="16234" y="21257"/>
                    <a:pt x="14383" y="19907"/>
                    <a:pt x="12531" y="18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9985633" y="1901250"/>
              <a:ext cx="78767" cy="21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071" fill="norm" stroke="1" extrusionOk="0">
                  <a:moveTo>
                    <a:pt x="20804" y="2593"/>
                  </a:moveTo>
                  <a:cubicBezTo>
                    <a:pt x="18779" y="1577"/>
                    <a:pt x="16754" y="560"/>
                    <a:pt x="14054" y="179"/>
                  </a:cubicBezTo>
                  <a:cubicBezTo>
                    <a:pt x="11354" y="-202"/>
                    <a:pt x="7979" y="52"/>
                    <a:pt x="4942" y="687"/>
                  </a:cubicBezTo>
                  <a:cubicBezTo>
                    <a:pt x="1904" y="1323"/>
                    <a:pt x="-796" y="2339"/>
                    <a:pt x="216" y="4753"/>
                  </a:cubicBezTo>
                  <a:cubicBezTo>
                    <a:pt x="1229" y="7167"/>
                    <a:pt x="5954" y="10979"/>
                    <a:pt x="8992" y="13902"/>
                  </a:cubicBezTo>
                  <a:cubicBezTo>
                    <a:pt x="12029" y="16824"/>
                    <a:pt x="13379" y="18857"/>
                    <a:pt x="12367" y="20000"/>
                  </a:cubicBezTo>
                  <a:cubicBezTo>
                    <a:pt x="11354" y="21144"/>
                    <a:pt x="7979" y="21398"/>
                    <a:pt x="6292" y="20636"/>
                  </a:cubicBezTo>
                  <a:cubicBezTo>
                    <a:pt x="4604" y="19873"/>
                    <a:pt x="4604" y="18094"/>
                    <a:pt x="4604" y="16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10141068" y="1950330"/>
              <a:ext cx="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10148735" y="1842994"/>
              <a:ext cx="38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10202403" y="1945022"/>
              <a:ext cx="145671" cy="43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21600" y="1778"/>
                  </a:moveTo>
                  <a:cubicBezTo>
                    <a:pt x="18189" y="1146"/>
                    <a:pt x="14779" y="515"/>
                    <a:pt x="12126" y="199"/>
                  </a:cubicBezTo>
                  <a:cubicBezTo>
                    <a:pt x="9474" y="-117"/>
                    <a:pt x="7579" y="-117"/>
                    <a:pt x="5874" y="641"/>
                  </a:cubicBezTo>
                  <a:cubicBezTo>
                    <a:pt x="4168" y="1399"/>
                    <a:pt x="2653" y="2915"/>
                    <a:pt x="2274" y="3988"/>
                  </a:cubicBezTo>
                  <a:cubicBezTo>
                    <a:pt x="1895" y="5062"/>
                    <a:pt x="2653" y="5694"/>
                    <a:pt x="5116" y="6009"/>
                  </a:cubicBezTo>
                  <a:cubicBezTo>
                    <a:pt x="7579" y="6325"/>
                    <a:pt x="11747" y="6325"/>
                    <a:pt x="14589" y="6072"/>
                  </a:cubicBezTo>
                  <a:cubicBezTo>
                    <a:pt x="17432" y="5820"/>
                    <a:pt x="18947" y="5315"/>
                    <a:pt x="19516" y="4746"/>
                  </a:cubicBezTo>
                  <a:cubicBezTo>
                    <a:pt x="20084" y="4178"/>
                    <a:pt x="19705" y="3546"/>
                    <a:pt x="18947" y="3672"/>
                  </a:cubicBezTo>
                  <a:cubicBezTo>
                    <a:pt x="18189" y="3799"/>
                    <a:pt x="17053" y="4683"/>
                    <a:pt x="16295" y="6830"/>
                  </a:cubicBezTo>
                  <a:cubicBezTo>
                    <a:pt x="15537" y="8978"/>
                    <a:pt x="15158" y="12388"/>
                    <a:pt x="14968" y="14599"/>
                  </a:cubicBezTo>
                  <a:cubicBezTo>
                    <a:pt x="14779" y="16809"/>
                    <a:pt x="14779" y="17820"/>
                    <a:pt x="13832" y="18767"/>
                  </a:cubicBezTo>
                  <a:cubicBezTo>
                    <a:pt x="12884" y="19715"/>
                    <a:pt x="10989" y="20599"/>
                    <a:pt x="9095" y="21041"/>
                  </a:cubicBezTo>
                  <a:cubicBezTo>
                    <a:pt x="7200" y="21483"/>
                    <a:pt x="5305" y="21483"/>
                    <a:pt x="3790" y="20157"/>
                  </a:cubicBezTo>
                  <a:cubicBezTo>
                    <a:pt x="2274" y="18830"/>
                    <a:pt x="1137" y="16178"/>
                    <a:pt x="0" y="13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10378740" y="1638916"/>
              <a:ext cx="471825" cy="53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08" fill="norm" stroke="1" extrusionOk="0">
                  <a:moveTo>
                    <a:pt x="0" y="15619"/>
                  </a:moveTo>
                  <a:cubicBezTo>
                    <a:pt x="467" y="15928"/>
                    <a:pt x="934" y="16236"/>
                    <a:pt x="1168" y="16802"/>
                  </a:cubicBezTo>
                  <a:cubicBezTo>
                    <a:pt x="1401" y="17368"/>
                    <a:pt x="1401" y="18191"/>
                    <a:pt x="1401" y="19065"/>
                  </a:cubicBezTo>
                  <a:cubicBezTo>
                    <a:pt x="1401" y="19939"/>
                    <a:pt x="1401" y="20865"/>
                    <a:pt x="1343" y="21019"/>
                  </a:cubicBezTo>
                  <a:cubicBezTo>
                    <a:pt x="1284" y="21173"/>
                    <a:pt x="1168" y="20556"/>
                    <a:pt x="1226" y="19373"/>
                  </a:cubicBezTo>
                  <a:cubicBezTo>
                    <a:pt x="1284" y="18191"/>
                    <a:pt x="1518" y="16442"/>
                    <a:pt x="1751" y="15311"/>
                  </a:cubicBezTo>
                  <a:cubicBezTo>
                    <a:pt x="1985" y="14179"/>
                    <a:pt x="2218" y="13665"/>
                    <a:pt x="2569" y="13768"/>
                  </a:cubicBezTo>
                  <a:cubicBezTo>
                    <a:pt x="2919" y="13871"/>
                    <a:pt x="3386" y="14591"/>
                    <a:pt x="3678" y="15568"/>
                  </a:cubicBezTo>
                  <a:cubicBezTo>
                    <a:pt x="3970" y="16545"/>
                    <a:pt x="4086" y="17779"/>
                    <a:pt x="4378" y="18551"/>
                  </a:cubicBezTo>
                  <a:cubicBezTo>
                    <a:pt x="4670" y="19322"/>
                    <a:pt x="5137" y="19631"/>
                    <a:pt x="5663" y="19682"/>
                  </a:cubicBezTo>
                  <a:cubicBezTo>
                    <a:pt x="6188" y="19733"/>
                    <a:pt x="6772" y="19528"/>
                    <a:pt x="7589" y="18705"/>
                  </a:cubicBezTo>
                  <a:cubicBezTo>
                    <a:pt x="8406" y="17882"/>
                    <a:pt x="9457" y="16442"/>
                    <a:pt x="9983" y="15362"/>
                  </a:cubicBezTo>
                  <a:cubicBezTo>
                    <a:pt x="10508" y="14282"/>
                    <a:pt x="10508" y="13562"/>
                    <a:pt x="10158" y="13253"/>
                  </a:cubicBezTo>
                  <a:cubicBezTo>
                    <a:pt x="9808" y="12945"/>
                    <a:pt x="9107" y="13048"/>
                    <a:pt x="8523" y="13613"/>
                  </a:cubicBezTo>
                  <a:cubicBezTo>
                    <a:pt x="7939" y="14179"/>
                    <a:pt x="7472" y="15208"/>
                    <a:pt x="7297" y="16031"/>
                  </a:cubicBezTo>
                  <a:cubicBezTo>
                    <a:pt x="7122" y="16853"/>
                    <a:pt x="7239" y="17471"/>
                    <a:pt x="7823" y="17985"/>
                  </a:cubicBezTo>
                  <a:cubicBezTo>
                    <a:pt x="8406" y="18499"/>
                    <a:pt x="9457" y="18911"/>
                    <a:pt x="10800" y="18551"/>
                  </a:cubicBezTo>
                  <a:cubicBezTo>
                    <a:pt x="12143" y="18191"/>
                    <a:pt x="13777" y="17059"/>
                    <a:pt x="14711" y="16236"/>
                  </a:cubicBezTo>
                  <a:cubicBezTo>
                    <a:pt x="15645" y="15413"/>
                    <a:pt x="15879" y="14899"/>
                    <a:pt x="15645" y="14693"/>
                  </a:cubicBezTo>
                  <a:cubicBezTo>
                    <a:pt x="15412" y="14488"/>
                    <a:pt x="14711" y="14591"/>
                    <a:pt x="13952" y="15259"/>
                  </a:cubicBezTo>
                  <a:cubicBezTo>
                    <a:pt x="13194" y="15928"/>
                    <a:pt x="12376" y="17162"/>
                    <a:pt x="11968" y="18088"/>
                  </a:cubicBezTo>
                  <a:cubicBezTo>
                    <a:pt x="11559" y="19013"/>
                    <a:pt x="11559" y="19631"/>
                    <a:pt x="11734" y="20145"/>
                  </a:cubicBezTo>
                  <a:cubicBezTo>
                    <a:pt x="11909" y="20659"/>
                    <a:pt x="12259" y="21071"/>
                    <a:pt x="12726" y="21276"/>
                  </a:cubicBezTo>
                  <a:cubicBezTo>
                    <a:pt x="13194" y="21482"/>
                    <a:pt x="13777" y="21482"/>
                    <a:pt x="14478" y="21019"/>
                  </a:cubicBezTo>
                  <a:cubicBezTo>
                    <a:pt x="15178" y="20556"/>
                    <a:pt x="15996" y="19631"/>
                    <a:pt x="17105" y="17213"/>
                  </a:cubicBezTo>
                  <a:cubicBezTo>
                    <a:pt x="18214" y="14796"/>
                    <a:pt x="19615" y="10888"/>
                    <a:pt x="20432" y="8008"/>
                  </a:cubicBezTo>
                  <a:cubicBezTo>
                    <a:pt x="21250" y="5128"/>
                    <a:pt x="21483" y="3276"/>
                    <a:pt x="21542" y="2042"/>
                  </a:cubicBezTo>
                  <a:cubicBezTo>
                    <a:pt x="21600" y="808"/>
                    <a:pt x="21483" y="191"/>
                    <a:pt x="21133" y="36"/>
                  </a:cubicBezTo>
                  <a:cubicBezTo>
                    <a:pt x="20783" y="-118"/>
                    <a:pt x="20199" y="191"/>
                    <a:pt x="19557" y="1476"/>
                  </a:cubicBezTo>
                  <a:cubicBezTo>
                    <a:pt x="18915" y="2762"/>
                    <a:pt x="18214" y="5025"/>
                    <a:pt x="17689" y="7751"/>
                  </a:cubicBezTo>
                  <a:cubicBezTo>
                    <a:pt x="17163" y="10476"/>
                    <a:pt x="16813" y="13665"/>
                    <a:pt x="16988" y="15722"/>
                  </a:cubicBezTo>
                  <a:cubicBezTo>
                    <a:pt x="17163" y="17779"/>
                    <a:pt x="17864" y="18705"/>
                    <a:pt x="18564" y="196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1500540" y="2864973"/>
              <a:ext cx="175195" cy="44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82" fill="norm" stroke="1" extrusionOk="0">
                  <a:moveTo>
                    <a:pt x="0" y="3986"/>
                  </a:moveTo>
                  <a:cubicBezTo>
                    <a:pt x="0" y="3365"/>
                    <a:pt x="0" y="2744"/>
                    <a:pt x="470" y="1937"/>
                  </a:cubicBezTo>
                  <a:cubicBezTo>
                    <a:pt x="939" y="1130"/>
                    <a:pt x="1878" y="137"/>
                    <a:pt x="2348" y="13"/>
                  </a:cubicBezTo>
                  <a:cubicBezTo>
                    <a:pt x="2817" y="-111"/>
                    <a:pt x="2817" y="634"/>
                    <a:pt x="2504" y="3303"/>
                  </a:cubicBezTo>
                  <a:cubicBezTo>
                    <a:pt x="2191" y="5972"/>
                    <a:pt x="1565" y="10565"/>
                    <a:pt x="1096" y="13544"/>
                  </a:cubicBezTo>
                  <a:cubicBezTo>
                    <a:pt x="626" y="16523"/>
                    <a:pt x="313" y="17889"/>
                    <a:pt x="470" y="18944"/>
                  </a:cubicBezTo>
                  <a:cubicBezTo>
                    <a:pt x="626" y="19999"/>
                    <a:pt x="1252" y="20744"/>
                    <a:pt x="2348" y="21117"/>
                  </a:cubicBezTo>
                  <a:cubicBezTo>
                    <a:pt x="3443" y="21489"/>
                    <a:pt x="5009" y="21489"/>
                    <a:pt x="7983" y="20992"/>
                  </a:cubicBezTo>
                  <a:cubicBezTo>
                    <a:pt x="10957" y="20496"/>
                    <a:pt x="15339" y="19503"/>
                    <a:pt x="18000" y="18758"/>
                  </a:cubicBezTo>
                  <a:cubicBezTo>
                    <a:pt x="20661" y="18013"/>
                    <a:pt x="21600" y="17517"/>
                    <a:pt x="21443" y="17082"/>
                  </a:cubicBezTo>
                  <a:cubicBezTo>
                    <a:pt x="21287" y="16648"/>
                    <a:pt x="20035" y="16275"/>
                    <a:pt x="18783" y="159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1408538" y="3108022"/>
              <a:ext cx="222339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7673"/>
                    <a:pt x="4469" y="13745"/>
                    <a:pt x="8069" y="10145"/>
                  </a:cubicBezTo>
                  <a:cubicBezTo>
                    <a:pt x="11669" y="6545"/>
                    <a:pt x="16634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1663092" y="3077355"/>
              <a:ext cx="140250" cy="17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6" h="21104" fill="norm" stroke="1" extrusionOk="0">
                  <a:moveTo>
                    <a:pt x="13412" y="0"/>
                  </a:moveTo>
                  <a:cubicBezTo>
                    <a:pt x="11138" y="0"/>
                    <a:pt x="8865" y="0"/>
                    <a:pt x="6591" y="2504"/>
                  </a:cubicBezTo>
                  <a:cubicBezTo>
                    <a:pt x="4317" y="5009"/>
                    <a:pt x="2044" y="10017"/>
                    <a:pt x="907" y="13304"/>
                  </a:cubicBezTo>
                  <a:cubicBezTo>
                    <a:pt x="-230" y="16591"/>
                    <a:pt x="-230" y="18157"/>
                    <a:pt x="528" y="19409"/>
                  </a:cubicBezTo>
                  <a:cubicBezTo>
                    <a:pt x="1286" y="20661"/>
                    <a:pt x="2802" y="21600"/>
                    <a:pt x="6402" y="20817"/>
                  </a:cubicBezTo>
                  <a:cubicBezTo>
                    <a:pt x="10002" y="20035"/>
                    <a:pt x="15686" y="17530"/>
                    <a:pt x="18528" y="15339"/>
                  </a:cubicBezTo>
                  <a:cubicBezTo>
                    <a:pt x="21370" y="13148"/>
                    <a:pt x="21370" y="11270"/>
                    <a:pt x="19475" y="8922"/>
                  </a:cubicBezTo>
                  <a:cubicBezTo>
                    <a:pt x="17581" y="6574"/>
                    <a:pt x="13791" y="3757"/>
                    <a:pt x="10002" y="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2609159" y="2722092"/>
              <a:ext cx="187078" cy="57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259" fill="norm" stroke="1" extrusionOk="0">
                  <a:moveTo>
                    <a:pt x="16762" y="3506"/>
                  </a:moveTo>
                  <a:cubicBezTo>
                    <a:pt x="16762" y="2559"/>
                    <a:pt x="16762" y="1612"/>
                    <a:pt x="16186" y="901"/>
                  </a:cubicBezTo>
                  <a:cubicBezTo>
                    <a:pt x="15610" y="191"/>
                    <a:pt x="14458" y="-283"/>
                    <a:pt x="11578" y="191"/>
                  </a:cubicBezTo>
                  <a:cubicBezTo>
                    <a:pt x="8698" y="664"/>
                    <a:pt x="4090" y="2085"/>
                    <a:pt x="1786" y="3364"/>
                  </a:cubicBezTo>
                  <a:cubicBezTo>
                    <a:pt x="-518" y="4643"/>
                    <a:pt x="-518" y="5780"/>
                    <a:pt x="1354" y="7012"/>
                  </a:cubicBezTo>
                  <a:cubicBezTo>
                    <a:pt x="3226" y="8243"/>
                    <a:pt x="6970" y="9570"/>
                    <a:pt x="9130" y="10564"/>
                  </a:cubicBezTo>
                  <a:cubicBezTo>
                    <a:pt x="11290" y="11559"/>
                    <a:pt x="11866" y="12222"/>
                    <a:pt x="11866" y="12791"/>
                  </a:cubicBezTo>
                  <a:cubicBezTo>
                    <a:pt x="11866" y="13359"/>
                    <a:pt x="11290" y="13833"/>
                    <a:pt x="10282" y="14117"/>
                  </a:cubicBezTo>
                  <a:cubicBezTo>
                    <a:pt x="9274" y="14401"/>
                    <a:pt x="7834" y="14496"/>
                    <a:pt x="6538" y="14354"/>
                  </a:cubicBezTo>
                  <a:cubicBezTo>
                    <a:pt x="5242" y="14212"/>
                    <a:pt x="4090" y="13833"/>
                    <a:pt x="4234" y="13596"/>
                  </a:cubicBezTo>
                  <a:cubicBezTo>
                    <a:pt x="4378" y="13359"/>
                    <a:pt x="5818" y="13264"/>
                    <a:pt x="7114" y="13406"/>
                  </a:cubicBezTo>
                  <a:cubicBezTo>
                    <a:pt x="8410" y="13549"/>
                    <a:pt x="9562" y="13928"/>
                    <a:pt x="9562" y="14875"/>
                  </a:cubicBezTo>
                  <a:cubicBezTo>
                    <a:pt x="9562" y="15822"/>
                    <a:pt x="8410" y="17338"/>
                    <a:pt x="7258" y="18285"/>
                  </a:cubicBezTo>
                  <a:cubicBezTo>
                    <a:pt x="6106" y="19233"/>
                    <a:pt x="4954" y="19612"/>
                    <a:pt x="3946" y="19991"/>
                  </a:cubicBezTo>
                  <a:cubicBezTo>
                    <a:pt x="2938" y="20370"/>
                    <a:pt x="2074" y="20749"/>
                    <a:pt x="2362" y="20985"/>
                  </a:cubicBezTo>
                  <a:cubicBezTo>
                    <a:pt x="2650" y="21222"/>
                    <a:pt x="4090" y="21317"/>
                    <a:pt x="7402" y="21222"/>
                  </a:cubicBezTo>
                  <a:cubicBezTo>
                    <a:pt x="10714" y="21128"/>
                    <a:pt x="15898" y="20843"/>
                    <a:pt x="21082" y="20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2976639" y="2824947"/>
              <a:ext cx="164605" cy="36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171" fill="norm" stroke="1" extrusionOk="0">
                  <a:moveTo>
                    <a:pt x="20459" y="5815"/>
                  </a:moveTo>
                  <a:cubicBezTo>
                    <a:pt x="20141" y="4315"/>
                    <a:pt x="19824" y="2815"/>
                    <a:pt x="19030" y="1690"/>
                  </a:cubicBezTo>
                  <a:cubicBezTo>
                    <a:pt x="18235" y="565"/>
                    <a:pt x="16965" y="-185"/>
                    <a:pt x="13947" y="40"/>
                  </a:cubicBezTo>
                  <a:cubicBezTo>
                    <a:pt x="10930" y="265"/>
                    <a:pt x="6165" y="1465"/>
                    <a:pt x="3147" y="3115"/>
                  </a:cubicBezTo>
                  <a:cubicBezTo>
                    <a:pt x="130" y="4765"/>
                    <a:pt x="-1141" y="6865"/>
                    <a:pt x="1241" y="8890"/>
                  </a:cubicBezTo>
                  <a:cubicBezTo>
                    <a:pt x="3624" y="10915"/>
                    <a:pt x="9659" y="12865"/>
                    <a:pt x="13471" y="14440"/>
                  </a:cubicBezTo>
                  <a:cubicBezTo>
                    <a:pt x="17283" y="16015"/>
                    <a:pt x="18871" y="17215"/>
                    <a:pt x="18871" y="18265"/>
                  </a:cubicBezTo>
                  <a:cubicBezTo>
                    <a:pt x="18871" y="19315"/>
                    <a:pt x="17283" y="20215"/>
                    <a:pt x="14741" y="20740"/>
                  </a:cubicBezTo>
                  <a:cubicBezTo>
                    <a:pt x="12200" y="21265"/>
                    <a:pt x="8706" y="21415"/>
                    <a:pt x="6483" y="20590"/>
                  </a:cubicBezTo>
                  <a:cubicBezTo>
                    <a:pt x="4259" y="19765"/>
                    <a:pt x="3306" y="17965"/>
                    <a:pt x="2353" y="16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3279247" y="2747803"/>
              <a:ext cx="157533" cy="44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414" fill="norm" stroke="1" extrusionOk="0">
                  <a:moveTo>
                    <a:pt x="2057" y="8414"/>
                  </a:moveTo>
                  <a:cubicBezTo>
                    <a:pt x="3086" y="12075"/>
                    <a:pt x="4114" y="15736"/>
                    <a:pt x="4629" y="18055"/>
                  </a:cubicBezTo>
                  <a:cubicBezTo>
                    <a:pt x="5143" y="20374"/>
                    <a:pt x="5143" y="21350"/>
                    <a:pt x="4971" y="21411"/>
                  </a:cubicBezTo>
                  <a:cubicBezTo>
                    <a:pt x="4800" y="21472"/>
                    <a:pt x="4457" y="20618"/>
                    <a:pt x="3771" y="17811"/>
                  </a:cubicBezTo>
                  <a:cubicBezTo>
                    <a:pt x="3086" y="15004"/>
                    <a:pt x="2057" y="10245"/>
                    <a:pt x="1543" y="7194"/>
                  </a:cubicBezTo>
                  <a:cubicBezTo>
                    <a:pt x="1029" y="4143"/>
                    <a:pt x="1029" y="2801"/>
                    <a:pt x="1200" y="1825"/>
                  </a:cubicBezTo>
                  <a:cubicBezTo>
                    <a:pt x="1371" y="848"/>
                    <a:pt x="1714" y="238"/>
                    <a:pt x="2914" y="55"/>
                  </a:cubicBezTo>
                  <a:cubicBezTo>
                    <a:pt x="4114" y="-128"/>
                    <a:pt x="6171" y="116"/>
                    <a:pt x="8229" y="1214"/>
                  </a:cubicBezTo>
                  <a:cubicBezTo>
                    <a:pt x="10286" y="2313"/>
                    <a:pt x="12343" y="4265"/>
                    <a:pt x="13200" y="5913"/>
                  </a:cubicBezTo>
                  <a:cubicBezTo>
                    <a:pt x="14057" y="7560"/>
                    <a:pt x="13714" y="8903"/>
                    <a:pt x="13029" y="9818"/>
                  </a:cubicBezTo>
                  <a:cubicBezTo>
                    <a:pt x="12343" y="10733"/>
                    <a:pt x="11314" y="11221"/>
                    <a:pt x="11657" y="11404"/>
                  </a:cubicBezTo>
                  <a:cubicBezTo>
                    <a:pt x="12000" y="11587"/>
                    <a:pt x="13714" y="11465"/>
                    <a:pt x="15257" y="11709"/>
                  </a:cubicBezTo>
                  <a:cubicBezTo>
                    <a:pt x="16800" y="11953"/>
                    <a:pt x="18171" y="12564"/>
                    <a:pt x="19371" y="13479"/>
                  </a:cubicBezTo>
                  <a:cubicBezTo>
                    <a:pt x="20571" y="14394"/>
                    <a:pt x="21600" y="15614"/>
                    <a:pt x="20914" y="16774"/>
                  </a:cubicBezTo>
                  <a:cubicBezTo>
                    <a:pt x="20229" y="17933"/>
                    <a:pt x="17829" y="19031"/>
                    <a:pt x="14057" y="19641"/>
                  </a:cubicBezTo>
                  <a:cubicBezTo>
                    <a:pt x="10286" y="20252"/>
                    <a:pt x="5143" y="20374"/>
                    <a:pt x="0" y="20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3501585" y="3161690"/>
              <a:ext cx="69003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0" y="4114"/>
                    <a:pt x="20000" y="8229"/>
                    <a:pt x="16400" y="11829"/>
                  </a:cubicBezTo>
                  <a:cubicBezTo>
                    <a:pt x="12800" y="15429"/>
                    <a:pt x="640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3838606" y="2753490"/>
              <a:ext cx="260994" cy="37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099" fill="norm" stroke="1" extrusionOk="0">
                  <a:moveTo>
                    <a:pt x="13111" y="4793"/>
                  </a:moveTo>
                  <a:cubicBezTo>
                    <a:pt x="12488" y="3514"/>
                    <a:pt x="11865" y="2235"/>
                    <a:pt x="10723" y="1595"/>
                  </a:cubicBezTo>
                  <a:cubicBezTo>
                    <a:pt x="9580" y="956"/>
                    <a:pt x="7919" y="956"/>
                    <a:pt x="5946" y="2235"/>
                  </a:cubicBezTo>
                  <a:cubicBezTo>
                    <a:pt x="3973" y="3514"/>
                    <a:pt x="1688" y="6072"/>
                    <a:pt x="649" y="9198"/>
                  </a:cubicBezTo>
                  <a:cubicBezTo>
                    <a:pt x="-389" y="12324"/>
                    <a:pt x="-181" y="16019"/>
                    <a:pt x="1273" y="18293"/>
                  </a:cubicBezTo>
                  <a:cubicBezTo>
                    <a:pt x="2726" y="20566"/>
                    <a:pt x="5426" y="21419"/>
                    <a:pt x="8334" y="20993"/>
                  </a:cubicBezTo>
                  <a:cubicBezTo>
                    <a:pt x="11242" y="20566"/>
                    <a:pt x="14357" y="18861"/>
                    <a:pt x="15915" y="16161"/>
                  </a:cubicBezTo>
                  <a:cubicBezTo>
                    <a:pt x="17473" y="13461"/>
                    <a:pt x="17473" y="9766"/>
                    <a:pt x="16746" y="6924"/>
                  </a:cubicBezTo>
                  <a:cubicBezTo>
                    <a:pt x="16019" y="4082"/>
                    <a:pt x="14565" y="2093"/>
                    <a:pt x="13319" y="1027"/>
                  </a:cubicBezTo>
                  <a:cubicBezTo>
                    <a:pt x="12073" y="-39"/>
                    <a:pt x="11034" y="-181"/>
                    <a:pt x="9476" y="174"/>
                  </a:cubicBezTo>
                  <a:cubicBezTo>
                    <a:pt x="7919" y="530"/>
                    <a:pt x="5842" y="1382"/>
                    <a:pt x="4699" y="2377"/>
                  </a:cubicBezTo>
                  <a:cubicBezTo>
                    <a:pt x="3557" y="3372"/>
                    <a:pt x="3349" y="4508"/>
                    <a:pt x="4596" y="5930"/>
                  </a:cubicBezTo>
                  <a:cubicBezTo>
                    <a:pt x="5842" y="7351"/>
                    <a:pt x="8542" y="9056"/>
                    <a:pt x="11346" y="10619"/>
                  </a:cubicBezTo>
                  <a:cubicBezTo>
                    <a:pt x="14149" y="12182"/>
                    <a:pt x="17057" y="13603"/>
                    <a:pt x="18823" y="14953"/>
                  </a:cubicBezTo>
                  <a:cubicBezTo>
                    <a:pt x="20588" y="16303"/>
                    <a:pt x="21211" y="17582"/>
                    <a:pt x="21211" y="18506"/>
                  </a:cubicBezTo>
                  <a:cubicBezTo>
                    <a:pt x="21211" y="19430"/>
                    <a:pt x="20588" y="19998"/>
                    <a:pt x="20380" y="19927"/>
                  </a:cubicBezTo>
                  <a:cubicBezTo>
                    <a:pt x="20173" y="19856"/>
                    <a:pt x="20380" y="19145"/>
                    <a:pt x="20588" y="18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4275936" y="2801349"/>
              <a:ext cx="230223" cy="30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79" fill="norm" stroke="1" extrusionOk="0">
                  <a:moveTo>
                    <a:pt x="0" y="0"/>
                  </a:moveTo>
                  <a:cubicBezTo>
                    <a:pt x="237" y="6069"/>
                    <a:pt x="475" y="12139"/>
                    <a:pt x="1424" y="15888"/>
                  </a:cubicBezTo>
                  <a:cubicBezTo>
                    <a:pt x="2374" y="19636"/>
                    <a:pt x="4035" y="21064"/>
                    <a:pt x="6646" y="21332"/>
                  </a:cubicBezTo>
                  <a:cubicBezTo>
                    <a:pt x="9257" y="21600"/>
                    <a:pt x="12818" y="20707"/>
                    <a:pt x="15785" y="18922"/>
                  </a:cubicBezTo>
                  <a:cubicBezTo>
                    <a:pt x="18752" y="17137"/>
                    <a:pt x="21125" y="14460"/>
                    <a:pt x="21363" y="11782"/>
                  </a:cubicBezTo>
                  <a:cubicBezTo>
                    <a:pt x="21600" y="9104"/>
                    <a:pt x="19701" y="6426"/>
                    <a:pt x="17802" y="3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4582609" y="3008353"/>
              <a:ext cx="2861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0" y="0"/>
                  </a:moveTo>
                  <a:cubicBezTo>
                    <a:pt x="9000" y="3429"/>
                    <a:pt x="18000" y="6857"/>
                    <a:pt x="19800" y="10457"/>
                  </a:cubicBezTo>
                  <a:cubicBezTo>
                    <a:pt x="21600" y="14057"/>
                    <a:pt x="16200" y="17829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5031418" y="2700317"/>
              <a:ext cx="287209" cy="40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36" fill="norm" stroke="1" extrusionOk="0">
                  <a:moveTo>
                    <a:pt x="3132" y="1725"/>
                  </a:moveTo>
                  <a:cubicBezTo>
                    <a:pt x="3132" y="899"/>
                    <a:pt x="3132" y="74"/>
                    <a:pt x="3227" y="5"/>
                  </a:cubicBezTo>
                  <a:cubicBezTo>
                    <a:pt x="3323" y="-64"/>
                    <a:pt x="3514" y="624"/>
                    <a:pt x="3801" y="3513"/>
                  </a:cubicBezTo>
                  <a:cubicBezTo>
                    <a:pt x="4087" y="6402"/>
                    <a:pt x="4470" y="11493"/>
                    <a:pt x="4661" y="14451"/>
                  </a:cubicBezTo>
                  <a:cubicBezTo>
                    <a:pt x="4852" y="17409"/>
                    <a:pt x="4852" y="18234"/>
                    <a:pt x="4565" y="19128"/>
                  </a:cubicBezTo>
                  <a:cubicBezTo>
                    <a:pt x="4278" y="20023"/>
                    <a:pt x="3705" y="20986"/>
                    <a:pt x="3323" y="21054"/>
                  </a:cubicBezTo>
                  <a:cubicBezTo>
                    <a:pt x="2940" y="21123"/>
                    <a:pt x="2749" y="20298"/>
                    <a:pt x="2271" y="19197"/>
                  </a:cubicBezTo>
                  <a:cubicBezTo>
                    <a:pt x="1793" y="18097"/>
                    <a:pt x="1029" y="16721"/>
                    <a:pt x="551" y="15689"/>
                  </a:cubicBezTo>
                  <a:cubicBezTo>
                    <a:pt x="73" y="14657"/>
                    <a:pt x="-118" y="13969"/>
                    <a:pt x="73" y="13350"/>
                  </a:cubicBezTo>
                  <a:cubicBezTo>
                    <a:pt x="264" y="12731"/>
                    <a:pt x="838" y="12181"/>
                    <a:pt x="3132" y="11011"/>
                  </a:cubicBezTo>
                  <a:cubicBezTo>
                    <a:pt x="5425" y="9842"/>
                    <a:pt x="9440" y="8053"/>
                    <a:pt x="12307" y="6402"/>
                  </a:cubicBezTo>
                  <a:cubicBezTo>
                    <a:pt x="15174" y="4751"/>
                    <a:pt x="16894" y="3238"/>
                    <a:pt x="17850" y="2068"/>
                  </a:cubicBezTo>
                  <a:cubicBezTo>
                    <a:pt x="18806" y="899"/>
                    <a:pt x="18997" y="74"/>
                    <a:pt x="18901" y="211"/>
                  </a:cubicBezTo>
                  <a:cubicBezTo>
                    <a:pt x="18806" y="349"/>
                    <a:pt x="18424" y="1449"/>
                    <a:pt x="18137" y="4614"/>
                  </a:cubicBezTo>
                  <a:cubicBezTo>
                    <a:pt x="17850" y="7778"/>
                    <a:pt x="17659" y="13006"/>
                    <a:pt x="17563" y="15964"/>
                  </a:cubicBezTo>
                  <a:cubicBezTo>
                    <a:pt x="17468" y="18922"/>
                    <a:pt x="17468" y="19610"/>
                    <a:pt x="18137" y="20160"/>
                  </a:cubicBezTo>
                  <a:cubicBezTo>
                    <a:pt x="18806" y="20711"/>
                    <a:pt x="20144" y="21123"/>
                    <a:pt x="21482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5429447" y="2598073"/>
              <a:ext cx="106561" cy="447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486" fill="norm" stroke="1" extrusionOk="0">
                  <a:moveTo>
                    <a:pt x="3748" y="9394"/>
                  </a:moveTo>
                  <a:cubicBezTo>
                    <a:pt x="2766" y="12953"/>
                    <a:pt x="1785" y="16512"/>
                    <a:pt x="1294" y="18660"/>
                  </a:cubicBezTo>
                  <a:cubicBezTo>
                    <a:pt x="803" y="20808"/>
                    <a:pt x="803" y="21544"/>
                    <a:pt x="557" y="21483"/>
                  </a:cubicBezTo>
                  <a:cubicBezTo>
                    <a:pt x="312" y="21421"/>
                    <a:pt x="-179" y="20562"/>
                    <a:pt x="66" y="18537"/>
                  </a:cubicBezTo>
                  <a:cubicBezTo>
                    <a:pt x="312" y="16512"/>
                    <a:pt x="1294" y="13321"/>
                    <a:pt x="2766" y="10253"/>
                  </a:cubicBezTo>
                  <a:cubicBezTo>
                    <a:pt x="4239" y="7185"/>
                    <a:pt x="6203" y="4239"/>
                    <a:pt x="7921" y="2460"/>
                  </a:cubicBezTo>
                  <a:cubicBezTo>
                    <a:pt x="9639" y="680"/>
                    <a:pt x="11112" y="67"/>
                    <a:pt x="12830" y="5"/>
                  </a:cubicBezTo>
                  <a:cubicBezTo>
                    <a:pt x="14548" y="-56"/>
                    <a:pt x="16512" y="435"/>
                    <a:pt x="18230" y="2030"/>
                  </a:cubicBezTo>
                  <a:cubicBezTo>
                    <a:pt x="19948" y="3626"/>
                    <a:pt x="21421" y="6326"/>
                    <a:pt x="19703" y="8228"/>
                  </a:cubicBezTo>
                  <a:cubicBezTo>
                    <a:pt x="17985" y="10130"/>
                    <a:pt x="13076" y="11235"/>
                    <a:pt x="8166" y="12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5586965" y="2565869"/>
              <a:ext cx="146974" cy="58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57" fill="norm" stroke="1" extrusionOk="0">
                  <a:moveTo>
                    <a:pt x="6590" y="1328"/>
                  </a:moveTo>
                  <a:cubicBezTo>
                    <a:pt x="7688" y="858"/>
                    <a:pt x="8786" y="389"/>
                    <a:pt x="10251" y="154"/>
                  </a:cubicBezTo>
                  <a:cubicBezTo>
                    <a:pt x="11715" y="-81"/>
                    <a:pt x="13546" y="-81"/>
                    <a:pt x="15193" y="389"/>
                  </a:cubicBezTo>
                  <a:cubicBezTo>
                    <a:pt x="16841" y="858"/>
                    <a:pt x="18305" y="1797"/>
                    <a:pt x="18305" y="3065"/>
                  </a:cubicBezTo>
                  <a:cubicBezTo>
                    <a:pt x="18305" y="4333"/>
                    <a:pt x="16841" y="5929"/>
                    <a:pt x="15376" y="7291"/>
                  </a:cubicBezTo>
                  <a:cubicBezTo>
                    <a:pt x="13912" y="8653"/>
                    <a:pt x="12447" y="9780"/>
                    <a:pt x="12264" y="10860"/>
                  </a:cubicBezTo>
                  <a:cubicBezTo>
                    <a:pt x="12081" y="11940"/>
                    <a:pt x="13180" y="12973"/>
                    <a:pt x="15193" y="14147"/>
                  </a:cubicBezTo>
                  <a:cubicBezTo>
                    <a:pt x="17207" y="15321"/>
                    <a:pt x="20136" y="16636"/>
                    <a:pt x="20868" y="17856"/>
                  </a:cubicBezTo>
                  <a:cubicBezTo>
                    <a:pt x="21600" y="19077"/>
                    <a:pt x="20136" y="20204"/>
                    <a:pt x="17207" y="20815"/>
                  </a:cubicBezTo>
                  <a:cubicBezTo>
                    <a:pt x="14278" y="21425"/>
                    <a:pt x="9885" y="21519"/>
                    <a:pt x="6773" y="21425"/>
                  </a:cubicBezTo>
                  <a:cubicBezTo>
                    <a:pt x="3661" y="21331"/>
                    <a:pt x="1831" y="21049"/>
                    <a:pt x="0" y="20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5893639" y="3207691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1456605" y="3822242"/>
              <a:ext cx="207680" cy="85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539" fill="norm" stroke="1" extrusionOk="0">
                  <a:moveTo>
                    <a:pt x="5963" y="8507"/>
                  </a:moveTo>
                  <a:cubicBezTo>
                    <a:pt x="4935" y="8701"/>
                    <a:pt x="3906" y="8895"/>
                    <a:pt x="3521" y="9574"/>
                  </a:cubicBezTo>
                  <a:cubicBezTo>
                    <a:pt x="3135" y="10253"/>
                    <a:pt x="3392" y="11417"/>
                    <a:pt x="3778" y="12969"/>
                  </a:cubicBezTo>
                  <a:cubicBezTo>
                    <a:pt x="4163" y="14521"/>
                    <a:pt x="4678" y="16461"/>
                    <a:pt x="5063" y="17819"/>
                  </a:cubicBezTo>
                  <a:cubicBezTo>
                    <a:pt x="5449" y="19177"/>
                    <a:pt x="5706" y="19953"/>
                    <a:pt x="5963" y="20535"/>
                  </a:cubicBezTo>
                  <a:cubicBezTo>
                    <a:pt x="6221" y="21117"/>
                    <a:pt x="6478" y="21505"/>
                    <a:pt x="6606" y="21538"/>
                  </a:cubicBezTo>
                  <a:cubicBezTo>
                    <a:pt x="6735" y="21570"/>
                    <a:pt x="6735" y="21247"/>
                    <a:pt x="5835" y="20050"/>
                  </a:cubicBezTo>
                  <a:cubicBezTo>
                    <a:pt x="4935" y="18854"/>
                    <a:pt x="3135" y="16784"/>
                    <a:pt x="1849" y="14521"/>
                  </a:cubicBezTo>
                  <a:cubicBezTo>
                    <a:pt x="563" y="12257"/>
                    <a:pt x="-208" y="9800"/>
                    <a:pt x="49" y="7504"/>
                  </a:cubicBezTo>
                  <a:cubicBezTo>
                    <a:pt x="306" y="5208"/>
                    <a:pt x="1592" y="3074"/>
                    <a:pt x="3392" y="1781"/>
                  </a:cubicBezTo>
                  <a:cubicBezTo>
                    <a:pt x="5192" y="487"/>
                    <a:pt x="7506" y="35"/>
                    <a:pt x="10078" y="2"/>
                  </a:cubicBezTo>
                  <a:cubicBezTo>
                    <a:pt x="12649" y="-30"/>
                    <a:pt x="15478" y="358"/>
                    <a:pt x="17663" y="1102"/>
                  </a:cubicBezTo>
                  <a:cubicBezTo>
                    <a:pt x="19849" y="1845"/>
                    <a:pt x="21392" y="2945"/>
                    <a:pt x="20749" y="4174"/>
                  </a:cubicBezTo>
                  <a:cubicBezTo>
                    <a:pt x="20106" y="5402"/>
                    <a:pt x="17278" y="6760"/>
                    <a:pt x="14449" y="7633"/>
                  </a:cubicBezTo>
                  <a:cubicBezTo>
                    <a:pt x="11621" y="8507"/>
                    <a:pt x="8792" y="8895"/>
                    <a:pt x="5963" y="9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1685396" y="4166046"/>
              <a:ext cx="221487" cy="38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44" fill="norm" stroke="1" extrusionOk="0">
                  <a:moveTo>
                    <a:pt x="655" y="9318"/>
                  </a:moveTo>
                  <a:cubicBezTo>
                    <a:pt x="164" y="8188"/>
                    <a:pt x="-327" y="7059"/>
                    <a:pt x="287" y="6494"/>
                  </a:cubicBezTo>
                  <a:cubicBezTo>
                    <a:pt x="900" y="5929"/>
                    <a:pt x="2618" y="5929"/>
                    <a:pt x="4705" y="6988"/>
                  </a:cubicBezTo>
                  <a:cubicBezTo>
                    <a:pt x="6791" y="8047"/>
                    <a:pt x="9246" y="10165"/>
                    <a:pt x="10718" y="12282"/>
                  </a:cubicBezTo>
                  <a:cubicBezTo>
                    <a:pt x="12191" y="14400"/>
                    <a:pt x="12682" y="16518"/>
                    <a:pt x="12928" y="17929"/>
                  </a:cubicBezTo>
                  <a:cubicBezTo>
                    <a:pt x="13173" y="19341"/>
                    <a:pt x="13173" y="20047"/>
                    <a:pt x="12682" y="20612"/>
                  </a:cubicBezTo>
                  <a:cubicBezTo>
                    <a:pt x="12191" y="21176"/>
                    <a:pt x="11209" y="21600"/>
                    <a:pt x="10473" y="21388"/>
                  </a:cubicBezTo>
                  <a:cubicBezTo>
                    <a:pt x="9737" y="21176"/>
                    <a:pt x="9246" y="20329"/>
                    <a:pt x="9000" y="17929"/>
                  </a:cubicBezTo>
                  <a:cubicBezTo>
                    <a:pt x="8755" y="15529"/>
                    <a:pt x="8755" y="11576"/>
                    <a:pt x="10841" y="8329"/>
                  </a:cubicBezTo>
                  <a:cubicBezTo>
                    <a:pt x="12928" y="5082"/>
                    <a:pt x="17100" y="2541"/>
                    <a:pt x="212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2284079" y="3974375"/>
              <a:ext cx="205484" cy="59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520" fill="norm" stroke="1" extrusionOk="0">
                  <a:moveTo>
                    <a:pt x="20925" y="0"/>
                  </a:moveTo>
                  <a:cubicBezTo>
                    <a:pt x="16761" y="735"/>
                    <a:pt x="12597" y="1471"/>
                    <a:pt x="8824" y="3447"/>
                  </a:cubicBezTo>
                  <a:cubicBezTo>
                    <a:pt x="5050" y="5423"/>
                    <a:pt x="1667" y="8640"/>
                    <a:pt x="496" y="11627"/>
                  </a:cubicBezTo>
                  <a:cubicBezTo>
                    <a:pt x="-675" y="14614"/>
                    <a:pt x="366" y="17372"/>
                    <a:pt x="2188" y="19072"/>
                  </a:cubicBezTo>
                  <a:cubicBezTo>
                    <a:pt x="4009" y="20773"/>
                    <a:pt x="6612" y="21416"/>
                    <a:pt x="9865" y="21508"/>
                  </a:cubicBezTo>
                  <a:cubicBezTo>
                    <a:pt x="13118" y="21600"/>
                    <a:pt x="17021" y="21140"/>
                    <a:pt x="20925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2696567" y="3995956"/>
              <a:ext cx="199338" cy="43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fill="norm" stroke="1" extrusionOk="0">
                  <a:moveTo>
                    <a:pt x="21600" y="4263"/>
                  </a:moveTo>
                  <a:cubicBezTo>
                    <a:pt x="21600" y="3628"/>
                    <a:pt x="21600" y="2992"/>
                    <a:pt x="21600" y="2230"/>
                  </a:cubicBezTo>
                  <a:cubicBezTo>
                    <a:pt x="21600" y="1468"/>
                    <a:pt x="21600" y="578"/>
                    <a:pt x="18831" y="197"/>
                  </a:cubicBezTo>
                  <a:cubicBezTo>
                    <a:pt x="16062" y="-184"/>
                    <a:pt x="10523" y="-57"/>
                    <a:pt x="6508" y="960"/>
                  </a:cubicBezTo>
                  <a:cubicBezTo>
                    <a:pt x="2492" y="1976"/>
                    <a:pt x="0" y="3882"/>
                    <a:pt x="0" y="5851"/>
                  </a:cubicBezTo>
                  <a:cubicBezTo>
                    <a:pt x="0" y="7821"/>
                    <a:pt x="2492" y="9854"/>
                    <a:pt x="5677" y="11505"/>
                  </a:cubicBezTo>
                  <a:cubicBezTo>
                    <a:pt x="8862" y="13157"/>
                    <a:pt x="12738" y="14428"/>
                    <a:pt x="15092" y="15317"/>
                  </a:cubicBezTo>
                  <a:cubicBezTo>
                    <a:pt x="17446" y="16207"/>
                    <a:pt x="18277" y="16715"/>
                    <a:pt x="18000" y="17604"/>
                  </a:cubicBezTo>
                  <a:cubicBezTo>
                    <a:pt x="17723" y="18494"/>
                    <a:pt x="16338" y="19764"/>
                    <a:pt x="14538" y="20463"/>
                  </a:cubicBezTo>
                  <a:cubicBezTo>
                    <a:pt x="12738" y="21162"/>
                    <a:pt x="10523" y="21289"/>
                    <a:pt x="8585" y="21225"/>
                  </a:cubicBezTo>
                  <a:cubicBezTo>
                    <a:pt x="6646" y="21162"/>
                    <a:pt x="4985" y="20908"/>
                    <a:pt x="5400" y="20908"/>
                  </a:cubicBezTo>
                  <a:cubicBezTo>
                    <a:pt x="5815" y="20908"/>
                    <a:pt x="8308" y="21162"/>
                    <a:pt x="10800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2995574" y="4426719"/>
              <a:ext cx="30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564"/>
                    <a:pt x="10800" y="11127"/>
                    <a:pt x="14400" y="14727"/>
                  </a:cubicBezTo>
                  <a:cubicBezTo>
                    <a:pt x="18000" y="18327"/>
                    <a:pt x="198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3440250" y="4201148"/>
              <a:ext cx="268341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966" y="12302"/>
                    <a:pt x="11931" y="4448"/>
                    <a:pt x="15531" y="1502"/>
                  </a:cubicBezTo>
                  <a:cubicBezTo>
                    <a:pt x="19131" y="-1443"/>
                    <a:pt x="2036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3486251" y="4380718"/>
              <a:ext cx="268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6800"/>
                    <a:pt x="12343" y="12000"/>
                    <a:pt x="15943" y="8400"/>
                  </a:cubicBezTo>
                  <a:cubicBezTo>
                    <a:pt x="19543" y="4800"/>
                    <a:pt x="205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4068947" y="3989017"/>
              <a:ext cx="206990" cy="37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168" fill="norm" stroke="1" extrusionOk="0">
                  <a:moveTo>
                    <a:pt x="21078" y="3063"/>
                  </a:moveTo>
                  <a:cubicBezTo>
                    <a:pt x="20818" y="2343"/>
                    <a:pt x="20558" y="1623"/>
                    <a:pt x="19256" y="975"/>
                  </a:cubicBezTo>
                  <a:cubicBezTo>
                    <a:pt x="17955" y="327"/>
                    <a:pt x="15613" y="-249"/>
                    <a:pt x="12230" y="111"/>
                  </a:cubicBezTo>
                  <a:cubicBezTo>
                    <a:pt x="8847" y="471"/>
                    <a:pt x="4423" y="1767"/>
                    <a:pt x="2080" y="2919"/>
                  </a:cubicBezTo>
                  <a:cubicBezTo>
                    <a:pt x="-262" y="4071"/>
                    <a:pt x="-522" y="5079"/>
                    <a:pt x="779" y="6231"/>
                  </a:cubicBezTo>
                  <a:cubicBezTo>
                    <a:pt x="2080" y="7383"/>
                    <a:pt x="4943" y="8679"/>
                    <a:pt x="7936" y="10047"/>
                  </a:cubicBezTo>
                  <a:cubicBezTo>
                    <a:pt x="10929" y="11415"/>
                    <a:pt x="14052" y="12855"/>
                    <a:pt x="15743" y="13935"/>
                  </a:cubicBezTo>
                  <a:cubicBezTo>
                    <a:pt x="17435" y="15015"/>
                    <a:pt x="17695" y="15735"/>
                    <a:pt x="17825" y="16527"/>
                  </a:cubicBezTo>
                  <a:cubicBezTo>
                    <a:pt x="17955" y="17319"/>
                    <a:pt x="17955" y="18183"/>
                    <a:pt x="16394" y="19047"/>
                  </a:cubicBezTo>
                  <a:cubicBezTo>
                    <a:pt x="14832" y="19911"/>
                    <a:pt x="11709" y="20775"/>
                    <a:pt x="9497" y="21063"/>
                  </a:cubicBezTo>
                  <a:cubicBezTo>
                    <a:pt x="7285" y="21351"/>
                    <a:pt x="5984" y="21063"/>
                    <a:pt x="5724" y="19983"/>
                  </a:cubicBezTo>
                  <a:cubicBezTo>
                    <a:pt x="5464" y="18903"/>
                    <a:pt x="6244" y="17031"/>
                    <a:pt x="7025" y="15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4390938" y="3892029"/>
              <a:ext cx="191066" cy="46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119" fill="norm" stroke="1" extrusionOk="0">
                  <a:moveTo>
                    <a:pt x="2558" y="8271"/>
                  </a:moveTo>
                  <a:cubicBezTo>
                    <a:pt x="3411" y="11175"/>
                    <a:pt x="4263" y="14078"/>
                    <a:pt x="4689" y="15994"/>
                  </a:cubicBezTo>
                  <a:cubicBezTo>
                    <a:pt x="5116" y="17910"/>
                    <a:pt x="5116" y="18839"/>
                    <a:pt x="5116" y="19594"/>
                  </a:cubicBezTo>
                  <a:cubicBezTo>
                    <a:pt x="5116" y="20349"/>
                    <a:pt x="5116" y="20929"/>
                    <a:pt x="4832" y="20871"/>
                  </a:cubicBezTo>
                  <a:cubicBezTo>
                    <a:pt x="4547" y="20813"/>
                    <a:pt x="3979" y="20116"/>
                    <a:pt x="3553" y="17794"/>
                  </a:cubicBezTo>
                  <a:cubicBezTo>
                    <a:pt x="3126" y="15471"/>
                    <a:pt x="2842" y="11523"/>
                    <a:pt x="2842" y="8504"/>
                  </a:cubicBezTo>
                  <a:cubicBezTo>
                    <a:pt x="2842" y="5484"/>
                    <a:pt x="3126" y="3394"/>
                    <a:pt x="3695" y="2116"/>
                  </a:cubicBezTo>
                  <a:cubicBezTo>
                    <a:pt x="4263" y="839"/>
                    <a:pt x="5116" y="375"/>
                    <a:pt x="6821" y="142"/>
                  </a:cubicBezTo>
                  <a:cubicBezTo>
                    <a:pt x="8526" y="-90"/>
                    <a:pt x="11084" y="-90"/>
                    <a:pt x="13216" y="549"/>
                  </a:cubicBezTo>
                  <a:cubicBezTo>
                    <a:pt x="15347" y="1187"/>
                    <a:pt x="17053" y="2465"/>
                    <a:pt x="17337" y="4091"/>
                  </a:cubicBezTo>
                  <a:cubicBezTo>
                    <a:pt x="17621" y="5716"/>
                    <a:pt x="16484" y="7691"/>
                    <a:pt x="15205" y="9026"/>
                  </a:cubicBezTo>
                  <a:cubicBezTo>
                    <a:pt x="13926" y="10362"/>
                    <a:pt x="12505" y="11058"/>
                    <a:pt x="12647" y="11639"/>
                  </a:cubicBezTo>
                  <a:cubicBezTo>
                    <a:pt x="12789" y="12220"/>
                    <a:pt x="14495" y="12684"/>
                    <a:pt x="16484" y="13613"/>
                  </a:cubicBezTo>
                  <a:cubicBezTo>
                    <a:pt x="18474" y="14542"/>
                    <a:pt x="20747" y="15936"/>
                    <a:pt x="21174" y="17213"/>
                  </a:cubicBezTo>
                  <a:cubicBezTo>
                    <a:pt x="21600" y="18491"/>
                    <a:pt x="20179" y="19652"/>
                    <a:pt x="17479" y="20407"/>
                  </a:cubicBezTo>
                  <a:cubicBezTo>
                    <a:pt x="14779" y="21162"/>
                    <a:pt x="10800" y="21510"/>
                    <a:pt x="7674" y="20465"/>
                  </a:cubicBezTo>
                  <a:cubicBezTo>
                    <a:pt x="4547" y="19420"/>
                    <a:pt x="2274" y="16981"/>
                    <a:pt x="0" y="14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4689945" y="3907138"/>
              <a:ext cx="174167" cy="48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03" fill="norm" stroke="1" extrusionOk="0">
                  <a:moveTo>
                    <a:pt x="2777" y="257"/>
                  </a:moveTo>
                  <a:cubicBezTo>
                    <a:pt x="4937" y="35"/>
                    <a:pt x="7097" y="-188"/>
                    <a:pt x="9720" y="257"/>
                  </a:cubicBezTo>
                  <a:cubicBezTo>
                    <a:pt x="12343" y="703"/>
                    <a:pt x="15429" y="1816"/>
                    <a:pt x="17743" y="3876"/>
                  </a:cubicBezTo>
                  <a:cubicBezTo>
                    <a:pt x="20057" y="5936"/>
                    <a:pt x="21600" y="8942"/>
                    <a:pt x="20829" y="11781"/>
                  </a:cubicBezTo>
                  <a:cubicBezTo>
                    <a:pt x="20057" y="14620"/>
                    <a:pt x="16971" y="17292"/>
                    <a:pt x="13731" y="18907"/>
                  </a:cubicBezTo>
                  <a:cubicBezTo>
                    <a:pt x="10491" y="20521"/>
                    <a:pt x="7097" y="21078"/>
                    <a:pt x="4783" y="21245"/>
                  </a:cubicBezTo>
                  <a:cubicBezTo>
                    <a:pt x="2469" y="21412"/>
                    <a:pt x="1234" y="21189"/>
                    <a:pt x="0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5402961" y="4123539"/>
              <a:ext cx="260674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235" y="11375"/>
                    <a:pt x="8471" y="2735"/>
                    <a:pt x="12071" y="575"/>
                  </a:cubicBezTo>
                  <a:cubicBezTo>
                    <a:pt x="15671" y="-1585"/>
                    <a:pt x="1863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5510297" y="4258048"/>
              <a:ext cx="253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6100644" y="3688742"/>
              <a:ext cx="313063" cy="5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367" fill="norm" stroke="1" extrusionOk="0">
                  <a:moveTo>
                    <a:pt x="0" y="6341"/>
                  </a:moveTo>
                  <a:cubicBezTo>
                    <a:pt x="518" y="4567"/>
                    <a:pt x="1037" y="2793"/>
                    <a:pt x="2678" y="1593"/>
                  </a:cubicBezTo>
                  <a:cubicBezTo>
                    <a:pt x="4320" y="393"/>
                    <a:pt x="7085" y="-233"/>
                    <a:pt x="10195" y="80"/>
                  </a:cubicBezTo>
                  <a:cubicBezTo>
                    <a:pt x="13306" y="393"/>
                    <a:pt x="16762" y="1645"/>
                    <a:pt x="18835" y="3106"/>
                  </a:cubicBezTo>
                  <a:cubicBezTo>
                    <a:pt x="20909" y="4567"/>
                    <a:pt x="21600" y="6237"/>
                    <a:pt x="20909" y="8271"/>
                  </a:cubicBezTo>
                  <a:cubicBezTo>
                    <a:pt x="20218" y="10306"/>
                    <a:pt x="18144" y="12706"/>
                    <a:pt x="16157" y="14689"/>
                  </a:cubicBezTo>
                  <a:cubicBezTo>
                    <a:pt x="14170" y="16671"/>
                    <a:pt x="12269" y="18237"/>
                    <a:pt x="11491" y="19280"/>
                  </a:cubicBezTo>
                  <a:cubicBezTo>
                    <a:pt x="10714" y="20324"/>
                    <a:pt x="11059" y="20845"/>
                    <a:pt x="11405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6215646" y="4430175"/>
              <a:ext cx="131619" cy="124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0569" fill="norm" stroke="1" extrusionOk="0">
                  <a:moveTo>
                    <a:pt x="15600" y="4509"/>
                  </a:moveTo>
                  <a:cubicBezTo>
                    <a:pt x="13600" y="4933"/>
                    <a:pt x="11600" y="5356"/>
                    <a:pt x="9800" y="6627"/>
                  </a:cubicBezTo>
                  <a:cubicBezTo>
                    <a:pt x="8000" y="7898"/>
                    <a:pt x="6400" y="10015"/>
                    <a:pt x="7000" y="12556"/>
                  </a:cubicBezTo>
                  <a:cubicBezTo>
                    <a:pt x="7600" y="15098"/>
                    <a:pt x="10400" y="18062"/>
                    <a:pt x="12800" y="19545"/>
                  </a:cubicBezTo>
                  <a:cubicBezTo>
                    <a:pt x="15200" y="21027"/>
                    <a:pt x="17200" y="21027"/>
                    <a:pt x="18800" y="18698"/>
                  </a:cubicBezTo>
                  <a:cubicBezTo>
                    <a:pt x="20400" y="16368"/>
                    <a:pt x="21600" y="11709"/>
                    <a:pt x="19400" y="7898"/>
                  </a:cubicBezTo>
                  <a:cubicBezTo>
                    <a:pt x="17200" y="4086"/>
                    <a:pt x="11600" y="1121"/>
                    <a:pt x="7800" y="274"/>
                  </a:cubicBezTo>
                  <a:cubicBezTo>
                    <a:pt x="4000" y="-573"/>
                    <a:pt x="2000" y="698"/>
                    <a:pt x="0" y="19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8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62109" y="6316525"/>
              <a:ext cx="773883" cy="134006"/>
            </a:xfrm>
            <a:prstGeom prst="rect">
              <a:avLst/>
            </a:prstGeom>
            <a:effectLst/>
          </p:spPr>
        </p:pic>
        <p:pic>
          <p:nvPicPr>
            <p:cNvPr id="78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32867" y="6642566"/>
              <a:ext cx="213120" cy="325776"/>
            </a:xfrm>
            <a:prstGeom prst="rect">
              <a:avLst/>
            </a:prstGeom>
            <a:effectLst/>
          </p:spPr>
        </p:pic>
        <p:pic>
          <p:nvPicPr>
            <p:cNvPr id="790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60784" y="6842008"/>
              <a:ext cx="114536" cy="237204"/>
            </a:xfrm>
            <a:prstGeom prst="rect">
              <a:avLst/>
            </a:prstGeom>
            <a:effectLst/>
          </p:spPr>
        </p:pic>
        <p:pic>
          <p:nvPicPr>
            <p:cNvPr id="79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73469" y="6332382"/>
              <a:ext cx="566879" cy="179484"/>
            </a:xfrm>
            <a:prstGeom prst="rect">
              <a:avLst/>
            </a:prstGeom>
            <a:effectLst/>
          </p:spPr>
        </p:pic>
        <p:pic>
          <p:nvPicPr>
            <p:cNvPr id="79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77137" y="6643256"/>
              <a:ext cx="301876" cy="412955"/>
            </a:xfrm>
            <a:prstGeom prst="rect">
              <a:avLst/>
            </a:prstGeom>
            <a:effectLst/>
          </p:spPr>
        </p:pic>
        <p:pic>
          <p:nvPicPr>
            <p:cNvPr id="79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379150" y="6942814"/>
              <a:ext cx="352207" cy="219136"/>
            </a:xfrm>
            <a:prstGeom prst="rect">
              <a:avLst/>
            </a:prstGeom>
            <a:effectLst/>
          </p:spPr>
        </p:pic>
        <p:pic>
          <p:nvPicPr>
            <p:cNvPr id="79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30831" y="6312996"/>
              <a:ext cx="681881" cy="152869"/>
            </a:xfrm>
            <a:prstGeom prst="rect">
              <a:avLst/>
            </a:prstGeom>
            <a:effectLst/>
          </p:spPr>
        </p:pic>
        <p:pic>
          <p:nvPicPr>
            <p:cNvPr id="80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22750" y="6572375"/>
              <a:ext cx="256469" cy="471582"/>
            </a:xfrm>
            <a:prstGeom prst="rect">
              <a:avLst/>
            </a:prstGeom>
            <a:effectLst/>
          </p:spPr>
        </p:pic>
        <p:pic>
          <p:nvPicPr>
            <p:cNvPr id="80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59512" y="6865008"/>
              <a:ext cx="278919" cy="313873"/>
            </a:xfrm>
            <a:prstGeom prst="rect">
              <a:avLst/>
            </a:prstGeom>
            <a:effectLst/>
          </p:spPr>
        </p:pic>
        <p:pic>
          <p:nvPicPr>
            <p:cNvPr id="80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72197" y="6330383"/>
              <a:ext cx="635880" cy="143149"/>
            </a:xfrm>
            <a:prstGeom prst="rect">
              <a:avLst/>
            </a:prstGeom>
            <a:effectLst/>
          </p:spPr>
        </p:pic>
        <p:pic>
          <p:nvPicPr>
            <p:cNvPr id="80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31747" y="6677062"/>
              <a:ext cx="301461" cy="405326"/>
            </a:xfrm>
            <a:prstGeom prst="rect">
              <a:avLst/>
            </a:prstGeom>
            <a:effectLst/>
          </p:spPr>
        </p:pic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78539" y="6918676"/>
              <a:ext cx="237205" cy="336873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637557" y="6328329"/>
              <a:ext cx="781550" cy="129869"/>
            </a:xfrm>
            <a:prstGeom prst="rect">
              <a:avLst/>
            </a:prstGeom>
            <a:effectLst/>
          </p:spPr>
        </p:pic>
        <p:pic>
          <p:nvPicPr>
            <p:cNvPr id="81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821561" y="6652083"/>
              <a:ext cx="336873" cy="419462"/>
            </a:xfrm>
            <a:prstGeom prst="rect">
              <a:avLst/>
            </a:prstGeom>
            <a:effectLst/>
          </p:spPr>
        </p:pic>
        <p:pic>
          <p:nvPicPr>
            <p:cNvPr id="81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089900" y="6922196"/>
              <a:ext cx="237205" cy="333353"/>
            </a:xfrm>
            <a:prstGeom prst="rect">
              <a:avLst/>
            </a:prstGeom>
            <a:effectLst/>
          </p:spPr>
        </p:pic>
        <p:pic>
          <p:nvPicPr>
            <p:cNvPr id="81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128234" y="6857341"/>
              <a:ext cx="451876" cy="137536"/>
            </a:xfrm>
            <a:prstGeom prst="rect">
              <a:avLst/>
            </a:prstGeom>
            <a:effectLst/>
          </p:spPr>
        </p:pic>
        <p:pic>
          <p:nvPicPr>
            <p:cNvPr id="81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994587" y="6282328"/>
              <a:ext cx="858218" cy="129869"/>
            </a:xfrm>
            <a:prstGeom prst="rect">
              <a:avLst/>
            </a:prstGeom>
            <a:effectLst/>
          </p:spPr>
        </p:pic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206307" y="6670452"/>
              <a:ext cx="386328" cy="525236"/>
            </a:xfrm>
            <a:prstGeom prst="rect">
              <a:avLst/>
            </a:prstGeom>
            <a:effectLst/>
          </p:spPr>
        </p:pic>
        <p:pic>
          <p:nvPicPr>
            <p:cNvPr id="82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393263" y="7095538"/>
              <a:ext cx="467209" cy="388739"/>
            </a:xfrm>
            <a:prstGeom prst="rect">
              <a:avLst/>
            </a:prstGeom>
            <a:effectLst/>
          </p:spPr>
        </p:pic>
        <p:pic>
          <p:nvPicPr>
            <p:cNvPr id="82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31409" y="7313455"/>
              <a:ext cx="237155" cy="647763"/>
            </a:xfrm>
            <a:prstGeom prst="rect">
              <a:avLst/>
            </a:prstGeom>
            <a:effectLst/>
          </p:spPr>
        </p:pic>
        <p:pic>
          <p:nvPicPr>
            <p:cNvPr id="82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39318" y="7437911"/>
              <a:ext cx="182252" cy="422993"/>
            </a:xfrm>
            <a:prstGeom prst="rect">
              <a:avLst/>
            </a:prstGeom>
            <a:effectLst/>
          </p:spPr>
        </p:pic>
        <p:pic>
          <p:nvPicPr>
            <p:cNvPr id="82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411171" y="7415350"/>
              <a:ext cx="182002" cy="451147"/>
            </a:xfrm>
            <a:prstGeom prst="rect">
              <a:avLst/>
            </a:prstGeom>
            <a:effectLst/>
          </p:spPr>
        </p:pic>
        <p:pic>
          <p:nvPicPr>
            <p:cNvPr id="83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587509" y="7825762"/>
              <a:ext cx="63735" cy="155738"/>
            </a:xfrm>
            <a:prstGeom prst="rect">
              <a:avLst/>
            </a:prstGeom>
            <a:effectLst/>
          </p:spPr>
        </p:pic>
        <p:pic>
          <p:nvPicPr>
            <p:cNvPr id="83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836897" y="7426102"/>
              <a:ext cx="222943" cy="432728"/>
            </a:xfrm>
            <a:prstGeom prst="rect">
              <a:avLst/>
            </a:prstGeom>
            <a:effectLst/>
          </p:spPr>
        </p:pic>
        <p:pic>
          <p:nvPicPr>
            <p:cNvPr id="83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246857" y="7362822"/>
              <a:ext cx="196283" cy="493195"/>
            </a:xfrm>
            <a:prstGeom prst="rect">
              <a:avLst/>
            </a:prstGeom>
            <a:effectLst/>
          </p:spPr>
        </p:pic>
        <p:pic>
          <p:nvPicPr>
            <p:cNvPr id="836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492196" y="7764427"/>
              <a:ext cx="132736" cy="186405"/>
            </a:xfrm>
            <a:prstGeom prst="rect">
              <a:avLst/>
            </a:prstGeom>
            <a:effectLst/>
          </p:spPr>
        </p:pic>
        <p:pic>
          <p:nvPicPr>
            <p:cNvPr id="83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892217" y="7467416"/>
              <a:ext cx="265871" cy="468083"/>
            </a:xfrm>
            <a:prstGeom prst="rect">
              <a:avLst/>
            </a:prstGeom>
            <a:effectLst/>
          </p:spPr>
        </p:pic>
        <p:pic>
          <p:nvPicPr>
            <p:cNvPr id="84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279701" y="7519089"/>
              <a:ext cx="268137" cy="321434"/>
            </a:xfrm>
            <a:prstGeom prst="rect">
              <a:avLst/>
            </a:prstGeom>
            <a:effectLst/>
          </p:spPr>
        </p:pic>
        <p:pic>
          <p:nvPicPr>
            <p:cNvPr id="84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634555" y="7848763"/>
              <a:ext cx="102069" cy="171071"/>
            </a:xfrm>
            <a:prstGeom prst="rect">
              <a:avLst/>
            </a:prstGeom>
            <a:effectLst/>
          </p:spPr>
        </p:pic>
        <p:pic>
          <p:nvPicPr>
            <p:cNvPr id="84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875796" y="7519089"/>
              <a:ext cx="289026" cy="477745"/>
            </a:xfrm>
            <a:prstGeom prst="rect">
              <a:avLst/>
            </a:prstGeom>
            <a:effectLst/>
          </p:spPr>
        </p:pic>
        <p:pic>
          <p:nvPicPr>
            <p:cNvPr id="84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74627" y="7580423"/>
              <a:ext cx="261446" cy="359013"/>
            </a:xfrm>
            <a:prstGeom prst="rect">
              <a:avLst/>
            </a:prstGeom>
            <a:effectLst/>
          </p:spPr>
        </p:pic>
        <p:pic>
          <p:nvPicPr>
            <p:cNvPr id="84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546909" y="7948432"/>
              <a:ext cx="194071" cy="186405"/>
            </a:xfrm>
            <a:prstGeom prst="rect">
              <a:avLst/>
            </a:prstGeom>
            <a:effectLst/>
          </p:spPr>
        </p:pic>
        <p:pic>
          <p:nvPicPr>
            <p:cNvPr id="85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930251" y="7616552"/>
              <a:ext cx="93792" cy="360234"/>
            </a:xfrm>
            <a:prstGeom prst="rect">
              <a:avLst/>
            </a:prstGeom>
            <a:effectLst/>
          </p:spPr>
        </p:pic>
        <p:pic>
          <p:nvPicPr>
            <p:cNvPr id="85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937917" y="7634717"/>
              <a:ext cx="279878" cy="369783"/>
            </a:xfrm>
            <a:prstGeom prst="rect">
              <a:avLst/>
            </a:prstGeom>
            <a:effectLst/>
          </p:spPr>
        </p:pic>
        <p:pic>
          <p:nvPicPr>
            <p:cNvPr id="85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252258" y="7545816"/>
              <a:ext cx="178738" cy="430573"/>
            </a:xfrm>
            <a:prstGeom prst="rect">
              <a:avLst/>
            </a:prstGeom>
            <a:effectLst/>
          </p:spPr>
        </p:pic>
        <p:pic>
          <p:nvPicPr>
            <p:cNvPr id="856" name="Line Line" descr="Line 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420929" y="7963766"/>
              <a:ext cx="86735" cy="163404"/>
            </a:xfrm>
            <a:prstGeom prst="rect">
              <a:avLst/>
            </a:prstGeom>
            <a:effectLst/>
          </p:spPr>
        </p:pic>
        <p:pic>
          <p:nvPicPr>
            <p:cNvPr id="85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781270" y="7603424"/>
              <a:ext cx="47627" cy="424077"/>
            </a:xfrm>
            <a:prstGeom prst="rect">
              <a:avLst/>
            </a:prstGeom>
            <a:effectLst/>
          </p:spPr>
        </p:pic>
        <p:pic>
          <p:nvPicPr>
            <p:cNvPr id="86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788937" y="7581651"/>
              <a:ext cx="314185" cy="384515"/>
            </a:xfrm>
            <a:prstGeom prst="rect">
              <a:avLst/>
            </a:prstGeom>
            <a:effectLst/>
          </p:spPr>
        </p:pic>
        <p:pic>
          <p:nvPicPr>
            <p:cNvPr id="86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172279" y="7557413"/>
              <a:ext cx="196811" cy="478063"/>
            </a:xfrm>
            <a:prstGeom prst="rect">
              <a:avLst/>
            </a:prstGeom>
            <a:effectLst/>
          </p:spPr>
        </p:pic>
        <p:pic>
          <p:nvPicPr>
            <p:cNvPr id="86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325615" y="7524097"/>
              <a:ext cx="256879" cy="725742"/>
            </a:xfrm>
            <a:prstGeom prst="rect">
              <a:avLst/>
            </a:prstGeom>
            <a:effectLst/>
          </p:spPr>
        </p:pic>
        <p:sp>
          <p:nvSpPr>
            <p:cNvPr id="866" name="Line"/>
            <p:cNvSpPr/>
            <p:nvPr/>
          </p:nvSpPr>
          <p:spPr>
            <a:xfrm>
              <a:off x="7588010" y="4115192"/>
              <a:ext cx="375677" cy="3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702" y="11375"/>
                    <a:pt x="9404" y="2735"/>
                    <a:pt x="13004" y="575"/>
                  </a:cubicBezTo>
                  <a:cubicBezTo>
                    <a:pt x="16604" y="-1585"/>
                    <a:pt x="1910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7549676" y="4342384"/>
              <a:ext cx="360343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30" y="14400"/>
                    <a:pt x="7660" y="7200"/>
                    <a:pt x="11260" y="3600"/>
                  </a:cubicBezTo>
                  <a:cubicBezTo>
                    <a:pt x="14860" y="0"/>
                    <a:pt x="1823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8791704" y="3483698"/>
              <a:ext cx="84336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766"/>
                    <a:pt x="6545" y="7532"/>
                    <a:pt x="8836" y="10855"/>
                  </a:cubicBezTo>
                  <a:cubicBezTo>
                    <a:pt x="11127" y="14178"/>
                    <a:pt x="12436" y="17058"/>
                    <a:pt x="14400" y="18775"/>
                  </a:cubicBezTo>
                  <a:cubicBezTo>
                    <a:pt x="16364" y="20492"/>
                    <a:pt x="18982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8927239" y="3414845"/>
              <a:ext cx="286142" cy="55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3" fill="norm" stroke="1" extrusionOk="0">
                  <a:moveTo>
                    <a:pt x="21402" y="5939"/>
                  </a:moveTo>
                  <a:cubicBezTo>
                    <a:pt x="21211" y="4354"/>
                    <a:pt x="21020" y="2768"/>
                    <a:pt x="20542" y="1728"/>
                  </a:cubicBezTo>
                  <a:cubicBezTo>
                    <a:pt x="20064" y="688"/>
                    <a:pt x="19299" y="192"/>
                    <a:pt x="18439" y="44"/>
                  </a:cubicBezTo>
                  <a:cubicBezTo>
                    <a:pt x="17579" y="-105"/>
                    <a:pt x="16623" y="93"/>
                    <a:pt x="15094" y="1134"/>
                  </a:cubicBezTo>
                  <a:cubicBezTo>
                    <a:pt x="13565" y="2174"/>
                    <a:pt x="11462" y="4056"/>
                    <a:pt x="10315" y="6335"/>
                  </a:cubicBezTo>
                  <a:cubicBezTo>
                    <a:pt x="9168" y="8614"/>
                    <a:pt x="8977" y="11290"/>
                    <a:pt x="9168" y="13519"/>
                  </a:cubicBezTo>
                  <a:cubicBezTo>
                    <a:pt x="9360" y="15748"/>
                    <a:pt x="9933" y="17532"/>
                    <a:pt x="10220" y="18721"/>
                  </a:cubicBezTo>
                  <a:cubicBezTo>
                    <a:pt x="10506" y="19910"/>
                    <a:pt x="10506" y="20504"/>
                    <a:pt x="10029" y="20900"/>
                  </a:cubicBezTo>
                  <a:cubicBezTo>
                    <a:pt x="9551" y="21297"/>
                    <a:pt x="8595" y="21495"/>
                    <a:pt x="7735" y="21445"/>
                  </a:cubicBezTo>
                  <a:cubicBezTo>
                    <a:pt x="6875" y="21396"/>
                    <a:pt x="6110" y="21099"/>
                    <a:pt x="4867" y="20108"/>
                  </a:cubicBezTo>
                  <a:cubicBezTo>
                    <a:pt x="3625" y="19117"/>
                    <a:pt x="1905" y="17433"/>
                    <a:pt x="949" y="16343"/>
                  </a:cubicBezTo>
                  <a:cubicBezTo>
                    <a:pt x="-7" y="15253"/>
                    <a:pt x="-198" y="14757"/>
                    <a:pt x="184" y="14460"/>
                  </a:cubicBezTo>
                  <a:cubicBezTo>
                    <a:pt x="567" y="14163"/>
                    <a:pt x="1522" y="14064"/>
                    <a:pt x="4772" y="14064"/>
                  </a:cubicBezTo>
                  <a:cubicBezTo>
                    <a:pt x="8021" y="14064"/>
                    <a:pt x="13565" y="14163"/>
                    <a:pt x="19108" y="14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9123469" y="3744046"/>
              <a:ext cx="220248" cy="16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005" fill="norm" stroke="1" extrusionOk="0">
                  <a:moveTo>
                    <a:pt x="19163" y="4805"/>
                  </a:moveTo>
                  <a:cubicBezTo>
                    <a:pt x="17425" y="2582"/>
                    <a:pt x="15687" y="358"/>
                    <a:pt x="12707" y="41"/>
                  </a:cubicBezTo>
                  <a:cubicBezTo>
                    <a:pt x="9728" y="-277"/>
                    <a:pt x="5507" y="1311"/>
                    <a:pt x="3025" y="3852"/>
                  </a:cubicBezTo>
                  <a:cubicBezTo>
                    <a:pt x="542" y="6394"/>
                    <a:pt x="-203" y="9888"/>
                    <a:pt x="45" y="13223"/>
                  </a:cubicBezTo>
                  <a:cubicBezTo>
                    <a:pt x="294" y="16558"/>
                    <a:pt x="1535" y="19735"/>
                    <a:pt x="3645" y="20529"/>
                  </a:cubicBezTo>
                  <a:cubicBezTo>
                    <a:pt x="5756" y="21323"/>
                    <a:pt x="8735" y="19735"/>
                    <a:pt x="10597" y="17988"/>
                  </a:cubicBezTo>
                  <a:cubicBezTo>
                    <a:pt x="12459" y="16241"/>
                    <a:pt x="13204" y="14335"/>
                    <a:pt x="13949" y="12429"/>
                  </a:cubicBezTo>
                  <a:cubicBezTo>
                    <a:pt x="14694" y="10523"/>
                    <a:pt x="15438" y="8617"/>
                    <a:pt x="15811" y="8458"/>
                  </a:cubicBezTo>
                  <a:cubicBezTo>
                    <a:pt x="16183" y="8299"/>
                    <a:pt x="16183" y="9888"/>
                    <a:pt x="16183" y="11476"/>
                  </a:cubicBezTo>
                  <a:cubicBezTo>
                    <a:pt x="16183" y="13064"/>
                    <a:pt x="16183" y="14652"/>
                    <a:pt x="17052" y="16241"/>
                  </a:cubicBezTo>
                  <a:cubicBezTo>
                    <a:pt x="17921" y="17829"/>
                    <a:pt x="19659" y="19417"/>
                    <a:pt x="21397" y="2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9412718" y="3767371"/>
              <a:ext cx="145671" cy="1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2314"/>
                  </a:moveTo>
                  <a:cubicBezTo>
                    <a:pt x="0" y="7329"/>
                    <a:pt x="0" y="12343"/>
                    <a:pt x="758" y="15621"/>
                  </a:cubicBezTo>
                  <a:cubicBezTo>
                    <a:pt x="1516" y="18900"/>
                    <a:pt x="3032" y="20443"/>
                    <a:pt x="4737" y="21021"/>
                  </a:cubicBezTo>
                  <a:cubicBezTo>
                    <a:pt x="6442" y="21600"/>
                    <a:pt x="8337" y="21214"/>
                    <a:pt x="11179" y="17550"/>
                  </a:cubicBezTo>
                  <a:cubicBezTo>
                    <a:pt x="14021" y="13886"/>
                    <a:pt x="17811" y="69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9598715" y="3769363"/>
              <a:ext cx="113011" cy="11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022" fill="norm" stroke="1" extrusionOk="0">
                  <a:moveTo>
                    <a:pt x="21226" y="6399"/>
                  </a:moveTo>
                  <a:cubicBezTo>
                    <a:pt x="21226" y="4149"/>
                    <a:pt x="21226" y="1899"/>
                    <a:pt x="19546" y="774"/>
                  </a:cubicBezTo>
                  <a:cubicBezTo>
                    <a:pt x="17866" y="-351"/>
                    <a:pt x="14506" y="-351"/>
                    <a:pt x="10906" y="1449"/>
                  </a:cubicBezTo>
                  <a:cubicBezTo>
                    <a:pt x="7306" y="3249"/>
                    <a:pt x="3466" y="6849"/>
                    <a:pt x="1546" y="9999"/>
                  </a:cubicBezTo>
                  <a:cubicBezTo>
                    <a:pt x="-374" y="13149"/>
                    <a:pt x="-374" y="15849"/>
                    <a:pt x="826" y="17649"/>
                  </a:cubicBezTo>
                  <a:cubicBezTo>
                    <a:pt x="2026" y="19449"/>
                    <a:pt x="4426" y="20349"/>
                    <a:pt x="6826" y="20799"/>
                  </a:cubicBezTo>
                  <a:cubicBezTo>
                    <a:pt x="9226" y="21249"/>
                    <a:pt x="11626" y="21249"/>
                    <a:pt x="14266" y="18549"/>
                  </a:cubicBezTo>
                  <a:cubicBezTo>
                    <a:pt x="16906" y="15849"/>
                    <a:pt x="19786" y="10449"/>
                    <a:pt x="20266" y="7074"/>
                  </a:cubicBezTo>
                  <a:cubicBezTo>
                    <a:pt x="20746" y="3699"/>
                    <a:pt x="18826" y="2349"/>
                    <a:pt x="16906" y="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9734726" y="3736023"/>
              <a:ext cx="214672" cy="1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4648"/>
                  </a:moveTo>
                  <a:cubicBezTo>
                    <a:pt x="1029" y="3511"/>
                    <a:pt x="2057" y="2375"/>
                    <a:pt x="3214" y="1996"/>
                  </a:cubicBezTo>
                  <a:cubicBezTo>
                    <a:pt x="4371" y="1617"/>
                    <a:pt x="5657" y="1996"/>
                    <a:pt x="7200" y="4459"/>
                  </a:cubicBezTo>
                  <a:cubicBezTo>
                    <a:pt x="8743" y="6922"/>
                    <a:pt x="10543" y="11469"/>
                    <a:pt x="11443" y="14880"/>
                  </a:cubicBezTo>
                  <a:cubicBezTo>
                    <a:pt x="12343" y="18290"/>
                    <a:pt x="12343" y="20564"/>
                    <a:pt x="11957" y="20943"/>
                  </a:cubicBezTo>
                  <a:cubicBezTo>
                    <a:pt x="11571" y="21322"/>
                    <a:pt x="10800" y="19806"/>
                    <a:pt x="10414" y="16585"/>
                  </a:cubicBezTo>
                  <a:cubicBezTo>
                    <a:pt x="10029" y="13364"/>
                    <a:pt x="10029" y="8438"/>
                    <a:pt x="10414" y="5217"/>
                  </a:cubicBezTo>
                  <a:cubicBezTo>
                    <a:pt x="10800" y="1996"/>
                    <a:pt x="11571" y="480"/>
                    <a:pt x="13500" y="101"/>
                  </a:cubicBezTo>
                  <a:cubicBezTo>
                    <a:pt x="15429" y="-278"/>
                    <a:pt x="18514" y="480"/>
                    <a:pt x="21600" y="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9937620" y="3723925"/>
              <a:ext cx="180449" cy="14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144" fill="norm" stroke="1" extrusionOk="0">
                  <a:moveTo>
                    <a:pt x="13982" y="8566"/>
                  </a:moveTo>
                  <a:cubicBezTo>
                    <a:pt x="13982" y="6703"/>
                    <a:pt x="13982" y="4841"/>
                    <a:pt x="13532" y="3166"/>
                  </a:cubicBezTo>
                  <a:cubicBezTo>
                    <a:pt x="13082" y="1490"/>
                    <a:pt x="12182" y="0"/>
                    <a:pt x="10082" y="0"/>
                  </a:cubicBezTo>
                  <a:cubicBezTo>
                    <a:pt x="7982" y="0"/>
                    <a:pt x="4682" y="1490"/>
                    <a:pt x="2582" y="4097"/>
                  </a:cubicBezTo>
                  <a:cubicBezTo>
                    <a:pt x="482" y="6703"/>
                    <a:pt x="-418" y="10428"/>
                    <a:pt x="182" y="13593"/>
                  </a:cubicBezTo>
                  <a:cubicBezTo>
                    <a:pt x="782" y="16759"/>
                    <a:pt x="2882" y="19366"/>
                    <a:pt x="4832" y="20483"/>
                  </a:cubicBezTo>
                  <a:cubicBezTo>
                    <a:pt x="6782" y="21600"/>
                    <a:pt x="8582" y="21228"/>
                    <a:pt x="10382" y="19924"/>
                  </a:cubicBezTo>
                  <a:cubicBezTo>
                    <a:pt x="12182" y="18621"/>
                    <a:pt x="13982" y="16386"/>
                    <a:pt x="15782" y="16386"/>
                  </a:cubicBezTo>
                  <a:cubicBezTo>
                    <a:pt x="17582" y="16386"/>
                    <a:pt x="19382" y="18621"/>
                    <a:pt x="21182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10171736" y="3447638"/>
              <a:ext cx="159726" cy="45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04" fill="norm" stroke="1" extrusionOk="0">
                  <a:moveTo>
                    <a:pt x="10286" y="1326"/>
                  </a:moveTo>
                  <a:cubicBezTo>
                    <a:pt x="10629" y="610"/>
                    <a:pt x="10971" y="-106"/>
                    <a:pt x="11143" y="13"/>
                  </a:cubicBezTo>
                  <a:cubicBezTo>
                    <a:pt x="11314" y="133"/>
                    <a:pt x="11314" y="1087"/>
                    <a:pt x="10971" y="3593"/>
                  </a:cubicBezTo>
                  <a:cubicBezTo>
                    <a:pt x="10629" y="6100"/>
                    <a:pt x="9943" y="10157"/>
                    <a:pt x="9429" y="12544"/>
                  </a:cubicBezTo>
                  <a:cubicBezTo>
                    <a:pt x="8914" y="14930"/>
                    <a:pt x="8571" y="15646"/>
                    <a:pt x="8229" y="16482"/>
                  </a:cubicBezTo>
                  <a:cubicBezTo>
                    <a:pt x="7886" y="17317"/>
                    <a:pt x="7543" y="18272"/>
                    <a:pt x="7886" y="18391"/>
                  </a:cubicBezTo>
                  <a:cubicBezTo>
                    <a:pt x="8229" y="18511"/>
                    <a:pt x="9257" y="17795"/>
                    <a:pt x="10286" y="17138"/>
                  </a:cubicBezTo>
                  <a:cubicBezTo>
                    <a:pt x="11314" y="16482"/>
                    <a:pt x="12343" y="15885"/>
                    <a:pt x="13543" y="15348"/>
                  </a:cubicBezTo>
                  <a:cubicBezTo>
                    <a:pt x="14743" y="14811"/>
                    <a:pt x="16114" y="14334"/>
                    <a:pt x="17486" y="14274"/>
                  </a:cubicBezTo>
                  <a:cubicBezTo>
                    <a:pt x="18857" y="14214"/>
                    <a:pt x="20229" y="14572"/>
                    <a:pt x="20914" y="15169"/>
                  </a:cubicBezTo>
                  <a:cubicBezTo>
                    <a:pt x="21600" y="15766"/>
                    <a:pt x="21600" y="16601"/>
                    <a:pt x="20914" y="17616"/>
                  </a:cubicBezTo>
                  <a:cubicBezTo>
                    <a:pt x="20229" y="18630"/>
                    <a:pt x="18857" y="19823"/>
                    <a:pt x="17314" y="20539"/>
                  </a:cubicBezTo>
                  <a:cubicBezTo>
                    <a:pt x="15771" y="21255"/>
                    <a:pt x="14057" y="21494"/>
                    <a:pt x="11314" y="21375"/>
                  </a:cubicBezTo>
                  <a:cubicBezTo>
                    <a:pt x="8571" y="21255"/>
                    <a:pt x="4800" y="20778"/>
                    <a:pt x="2743" y="20002"/>
                  </a:cubicBezTo>
                  <a:cubicBezTo>
                    <a:pt x="686" y="19227"/>
                    <a:pt x="343" y="18153"/>
                    <a:pt x="0" y="1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10394074" y="3529699"/>
              <a:ext cx="76669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2550"/>
                    <a:pt x="11520" y="5100"/>
                    <a:pt x="7920" y="8700"/>
                  </a:cubicBezTo>
                  <a:cubicBezTo>
                    <a:pt x="4320" y="12300"/>
                    <a:pt x="2160" y="16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10509076" y="3711345"/>
              <a:ext cx="184005" cy="17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12145"/>
                  </a:moveTo>
                  <a:cubicBezTo>
                    <a:pt x="3000" y="10320"/>
                    <a:pt x="6000" y="8495"/>
                    <a:pt x="8250" y="7126"/>
                  </a:cubicBezTo>
                  <a:cubicBezTo>
                    <a:pt x="10500" y="5757"/>
                    <a:pt x="12000" y="4844"/>
                    <a:pt x="12900" y="3627"/>
                  </a:cubicBezTo>
                  <a:cubicBezTo>
                    <a:pt x="13800" y="2410"/>
                    <a:pt x="14100" y="889"/>
                    <a:pt x="13350" y="280"/>
                  </a:cubicBezTo>
                  <a:cubicBezTo>
                    <a:pt x="12600" y="-328"/>
                    <a:pt x="10800" y="-24"/>
                    <a:pt x="8700" y="1954"/>
                  </a:cubicBezTo>
                  <a:cubicBezTo>
                    <a:pt x="6600" y="3931"/>
                    <a:pt x="4200" y="7582"/>
                    <a:pt x="3000" y="10168"/>
                  </a:cubicBezTo>
                  <a:cubicBezTo>
                    <a:pt x="1800" y="12754"/>
                    <a:pt x="1800" y="14275"/>
                    <a:pt x="5100" y="15948"/>
                  </a:cubicBezTo>
                  <a:cubicBezTo>
                    <a:pt x="8400" y="17621"/>
                    <a:pt x="15000" y="19447"/>
                    <a:pt x="21600" y="21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10831084" y="3430030"/>
              <a:ext cx="38335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102"/>
                    <a:pt x="18720" y="6203"/>
                    <a:pt x="15120" y="9803"/>
                  </a:cubicBezTo>
                  <a:cubicBezTo>
                    <a:pt x="11520" y="13403"/>
                    <a:pt x="5760" y="175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8592366" y="4062763"/>
              <a:ext cx="2323054" cy="11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21312"/>
                  </a:moveTo>
                  <a:cubicBezTo>
                    <a:pt x="95" y="19348"/>
                    <a:pt x="190" y="17385"/>
                    <a:pt x="547" y="15667"/>
                  </a:cubicBezTo>
                  <a:cubicBezTo>
                    <a:pt x="903" y="13948"/>
                    <a:pt x="1521" y="12476"/>
                    <a:pt x="2234" y="11494"/>
                  </a:cubicBezTo>
                  <a:cubicBezTo>
                    <a:pt x="2947" y="10512"/>
                    <a:pt x="3754" y="10021"/>
                    <a:pt x="4646" y="9776"/>
                  </a:cubicBezTo>
                  <a:cubicBezTo>
                    <a:pt x="5537" y="9530"/>
                    <a:pt x="6511" y="9530"/>
                    <a:pt x="7450" y="9530"/>
                  </a:cubicBezTo>
                  <a:cubicBezTo>
                    <a:pt x="8388" y="9530"/>
                    <a:pt x="9291" y="9530"/>
                    <a:pt x="10194" y="9776"/>
                  </a:cubicBezTo>
                  <a:cubicBezTo>
                    <a:pt x="11097" y="10021"/>
                    <a:pt x="12000" y="10512"/>
                    <a:pt x="12867" y="10267"/>
                  </a:cubicBezTo>
                  <a:cubicBezTo>
                    <a:pt x="13735" y="10021"/>
                    <a:pt x="14566" y="9039"/>
                    <a:pt x="15481" y="7812"/>
                  </a:cubicBezTo>
                  <a:cubicBezTo>
                    <a:pt x="16396" y="6585"/>
                    <a:pt x="17394" y="5112"/>
                    <a:pt x="18333" y="3639"/>
                  </a:cubicBezTo>
                  <a:cubicBezTo>
                    <a:pt x="19271" y="2167"/>
                    <a:pt x="20150" y="694"/>
                    <a:pt x="20685" y="203"/>
                  </a:cubicBezTo>
                  <a:cubicBezTo>
                    <a:pt x="21220" y="-288"/>
                    <a:pt x="21410" y="203"/>
                    <a:pt x="21600" y="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9374384" y="4350051"/>
              <a:ext cx="18949" cy="52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0" y="2817"/>
                    <a:pt x="0" y="5635"/>
                    <a:pt x="4050" y="8452"/>
                  </a:cubicBezTo>
                  <a:cubicBezTo>
                    <a:pt x="8100" y="11270"/>
                    <a:pt x="16200" y="14087"/>
                    <a:pt x="18900" y="16278"/>
                  </a:cubicBezTo>
                  <a:cubicBezTo>
                    <a:pt x="21600" y="18470"/>
                    <a:pt x="18900" y="20035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9497053" y="4328298"/>
              <a:ext cx="989024" cy="51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21441"/>
                  </a:moveTo>
                  <a:cubicBezTo>
                    <a:pt x="1619" y="21227"/>
                    <a:pt x="3237" y="21013"/>
                    <a:pt x="4772" y="20906"/>
                  </a:cubicBezTo>
                  <a:cubicBezTo>
                    <a:pt x="6307" y="20799"/>
                    <a:pt x="7758" y="20799"/>
                    <a:pt x="8623" y="20746"/>
                  </a:cubicBezTo>
                  <a:cubicBezTo>
                    <a:pt x="9488" y="20692"/>
                    <a:pt x="9767" y="20586"/>
                    <a:pt x="9767" y="20318"/>
                  </a:cubicBezTo>
                  <a:cubicBezTo>
                    <a:pt x="9767" y="20051"/>
                    <a:pt x="9488" y="19623"/>
                    <a:pt x="9126" y="18393"/>
                  </a:cubicBezTo>
                  <a:cubicBezTo>
                    <a:pt x="8763" y="17164"/>
                    <a:pt x="8316" y="15132"/>
                    <a:pt x="7730" y="12993"/>
                  </a:cubicBezTo>
                  <a:cubicBezTo>
                    <a:pt x="7144" y="10855"/>
                    <a:pt x="6419" y="8609"/>
                    <a:pt x="5916" y="7005"/>
                  </a:cubicBezTo>
                  <a:cubicBezTo>
                    <a:pt x="5414" y="5401"/>
                    <a:pt x="5135" y="4439"/>
                    <a:pt x="5023" y="3691"/>
                  </a:cubicBezTo>
                  <a:cubicBezTo>
                    <a:pt x="4912" y="2942"/>
                    <a:pt x="4967" y="2407"/>
                    <a:pt x="5414" y="1766"/>
                  </a:cubicBezTo>
                  <a:cubicBezTo>
                    <a:pt x="5860" y="1124"/>
                    <a:pt x="6698" y="376"/>
                    <a:pt x="7842" y="108"/>
                  </a:cubicBezTo>
                  <a:cubicBezTo>
                    <a:pt x="8986" y="-159"/>
                    <a:pt x="10437" y="55"/>
                    <a:pt x="11693" y="910"/>
                  </a:cubicBezTo>
                  <a:cubicBezTo>
                    <a:pt x="12949" y="1766"/>
                    <a:pt x="14009" y="3263"/>
                    <a:pt x="14623" y="4920"/>
                  </a:cubicBezTo>
                  <a:cubicBezTo>
                    <a:pt x="15237" y="6578"/>
                    <a:pt x="15405" y="8395"/>
                    <a:pt x="15042" y="10534"/>
                  </a:cubicBezTo>
                  <a:cubicBezTo>
                    <a:pt x="14679" y="12673"/>
                    <a:pt x="13786" y="15132"/>
                    <a:pt x="13256" y="16576"/>
                  </a:cubicBezTo>
                  <a:cubicBezTo>
                    <a:pt x="12726" y="18019"/>
                    <a:pt x="12558" y="18447"/>
                    <a:pt x="12447" y="18928"/>
                  </a:cubicBezTo>
                  <a:cubicBezTo>
                    <a:pt x="12335" y="19409"/>
                    <a:pt x="12279" y="19944"/>
                    <a:pt x="12391" y="20265"/>
                  </a:cubicBezTo>
                  <a:cubicBezTo>
                    <a:pt x="12502" y="20586"/>
                    <a:pt x="12781" y="20692"/>
                    <a:pt x="13981" y="20746"/>
                  </a:cubicBezTo>
                  <a:cubicBezTo>
                    <a:pt x="15181" y="20799"/>
                    <a:pt x="17302" y="20799"/>
                    <a:pt x="18670" y="20799"/>
                  </a:cubicBezTo>
                  <a:cubicBezTo>
                    <a:pt x="20037" y="20799"/>
                    <a:pt x="20651" y="20799"/>
                    <a:pt x="21014" y="20746"/>
                  </a:cubicBezTo>
                  <a:cubicBezTo>
                    <a:pt x="21377" y="20692"/>
                    <a:pt x="21488" y="20586"/>
                    <a:pt x="21600" y="20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10654746" y="4304049"/>
              <a:ext cx="44256" cy="73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fill="norm" stroke="1" extrusionOk="0">
                  <a:moveTo>
                    <a:pt x="3600" y="0"/>
                  </a:moveTo>
                  <a:cubicBezTo>
                    <a:pt x="9600" y="2250"/>
                    <a:pt x="15600" y="4500"/>
                    <a:pt x="18600" y="7200"/>
                  </a:cubicBezTo>
                  <a:cubicBezTo>
                    <a:pt x="21600" y="9900"/>
                    <a:pt x="21600" y="13050"/>
                    <a:pt x="18000" y="15525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0" y="4927619"/>
              <a:ext cx="10591596" cy="390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464" y="3080"/>
                  </a:moveTo>
                  <a:cubicBezTo>
                    <a:pt x="1578" y="2811"/>
                    <a:pt x="1693" y="2543"/>
                    <a:pt x="1828" y="2345"/>
                  </a:cubicBezTo>
                  <a:cubicBezTo>
                    <a:pt x="1964" y="2147"/>
                    <a:pt x="2120" y="2020"/>
                    <a:pt x="2292" y="1886"/>
                  </a:cubicBezTo>
                  <a:cubicBezTo>
                    <a:pt x="2463" y="1752"/>
                    <a:pt x="2651" y="1610"/>
                    <a:pt x="2833" y="1476"/>
                  </a:cubicBezTo>
                  <a:cubicBezTo>
                    <a:pt x="3015" y="1342"/>
                    <a:pt x="3193" y="1215"/>
                    <a:pt x="3375" y="1102"/>
                  </a:cubicBezTo>
                  <a:cubicBezTo>
                    <a:pt x="3557" y="989"/>
                    <a:pt x="3744" y="890"/>
                    <a:pt x="3922" y="819"/>
                  </a:cubicBezTo>
                  <a:cubicBezTo>
                    <a:pt x="4099" y="749"/>
                    <a:pt x="4265" y="706"/>
                    <a:pt x="4434" y="671"/>
                  </a:cubicBezTo>
                  <a:cubicBezTo>
                    <a:pt x="4604" y="636"/>
                    <a:pt x="4776" y="607"/>
                    <a:pt x="4955" y="565"/>
                  </a:cubicBezTo>
                  <a:cubicBezTo>
                    <a:pt x="5135" y="523"/>
                    <a:pt x="5322" y="466"/>
                    <a:pt x="5523" y="403"/>
                  </a:cubicBezTo>
                  <a:cubicBezTo>
                    <a:pt x="5723" y="339"/>
                    <a:pt x="5937" y="268"/>
                    <a:pt x="6140" y="205"/>
                  </a:cubicBezTo>
                  <a:cubicBezTo>
                    <a:pt x="6343" y="141"/>
                    <a:pt x="6536" y="85"/>
                    <a:pt x="6728" y="49"/>
                  </a:cubicBezTo>
                  <a:cubicBezTo>
                    <a:pt x="6921" y="14"/>
                    <a:pt x="7114" y="0"/>
                    <a:pt x="7312" y="0"/>
                  </a:cubicBezTo>
                  <a:cubicBezTo>
                    <a:pt x="7509" y="0"/>
                    <a:pt x="7712" y="14"/>
                    <a:pt x="7923" y="35"/>
                  </a:cubicBezTo>
                  <a:cubicBezTo>
                    <a:pt x="8134" y="57"/>
                    <a:pt x="8353" y="85"/>
                    <a:pt x="8556" y="106"/>
                  </a:cubicBezTo>
                  <a:cubicBezTo>
                    <a:pt x="8759" y="127"/>
                    <a:pt x="8947" y="141"/>
                    <a:pt x="9134" y="170"/>
                  </a:cubicBezTo>
                  <a:cubicBezTo>
                    <a:pt x="9322" y="198"/>
                    <a:pt x="9509" y="240"/>
                    <a:pt x="9709" y="297"/>
                  </a:cubicBezTo>
                  <a:cubicBezTo>
                    <a:pt x="9910" y="353"/>
                    <a:pt x="10123" y="424"/>
                    <a:pt x="10319" y="487"/>
                  </a:cubicBezTo>
                  <a:cubicBezTo>
                    <a:pt x="10514" y="551"/>
                    <a:pt x="10691" y="607"/>
                    <a:pt x="10871" y="664"/>
                  </a:cubicBezTo>
                  <a:cubicBezTo>
                    <a:pt x="11050" y="720"/>
                    <a:pt x="11233" y="777"/>
                    <a:pt x="11417" y="819"/>
                  </a:cubicBezTo>
                  <a:cubicBezTo>
                    <a:pt x="11602" y="862"/>
                    <a:pt x="11790" y="890"/>
                    <a:pt x="11980" y="911"/>
                  </a:cubicBezTo>
                  <a:cubicBezTo>
                    <a:pt x="12170" y="932"/>
                    <a:pt x="12363" y="947"/>
                    <a:pt x="12547" y="961"/>
                  </a:cubicBezTo>
                  <a:cubicBezTo>
                    <a:pt x="12732" y="975"/>
                    <a:pt x="12909" y="989"/>
                    <a:pt x="13107" y="1017"/>
                  </a:cubicBezTo>
                  <a:cubicBezTo>
                    <a:pt x="13305" y="1045"/>
                    <a:pt x="13524" y="1088"/>
                    <a:pt x="13732" y="1137"/>
                  </a:cubicBezTo>
                  <a:cubicBezTo>
                    <a:pt x="13940" y="1187"/>
                    <a:pt x="14138" y="1243"/>
                    <a:pt x="14344" y="1307"/>
                  </a:cubicBezTo>
                  <a:cubicBezTo>
                    <a:pt x="14550" y="1370"/>
                    <a:pt x="14763" y="1441"/>
                    <a:pt x="14979" y="1497"/>
                  </a:cubicBezTo>
                  <a:cubicBezTo>
                    <a:pt x="15195" y="1554"/>
                    <a:pt x="15414" y="1596"/>
                    <a:pt x="15620" y="1625"/>
                  </a:cubicBezTo>
                  <a:cubicBezTo>
                    <a:pt x="15825" y="1653"/>
                    <a:pt x="16018" y="1667"/>
                    <a:pt x="16221" y="1681"/>
                  </a:cubicBezTo>
                  <a:cubicBezTo>
                    <a:pt x="16424" y="1695"/>
                    <a:pt x="16638" y="1709"/>
                    <a:pt x="16833" y="1752"/>
                  </a:cubicBezTo>
                  <a:cubicBezTo>
                    <a:pt x="17028" y="1794"/>
                    <a:pt x="17205" y="1865"/>
                    <a:pt x="17390" y="1957"/>
                  </a:cubicBezTo>
                  <a:cubicBezTo>
                    <a:pt x="17575" y="2048"/>
                    <a:pt x="17768" y="2161"/>
                    <a:pt x="17963" y="2289"/>
                  </a:cubicBezTo>
                  <a:cubicBezTo>
                    <a:pt x="18158" y="2416"/>
                    <a:pt x="18356" y="2557"/>
                    <a:pt x="18533" y="2684"/>
                  </a:cubicBezTo>
                  <a:cubicBezTo>
                    <a:pt x="18710" y="2811"/>
                    <a:pt x="18867" y="2924"/>
                    <a:pt x="19023" y="3037"/>
                  </a:cubicBezTo>
                  <a:cubicBezTo>
                    <a:pt x="19179" y="3150"/>
                    <a:pt x="19335" y="3263"/>
                    <a:pt x="19515" y="3390"/>
                  </a:cubicBezTo>
                  <a:cubicBezTo>
                    <a:pt x="19695" y="3518"/>
                    <a:pt x="19898" y="3659"/>
                    <a:pt x="20080" y="3835"/>
                  </a:cubicBezTo>
                  <a:cubicBezTo>
                    <a:pt x="20262" y="4012"/>
                    <a:pt x="20424" y="4224"/>
                    <a:pt x="20569" y="4506"/>
                  </a:cubicBezTo>
                  <a:cubicBezTo>
                    <a:pt x="20715" y="4789"/>
                    <a:pt x="20845" y="5142"/>
                    <a:pt x="20957" y="5573"/>
                  </a:cubicBezTo>
                  <a:cubicBezTo>
                    <a:pt x="21069" y="6004"/>
                    <a:pt x="21163" y="6512"/>
                    <a:pt x="21246" y="7014"/>
                  </a:cubicBezTo>
                  <a:cubicBezTo>
                    <a:pt x="21330" y="7516"/>
                    <a:pt x="21403" y="8010"/>
                    <a:pt x="21460" y="8511"/>
                  </a:cubicBezTo>
                  <a:cubicBezTo>
                    <a:pt x="21517" y="9013"/>
                    <a:pt x="21559" y="9522"/>
                    <a:pt x="21574" y="9967"/>
                  </a:cubicBezTo>
                  <a:cubicBezTo>
                    <a:pt x="21590" y="10412"/>
                    <a:pt x="21580" y="10793"/>
                    <a:pt x="21530" y="11231"/>
                  </a:cubicBezTo>
                  <a:cubicBezTo>
                    <a:pt x="21481" y="11669"/>
                    <a:pt x="21392" y="12163"/>
                    <a:pt x="21283" y="12636"/>
                  </a:cubicBezTo>
                  <a:cubicBezTo>
                    <a:pt x="21173" y="13110"/>
                    <a:pt x="21043" y="13562"/>
                    <a:pt x="20908" y="13979"/>
                  </a:cubicBezTo>
                  <a:cubicBezTo>
                    <a:pt x="20772" y="14395"/>
                    <a:pt x="20632" y="14777"/>
                    <a:pt x="20486" y="15130"/>
                  </a:cubicBezTo>
                  <a:cubicBezTo>
                    <a:pt x="20340" y="15483"/>
                    <a:pt x="20189" y="15808"/>
                    <a:pt x="20036" y="16098"/>
                  </a:cubicBezTo>
                  <a:cubicBezTo>
                    <a:pt x="19882" y="16387"/>
                    <a:pt x="19726" y="16641"/>
                    <a:pt x="19567" y="16889"/>
                  </a:cubicBezTo>
                  <a:cubicBezTo>
                    <a:pt x="19408" y="17136"/>
                    <a:pt x="19247" y="17376"/>
                    <a:pt x="19075" y="17630"/>
                  </a:cubicBezTo>
                  <a:cubicBezTo>
                    <a:pt x="18903" y="17885"/>
                    <a:pt x="18721" y="18153"/>
                    <a:pt x="18544" y="18429"/>
                  </a:cubicBezTo>
                  <a:cubicBezTo>
                    <a:pt x="18367" y="18704"/>
                    <a:pt x="18195" y="18987"/>
                    <a:pt x="18020" y="19234"/>
                  </a:cubicBezTo>
                  <a:cubicBezTo>
                    <a:pt x="17846" y="19481"/>
                    <a:pt x="17669" y="19693"/>
                    <a:pt x="17479" y="19869"/>
                  </a:cubicBezTo>
                  <a:cubicBezTo>
                    <a:pt x="17289" y="20046"/>
                    <a:pt x="17086" y="20187"/>
                    <a:pt x="16890" y="20300"/>
                  </a:cubicBezTo>
                  <a:cubicBezTo>
                    <a:pt x="16695" y="20413"/>
                    <a:pt x="16508" y="20498"/>
                    <a:pt x="16318" y="20569"/>
                  </a:cubicBezTo>
                  <a:cubicBezTo>
                    <a:pt x="16128" y="20639"/>
                    <a:pt x="15935" y="20696"/>
                    <a:pt x="15734" y="20752"/>
                  </a:cubicBezTo>
                  <a:cubicBezTo>
                    <a:pt x="15534" y="20809"/>
                    <a:pt x="15326" y="20865"/>
                    <a:pt x="15120" y="20915"/>
                  </a:cubicBezTo>
                  <a:cubicBezTo>
                    <a:pt x="14914" y="20964"/>
                    <a:pt x="14711" y="21007"/>
                    <a:pt x="14505" y="21056"/>
                  </a:cubicBezTo>
                  <a:cubicBezTo>
                    <a:pt x="14300" y="21106"/>
                    <a:pt x="14091" y="21162"/>
                    <a:pt x="13901" y="21204"/>
                  </a:cubicBezTo>
                  <a:cubicBezTo>
                    <a:pt x="13711" y="21247"/>
                    <a:pt x="13539" y="21275"/>
                    <a:pt x="13360" y="21296"/>
                  </a:cubicBezTo>
                  <a:cubicBezTo>
                    <a:pt x="13180" y="21317"/>
                    <a:pt x="12993" y="21332"/>
                    <a:pt x="12790" y="21339"/>
                  </a:cubicBezTo>
                  <a:cubicBezTo>
                    <a:pt x="12587" y="21346"/>
                    <a:pt x="12368" y="21346"/>
                    <a:pt x="12167" y="21332"/>
                  </a:cubicBezTo>
                  <a:cubicBezTo>
                    <a:pt x="11967" y="21317"/>
                    <a:pt x="11785" y="21289"/>
                    <a:pt x="11602" y="21275"/>
                  </a:cubicBezTo>
                  <a:cubicBezTo>
                    <a:pt x="11420" y="21261"/>
                    <a:pt x="11238" y="21261"/>
                    <a:pt x="11050" y="21261"/>
                  </a:cubicBezTo>
                  <a:cubicBezTo>
                    <a:pt x="10863" y="21261"/>
                    <a:pt x="10670" y="21261"/>
                    <a:pt x="10480" y="21268"/>
                  </a:cubicBezTo>
                  <a:cubicBezTo>
                    <a:pt x="10290" y="21275"/>
                    <a:pt x="10103" y="21289"/>
                    <a:pt x="9918" y="21317"/>
                  </a:cubicBezTo>
                  <a:cubicBezTo>
                    <a:pt x="9733" y="21346"/>
                    <a:pt x="9551" y="21388"/>
                    <a:pt x="9363" y="21423"/>
                  </a:cubicBezTo>
                  <a:cubicBezTo>
                    <a:pt x="9176" y="21459"/>
                    <a:pt x="8983" y="21487"/>
                    <a:pt x="8788" y="21515"/>
                  </a:cubicBezTo>
                  <a:cubicBezTo>
                    <a:pt x="8593" y="21543"/>
                    <a:pt x="8395" y="21572"/>
                    <a:pt x="8184" y="21586"/>
                  </a:cubicBezTo>
                  <a:cubicBezTo>
                    <a:pt x="7973" y="21600"/>
                    <a:pt x="7749" y="21600"/>
                    <a:pt x="7525" y="21600"/>
                  </a:cubicBezTo>
                  <a:cubicBezTo>
                    <a:pt x="7301" y="21600"/>
                    <a:pt x="7077" y="21600"/>
                    <a:pt x="6858" y="21579"/>
                  </a:cubicBezTo>
                  <a:cubicBezTo>
                    <a:pt x="6640" y="21558"/>
                    <a:pt x="6426" y="21515"/>
                    <a:pt x="6215" y="21473"/>
                  </a:cubicBezTo>
                  <a:cubicBezTo>
                    <a:pt x="6004" y="21430"/>
                    <a:pt x="5796" y="21388"/>
                    <a:pt x="5590" y="21346"/>
                  </a:cubicBezTo>
                  <a:cubicBezTo>
                    <a:pt x="5385" y="21303"/>
                    <a:pt x="5182" y="21261"/>
                    <a:pt x="4981" y="21197"/>
                  </a:cubicBezTo>
                  <a:cubicBezTo>
                    <a:pt x="4781" y="21134"/>
                    <a:pt x="4583" y="21049"/>
                    <a:pt x="4388" y="20964"/>
                  </a:cubicBezTo>
                  <a:cubicBezTo>
                    <a:pt x="4192" y="20880"/>
                    <a:pt x="4000" y="20795"/>
                    <a:pt x="3797" y="20703"/>
                  </a:cubicBezTo>
                  <a:cubicBezTo>
                    <a:pt x="3593" y="20611"/>
                    <a:pt x="3380" y="20512"/>
                    <a:pt x="3164" y="20406"/>
                  </a:cubicBezTo>
                  <a:cubicBezTo>
                    <a:pt x="2948" y="20300"/>
                    <a:pt x="2729" y="20187"/>
                    <a:pt x="2529" y="20074"/>
                  </a:cubicBezTo>
                  <a:cubicBezTo>
                    <a:pt x="2328" y="19961"/>
                    <a:pt x="2146" y="19848"/>
                    <a:pt x="1982" y="19721"/>
                  </a:cubicBezTo>
                  <a:cubicBezTo>
                    <a:pt x="1818" y="19594"/>
                    <a:pt x="1672" y="19453"/>
                    <a:pt x="1503" y="19234"/>
                  </a:cubicBezTo>
                  <a:cubicBezTo>
                    <a:pt x="1333" y="19015"/>
                    <a:pt x="1141" y="18718"/>
                    <a:pt x="982" y="18429"/>
                  </a:cubicBezTo>
                  <a:cubicBezTo>
                    <a:pt x="823" y="18139"/>
                    <a:pt x="698" y="17856"/>
                    <a:pt x="578" y="17517"/>
                  </a:cubicBezTo>
                  <a:cubicBezTo>
                    <a:pt x="459" y="17178"/>
                    <a:pt x="344" y="16783"/>
                    <a:pt x="250" y="16324"/>
                  </a:cubicBezTo>
                  <a:cubicBezTo>
                    <a:pt x="157" y="15864"/>
                    <a:pt x="84" y="15342"/>
                    <a:pt x="42" y="14883"/>
                  </a:cubicBezTo>
                  <a:cubicBezTo>
                    <a:pt x="0" y="14424"/>
                    <a:pt x="-10" y="14028"/>
                    <a:pt x="8" y="13562"/>
                  </a:cubicBezTo>
                  <a:cubicBezTo>
                    <a:pt x="26" y="13096"/>
                    <a:pt x="73" y="12559"/>
                    <a:pt x="115" y="12071"/>
                  </a:cubicBezTo>
                  <a:cubicBezTo>
                    <a:pt x="157" y="11584"/>
                    <a:pt x="193" y="11146"/>
                    <a:pt x="211" y="10673"/>
                  </a:cubicBezTo>
                  <a:cubicBezTo>
                    <a:pt x="230" y="10200"/>
                    <a:pt x="230" y="9691"/>
                    <a:pt x="237" y="9267"/>
                  </a:cubicBezTo>
                  <a:cubicBezTo>
                    <a:pt x="245" y="8843"/>
                    <a:pt x="261" y="8504"/>
                    <a:pt x="308" y="8130"/>
                  </a:cubicBezTo>
                  <a:cubicBezTo>
                    <a:pt x="355" y="7756"/>
                    <a:pt x="433" y="7346"/>
                    <a:pt x="532" y="6915"/>
                  </a:cubicBezTo>
                  <a:cubicBezTo>
                    <a:pt x="631" y="6484"/>
                    <a:pt x="750" y="6032"/>
                    <a:pt x="852" y="5594"/>
                  </a:cubicBezTo>
                  <a:cubicBezTo>
                    <a:pt x="953" y="5156"/>
                    <a:pt x="1037" y="4733"/>
                    <a:pt x="1115" y="4337"/>
                  </a:cubicBezTo>
                  <a:cubicBezTo>
                    <a:pt x="1193" y="3941"/>
                    <a:pt x="1266" y="3574"/>
                    <a:pt x="1354" y="3242"/>
                  </a:cubicBezTo>
                  <a:cubicBezTo>
                    <a:pt x="1443" y="2910"/>
                    <a:pt x="1547" y="2613"/>
                    <a:pt x="1711" y="2296"/>
                  </a:cubicBezTo>
                  <a:cubicBezTo>
                    <a:pt x="1875" y="1978"/>
                    <a:pt x="2099" y="1639"/>
                    <a:pt x="2227" y="1448"/>
                  </a:cubicBezTo>
                  <a:cubicBezTo>
                    <a:pt x="2354" y="1257"/>
                    <a:pt x="2385" y="1215"/>
                    <a:pt x="2417" y="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1038158" y="8069407"/>
              <a:ext cx="332046" cy="6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0545" fill="norm" stroke="1" extrusionOk="0">
                  <a:moveTo>
                    <a:pt x="643" y="20545"/>
                  </a:moveTo>
                  <a:cubicBezTo>
                    <a:pt x="152" y="17459"/>
                    <a:pt x="-339" y="14374"/>
                    <a:pt x="316" y="11288"/>
                  </a:cubicBezTo>
                  <a:cubicBezTo>
                    <a:pt x="970" y="8202"/>
                    <a:pt x="2770" y="5116"/>
                    <a:pt x="5388" y="2802"/>
                  </a:cubicBezTo>
                  <a:cubicBezTo>
                    <a:pt x="8006" y="488"/>
                    <a:pt x="11443" y="-1055"/>
                    <a:pt x="14225" y="874"/>
                  </a:cubicBezTo>
                  <a:cubicBezTo>
                    <a:pt x="17006" y="2802"/>
                    <a:pt x="19134" y="8202"/>
                    <a:pt x="21261" y="13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078184" y="8129802"/>
              <a:ext cx="39935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449" y="21600"/>
                  </a:moveTo>
                  <a:cubicBezTo>
                    <a:pt x="174" y="18277"/>
                    <a:pt x="-101" y="14954"/>
                    <a:pt x="37" y="12462"/>
                  </a:cubicBezTo>
                  <a:cubicBezTo>
                    <a:pt x="174" y="9969"/>
                    <a:pt x="724" y="8308"/>
                    <a:pt x="3270" y="6646"/>
                  </a:cubicBezTo>
                  <a:cubicBezTo>
                    <a:pt x="5815" y="4985"/>
                    <a:pt x="10355" y="3323"/>
                    <a:pt x="13726" y="2215"/>
                  </a:cubicBezTo>
                  <a:cubicBezTo>
                    <a:pt x="17096" y="1108"/>
                    <a:pt x="19298" y="554"/>
                    <a:pt x="214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1975884" y="8055689"/>
              <a:ext cx="168671" cy="3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5429"/>
                    <a:pt x="1964" y="9257"/>
                    <a:pt x="4745" y="5400"/>
                  </a:cubicBezTo>
                  <a:cubicBezTo>
                    <a:pt x="7527" y="1543"/>
                    <a:pt x="12109" y="0"/>
                    <a:pt x="15218" y="0"/>
                  </a:cubicBezTo>
                  <a:cubicBezTo>
                    <a:pt x="18327" y="0"/>
                    <a:pt x="19964" y="1543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1968217" y="8148656"/>
              <a:ext cx="260674" cy="4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1" fill="norm" stroke="1" extrusionOk="0">
                  <a:moveTo>
                    <a:pt x="0" y="21121"/>
                  </a:moveTo>
                  <a:cubicBezTo>
                    <a:pt x="212" y="14768"/>
                    <a:pt x="424" y="8415"/>
                    <a:pt x="2329" y="4603"/>
                  </a:cubicBezTo>
                  <a:cubicBezTo>
                    <a:pt x="4235" y="792"/>
                    <a:pt x="7835" y="-479"/>
                    <a:pt x="11329" y="156"/>
                  </a:cubicBezTo>
                  <a:cubicBezTo>
                    <a:pt x="14824" y="792"/>
                    <a:pt x="18212" y="3333"/>
                    <a:pt x="21600" y="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3064575" y="8053134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3125910" y="8175803"/>
              <a:ext cx="20700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4400"/>
                    <a:pt x="1600" y="7200"/>
                    <a:pt x="5200" y="3600"/>
                  </a:cubicBezTo>
                  <a:cubicBezTo>
                    <a:pt x="8800" y="0"/>
                    <a:pt x="15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4022930" y="8183470"/>
              <a:ext cx="237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4400"/>
                    <a:pt x="8826" y="7200"/>
                    <a:pt x="12426" y="3600"/>
                  </a:cubicBezTo>
                  <a:cubicBezTo>
                    <a:pt x="16026" y="0"/>
                    <a:pt x="1881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3999929" y="8284276"/>
              <a:ext cx="276008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600" y="10932"/>
                    <a:pt x="1200" y="1332"/>
                    <a:pt x="4800" y="132"/>
                  </a:cubicBezTo>
                  <a:cubicBezTo>
                    <a:pt x="8400" y="-1068"/>
                    <a:pt x="1500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5050287" y="8160470"/>
              <a:ext cx="32200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4400"/>
                    <a:pt x="9943" y="7200"/>
                    <a:pt x="13543" y="3600"/>
                  </a:cubicBezTo>
                  <a:cubicBezTo>
                    <a:pt x="17143" y="0"/>
                    <a:pt x="193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5073287" y="8275472"/>
              <a:ext cx="34500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" y="15600"/>
                    <a:pt x="640" y="9600"/>
                    <a:pt x="2880" y="6000"/>
                  </a:cubicBezTo>
                  <a:cubicBezTo>
                    <a:pt x="5120" y="2400"/>
                    <a:pt x="9280" y="1200"/>
                    <a:pt x="12720" y="600"/>
                  </a:cubicBezTo>
                  <a:cubicBezTo>
                    <a:pt x="16160" y="0"/>
                    <a:pt x="188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5837020" y="8252472"/>
              <a:ext cx="24062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263" y="21600"/>
                  </a:moveTo>
                  <a:cubicBezTo>
                    <a:pt x="35" y="14400"/>
                    <a:pt x="-192" y="7200"/>
                    <a:pt x="263" y="3600"/>
                  </a:cubicBezTo>
                  <a:cubicBezTo>
                    <a:pt x="717" y="0"/>
                    <a:pt x="1854" y="0"/>
                    <a:pt x="5492" y="0"/>
                  </a:cubicBezTo>
                  <a:cubicBezTo>
                    <a:pt x="9130" y="0"/>
                    <a:pt x="15269" y="0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5816970" y="8387743"/>
              <a:ext cx="345009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080" y="12794"/>
                    <a:pt x="4160" y="5170"/>
                    <a:pt x="7760" y="1994"/>
                  </a:cubicBezTo>
                  <a:cubicBezTo>
                    <a:pt x="11360" y="-1183"/>
                    <a:pt x="16480" y="87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1133575" y="6642435"/>
              <a:ext cx="211188" cy="48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16" fill="norm" stroke="1" extrusionOk="0">
                  <a:moveTo>
                    <a:pt x="21249" y="0"/>
                  </a:moveTo>
                  <a:cubicBezTo>
                    <a:pt x="19963" y="114"/>
                    <a:pt x="18678" y="227"/>
                    <a:pt x="16492" y="1364"/>
                  </a:cubicBezTo>
                  <a:cubicBezTo>
                    <a:pt x="14306" y="2501"/>
                    <a:pt x="11220" y="4661"/>
                    <a:pt x="8392" y="7219"/>
                  </a:cubicBezTo>
                  <a:cubicBezTo>
                    <a:pt x="5563" y="9777"/>
                    <a:pt x="2992" y="12733"/>
                    <a:pt x="1578" y="15006"/>
                  </a:cubicBezTo>
                  <a:cubicBezTo>
                    <a:pt x="163" y="17280"/>
                    <a:pt x="-94" y="18872"/>
                    <a:pt x="163" y="19895"/>
                  </a:cubicBezTo>
                  <a:cubicBezTo>
                    <a:pt x="420" y="20918"/>
                    <a:pt x="1192" y="21373"/>
                    <a:pt x="3635" y="21486"/>
                  </a:cubicBezTo>
                  <a:cubicBezTo>
                    <a:pt x="6078" y="21600"/>
                    <a:pt x="10192" y="21373"/>
                    <a:pt x="12763" y="21088"/>
                  </a:cubicBezTo>
                  <a:cubicBezTo>
                    <a:pt x="15335" y="20804"/>
                    <a:pt x="16363" y="20463"/>
                    <a:pt x="17006" y="19895"/>
                  </a:cubicBezTo>
                  <a:cubicBezTo>
                    <a:pt x="17649" y="19326"/>
                    <a:pt x="17906" y="18531"/>
                    <a:pt x="17649" y="17905"/>
                  </a:cubicBezTo>
                  <a:cubicBezTo>
                    <a:pt x="17392" y="17280"/>
                    <a:pt x="16620" y="16825"/>
                    <a:pt x="14435" y="16427"/>
                  </a:cubicBezTo>
                  <a:cubicBezTo>
                    <a:pt x="12249" y="16029"/>
                    <a:pt x="8649" y="15688"/>
                    <a:pt x="6206" y="15632"/>
                  </a:cubicBezTo>
                  <a:cubicBezTo>
                    <a:pt x="3763" y="15575"/>
                    <a:pt x="2478" y="15802"/>
                    <a:pt x="1449" y="16143"/>
                  </a:cubicBezTo>
                  <a:cubicBezTo>
                    <a:pt x="420" y="16484"/>
                    <a:pt x="-351" y="16939"/>
                    <a:pt x="163" y="17451"/>
                  </a:cubicBezTo>
                  <a:cubicBezTo>
                    <a:pt x="678" y="17962"/>
                    <a:pt x="2478" y="18531"/>
                    <a:pt x="4278" y="19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1452098" y="6573434"/>
              <a:ext cx="76669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2800"/>
                    <a:pt x="17280" y="5600"/>
                    <a:pt x="14040" y="8650"/>
                  </a:cubicBezTo>
                  <a:cubicBezTo>
                    <a:pt x="10800" y="11700"/>
                    <a:pt x="6480" y="15000"/>
                    <a:pt x="3960" y="17200"/>
                  </a:cubicBezTo>
                  <a:cubicBezTo>
                    <a:pt x="1440" y="19400"/>
                    <a:pt x="720" y="205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1429054" y="7309450"/>
              <a:ext cx="74655" cy="95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1237" fill="norm" stroke="1" extrusionOk="0">
                  <a:moveTo>
                    <a:pt x="18825" y="0"/>
                  </a:moveTo>
                  <a:cubicBezTo>
                    <a:pt x="15341" y="568"/>
                    <a:pt x="11857" y="1137"/>
                    <a:pt x="9070" y="2558"/>
                  </a:cubicBezTo>
                  <a:cubicBezTo>
                    <a:pt x="6283" y="3979"/>
                    <a:pt x="4192" y="6253"/>
                    <a:pt x="2451" y="9379"/>
                  </a:cubicBezTo>
                  <a:cubicBezTo>
                    <a:pt x="709" y="12505"/>
                    <a:pt x="-685" y="16484"/>
                    <a:pt x="360" y="18758"/>
                  </a:cubicBezTo>
                  <a:cubicBezTo>
                    <a:pt x="1405" y="21032"/>
                    <a:pt x="4889" y="21600"/>
                    <a:pt x="8025" y="21032"/>
                  </a:cubicBezTo>
                  <a:cubicBezTo>
                    <a:pt x="11160" y="20463"/>
                    <a:pt x="13947" y="18758"/>
                    <a:pt x="16386" y="16768"/>
                  </a:cubicBezTo>
                  <a:cubicBezTo>
                    <a:pt x="18825" y="14779"/>
                    <a:pt x="20915" y="12505"/>
                    <a:pt x="20218" y="9947"/>
                  </a:cubicBezTo>
                  <a:cubicBezTo>
                    <a:pt x="19521" y="7389"/>
                    <a:pt x="16038" y="4547"/>
                    <a:pt x="12554" y="1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0483520" y="7754766"/>
              <a:ext cx="1344253" cy="3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411" y="3960"/>
                  </a:moveTo>
                  <a:cubicBezTo>
                    <a:pt x="205" y="3960"/>
                    <a:pt x="0" y="3960"/>
                    <a:pt x="0" y="4680"/>
                  </a:cubicBezTo>
                  <a:cubicBezTo>
                    <a:pt x="0" y="5400"/>
                    <a:pt x="205" y="6840"/>
                    <a:pt x="1027" y="7560"/>
                  </a:cubicBezTo>
                  <a:cubicBezTo>
                    <a:pt x="1848" y="8280"/>
                    <a:pt x="3285" y="8280"/>
                    <a:pt x="4702" y="6840"/>
                  </a:cubicBezTo>
                  <a:cubicBezTo>
                    <a:pt x="6119" y="5400"/>
                    <a:pt x="7515" y="2520"/>
                    <a:pt x="9055" y="1080"/>
                  </a:cubicBezTo>
                  <a:cubicBezTo>
                    <a:pt x="10595" y="-360"/>
                    <a:pt x="12278" y="-360"/>
                    <a:pt x="13900" y="1080"/>
                  </a:cubicBezTo>
                  <a:cubicBezTo>
                    <a:pt x="15522" y="2520"/>
                    <a:pt x="17083" y="5400"/>
                    <a:pt x="18356" y="9000"/>
                  </a:cubicBezTo>
                  <a:cubicBezTo>
                    <a:pt x="19629" y="12600"/>
                    <a:pt x="20614" y="16920"/>
                    <a:pt x="21600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0267462" y="8111390"/>
              <a:ext cx="210948" cy="19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117" fill="norm" stroke="1" extrusionOk="0">
                  <a:moveTo>
                    <a:pt x="1963" y="6805"/>
                  </a:moveTo>
                  <a:cubicBezTo>
                    <a:pt x="922" y="5725"/>
                    <a:pt x="-119" y="4645"/>
                    <a:pt x="11" y="3565"/>
                  </a:cubicBezTo>
                  <a:cubicBezTo>
                    <a:pt x="141" y="2485"/>
                    <a:pt x="1442" y="1405"/>
                    <a:pt x="2744" y="730"/>
                  </a:cubicBezTo>
                  <a:cubicBezTo>
                    <a:pt x="4045" y="55"/>
                    <a:pt x="5346" y="-215"/>
                    <a:pt x="7038" y="190"/>
                  </a:cubicBezTo>
                  <a:cubicBezTo>
                    <a:pt x="8729" y="595"/>
                    <a:pt x="10811" y="1675"/>
                    <a:pt x="11852" y="2890"/>
                  </a:cubicBezTo>
                  <a:cubicBezTo>
                    <a:pt x="12893" y="4105"/>
                    <a:pt x="12893" y="5455"/>
                    <a:pt x="11462" y="7750"/>
                  </a:cubicBezTo>
                  <a:cubicBezTo>
                    <a:pt x="10030" y="10045"/>
                    <a:pt x="7168" y="13285"/>
                    <a:pt x="5086" y="15715"/>
                  </a:cubicBezTo>
                  <a:cubicBezTo>
                    <a:pt x="3004" y="18145"/>
                    <a:pt x="1703" y="19765"/>
                    <a:pt x="1833" y="20575"/>
                  </a:cubicBezTo>
                  <a:cubicBezTo>
                    <a:pt x="1963" y="21385"/>
                    <a:pt x="3524" y="21385"/>
                    <a:pt x="7038" y="19900"/>
                  </a:cubicBezTo>
                  <a:cubicBezTo>
                    <a:pt x="10551" y="18415"/>
                    <a:pt x="16016" y="15445"/>
                    <a:pt x="21481" y="12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0570411" y="7922798"/>
              <a:ext cx="15334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10524410" y="8428809"/>
              <a:ext cx="52406" cy="3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3" h="20894" fill="norm" stroke="1" extrusionOk="0">
                  <a:moveTo>
                    <a:pt x="8836" y="9257"/>
                  </a:moveTo>
                  <a:cubicBezTo>
                    <a:pt x="11782" y="15428"/>
                    <a:pt x="14727" y="21600"/>
                    <a:pt x="17182" y="20829"/>
                  </a:cubicBezTo>
                  <a:cubicBezTo>
                    <a:pt x="19636" y="20057"/>
                    <a:pt x="21600" y="12343"/>
                    <a:pt x="18655" y="7714"/>
                  </a:cubicBezTo>
                  <a:cubicBezTo>
                    <a:pt x="15709" y="3085"/>
                    <a:pt x="7855" y="1543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10815750" y="8112997"/>
              <a:ext cx="214672" cy="18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5350"/>
                  </a:moveTo>
                  <a:cubicBezTo>
                    <a:pt x="514" y="3910"/>
                    <a:pt x="1029" y="2470"/>
                    <a:pt x="2829" y="1462"/>
                  </a:cubicBezTo>
                  <a:cubicBezTo>
                    <a:pt x="4629" y="454"/>
                    <a:pt x="7714" y="-122"/>
                    <a:pt x="9771" y="22"/>
                  </a:cubicBezTo>
                  <a:cubicBezTo>
                    <a:pt x="11829" y="166"/>
                    <a:pt x="12857" y="1030"/>
                    <a:pt x="12471" y="3622"/>
                  </a:cubicBezTo>
                  <a:cubicBezTo>
                    <a:pt x="12086" y="6214"/>
                    <a:pt x="10286" y="10534"/>
                    <a:pt x="8871" y="13126"/>
                  </a:cubicBezTo>
                  <a:cubicBezTo>
                    <a:pt x="7457" y="15718"/>
                    <a:pt x="6429" y="16582"/>
                    <a:pt x="5271" y="17590"/>
                  </a:cubicBezTo>
                  <a:cubicBezTo>
                    <a:pt x="4114" y="18598"/>
                    <a:pt x="2829" y="19750"/>
                    <a:pt x="2829" y="20470"/>
                  </a:cubicBezTo>
                  <a:cubicBezTo>
                    <a:pt x="2829" y="21190"/>
                    <a:pt x="4114" y="21478"/>
                    <a:pt x="7457" y="20902"/>
                  </a:cubicBezTo>
                  <a:cubicBezTo>
                    <a:pt x="10800" y="20326"/>
                    <a:pt x="16200" y="18886"/>
                    <a:pt x="21600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11130090" y="7953465"/>
              <a:ext cx="16812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1600"/>
                    <a:pt x="21600" y="3200"/>
                    <a:pt x="20057" y="5533"/>
                  </a:cubicBezTo>
                  <a:cubicBezTo>
                    <a:pt x="18514" y="7867"/>
                    <a:pt x="9257" y="10933"/>
                    <a:pt x="4629" y="13733"/>
                  </a:cubicBezTo>
                  <a:cubicBezTo>
                    <a:pt x="0" y="16533"/>
                    <a:pt x="0" y="190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11119420" y="8451809"/>
              <a:ext cx="36624" cy="5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6" h="20939" fill="norm" stroke="1" extrusionOk="0">
                  <a:moveTo>
                    <a:pt x="13736" y="0"/>
                  </a:moveTo>
                  <a:cubicBezTo>
                    <a:pt x="8336" y="2700"/>
                    <a:pt x="2936" y="5400"/>
                    <a:pt x="911" y="9000"/>
                  </a:cubicBezTo>
                  <a:cubicBezTo>
                    <a:pt x="-1114" y="12600"/>
                    <a:pt x="236" y="17100"/>
                    <a:pt x="4961" y="19350"/>
                  </a:cubicBezTo>
                  <a:cubicBezTo>
                    <a:pt x="9686" y="21600"/>
                    <a:pt x="17786" y="21600"/>
                    <a:pt x="19136" y="18450"/>
                  </a:cubicBezTo>
                  <a:cubicBezTo>
                    <a:pt x="20486" y="15300"/>
                    <a:pt x="15086" y="9000"/>
                    <a:pt x="9686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11444431" y="8165418"/>
              <a:ext cx="230006" cy="215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3281"/>
                  </a:moveTo>
                  <a:cubicBezTo>
                    <a:pt x="720" y="2277"/>
                    <a:pt x="1440" y="1272"/>
                    <a:pt x="2760" y="644"/>
                  </a:cubicBezTo>
                  <a:cubicBezTo>
                    <a:pt x="4080" y="16"/>
                    <a:pt x="6000" y="-235"/>
                    <a:pt x="7200" y="267"/>
                  </a:cubicBezTo>
                  <a:cubicBezTo>
                    <a:pt x="8400" y="770"/>
                    <a:pt x="8880" y="2025"/>
                    <a:pt x="8280" y="4663"/>
                  </a:cubicBezTo>
                  <a:cubicBezTo>
                    <a:pt x="7680" y="7300"/>
                    <a:pt x="6000" y="11318"/>
                    <a:pt x="4680" y="13830"/>
                  </a:cubicBezTo>
                  <a:cubicBezTo>
                    <a:pt x="3360" y="16342"/>
                    <a:pt x="2400" y="17346"/>
                    <a:pt x="1560" y="18351"/>
                  </a:cubicBezTo>
                  <a:cubicBezTo>
                    <a:pt x="720" y="19356"/>
                    <a:pt x="0" y="20360"/>
                    <a:pt x="720" y="20863"/>
                  </a:cubicBezTo>
                  <a:cubicBezTo>
                    <a:pt x="1440" y="21365"/>
                    <a:pt x="3600" y="21365"/>
                    <a:pt x="7320" y="20486"/>
                  </a:cubicBezTo>
                  <a:cubicBezTo>
                    <a:pt x="11040" y="19607"/>
                    <a:pt x="16320" y="17849"/>
                    <a:pt x="21600" y="16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11755539" y="8005766"/>
              <a:ext cx="33900" cy="407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537" fill="norm" stroke="1" extrusionOk="0">
                  <a:moveTo>
                    <a:pt x="20466" y="1287"/>
                  </a:moveTo>
                  <a:cubicBezTo>
                    <a:pt x="20466" y="612"/>
                    <a:pt x="20466" y="-63"/>
                    <a:pt x="19695" y="4"/>
                  </a:cubicBezTo>
                  <a:cubicBezTo>
                    <a:pt x="18923" y="72"/>
                    <a:pt x="17380" y="882"/>
                    <a:pt x="13523" y="3042"/>
                  </a:cubicBezTo>
                  <a:cubicBezTo>
                    <a:pt x="9666" y="5202"/>
                    <a:pt x="3495" y="8712"/>
                    <a:pt x="1180" y="12020"/>
                  </a:cubicBezTo>
                  <a:cubicBezTo>
                    <a:pt x="-1134" y="15327"/>
                    <a:pt x="409" y="18432"/>
                    <a:pt x="1952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11705103" y="8528478"/>
              <a:ext cx="86620" cy="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055" fill="norm" stroke="1" extrusionOk="0">
                  <a:moveTo>
                    <a:pt x="12960" y="0"/>
                  </a:moveTo>
                  <a:cubicBezTo>
                    <a:pt x="10491" y="1705"/>
                    <a:pt x="8023" y="3411"/>
                    <a:pt x="6480" y="5684"/>
                  </a:cubicBezTo>
                  <a:cubicBezTo>
                    <a:pt x="4937" y="7958"/>
                    <a:pt x="4320" y="10800"/>
                    <a:pt x="4011" y="13642"/>
                  </a:cubicBezTo>
                  <a:cubicBezTo>
                    <a:pt x="3703" y="16484"/>
                    <a:pt x="3703" y="19326"/>
                    <a:pt x="5554" y="20463"/>
                  </a:cubicBezTo>
                  <a:cubicBezTo>
                    <a:pt x="7406" y="21600"/>
                    <a:pt x="11109" y="21032"/>
                    <a:pt x="13886" y="19326"/>
                  </a:cubicBezTo>
                  <a:cubicBezTo>
                    <a:pt x="16663" y="17621"/>
                    <a:pt x="18514" y="14779"/>
                    <a:pt x="19749" y="11937"/>
                  </a:cubicBezTo>
                  <a:cubicBezTo>
                    <a:pt x="20983" y="9095"/>
                    <a:pt x="21600" y="6253"/>
                    <a:pt x="19749" y="4832"/>
                  </a:cubicBezTo>
                  <a:cubicBezTo>
                    <a:pt x="17897" y="3411"/>
                    <a:pt x="13577" y="3411"/>
                    <a:pt x="9874" y="4263"/>
                  </a:cubicBezTo>
                  <a:cubicBezTo>
                    <a:pt x="6171" y="5116"/>
                    <a:pt x="3086" y="6821"/>
                    <a:pt x="0" y="8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1881440" y="7577790"/>
              <a:ext cx="122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4400"/>
                    <a:pt x="8100" y="7200"/>
                    <a:pt x="11700" y="3600"/>
                  </a:cubicBezTo>
                  <a:cubicBezTo>
                    <a:pt x="15300" y="0"/>
                    <a:pt x="184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11881440" y="7708126"/>
              <a:ext cx="84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12028426" y="7535942"/>
              <a:ext cx="90688" cy="24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62" fill="norm" stroke="1" extrusionOk="0">
                  <a:moveTo>
                    <a:pt x="21291" y="4931"/>
                  </a:moveTo>
                  <a:cubicBezTo>
                    <a:pt x="21291" y="3829"/>
                    <a:pt x="21291" y="2727"/>
                    <a:pt x="20091" y="1846"/>
                  </a:cubicBezTo>
                  <a:cubicBezTo>
                    <a:pt x="18891" y="964"/>
                    <a:pt x="16491" y="303"/>
                    <a:pt x="13791" y="82"/>
                  </a:cubicBezTo>
                  <a:cubicBezTo>
                    <a:pt x="11091" y="-138"/>
                    <a:pt x="8091" y="82"/>
                    <a:pt x="5691" y="744"/>
                  </a:cubicBezTo>
                  <a:cubicBezTo>
                    <a:pt x="3291" y="1405"/>
                    <a:pt x="1491" y="2507"/>
                    <a:pt x="591" y="3719"/>
                  </a:cubicBezTo>
                  <a:cubicBezTo>
                    <a:pt x="-309" y="4931"/>
                    <a:pt x="-309" y="6254"/>
                    <a:pt x="1491" y="7025"/>
                  </a:cubicBezTo>
                  <a:cubicBezTo>
                    <a:pt x="3291" y="7797"/>
                    <a:pt x="6891" y="8017"/>
                    <a:pt x="9891" y="7797"/>
                  </a:cubicBezTo>
                  <a:cubicBezTo>
                    <a:pt x="12891" y="7576"/>
                    <a:pt x="15291" y="6915"/>
                    <a:pt x="16791" y="7356"/>
                  </a:cubicBezTo>
                  <a:cubicBezTo>
                    <a:pt x="18291" y="7797"/>
                    <a:pt x="18891" y="9340"/>
                    <a:pt x="19191" y="11874"/>
                  </a:cubicBezTo>
                  <a:cubicBezTo>
                    <a:pt x="19491" y="14409"/>
                    <a:pt x="19491" y="17935"/>
                    <a:pt x="19491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12136192" y="7587549"/>
              <a:ext cx="104872" cy="202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824" fill="norm" stroke="1" extrusionOk="0">
                  <a:moveTo>
                    <a:pt x="13535" y="2945"/>
                  </a:moveTo>
                  <a:cubicBezTo>
                    <a:pt x="14049" y="1628"/>
                    <a:pt x="14563" y="311"/>
                    <a:pt x="13792" y="47"/>
                  </a:cubicBezTo>
                  <a:cubicBezTo>
                    <a:pt x="13020" y="-216"/>
                    <a:pt x="10963" y="574"/>
                    <a:pt x="8392" y="3340"/>
                  </a:cubicBezTo>
                  <a:cubicBezTo>
                    <a:pt x="5820" y="6106"/>
                    <a:pt x="2735" y="10847"/>
                    <a:pt x="1192" y="14008"/>
                  </a:cubicBezTo>
                  <a:cubicBezTo>
                    <a:pt x="-351" y="17169"/>
                    <a:pt x="-351" y="18750"/>
                    <a:pt x="935" y="19803"/>
                  </a:cubicBezTo>
                  <a:cubicBezTo>
                    <a:pt x="2220" y="20857"/>
                    <a:pt x="4792" y="21384"/>
                    <a:pt x="8392" y="19935"/>
                  </a:cubicBezTo>
                  <a:cubicBezTo>
                    <a:pt x="11992" y="18486"/>
                    <a:pt x="16620" y="15062"/>
                    <a:pt x="18935" y="12296"/>
                  </a:cubicBezTo>
                  <a:cubicBezTo>
                    <a:pt x="21249" y="9530"/>
                    <a:pt x="21249" y="7423"/>
                    <a:pt x="20992" y="5711"/>
                  </a:cubicBezTo>
                  <a:cubicBezTo>
                    <a:pt x="20735" y="3999"/>
                    <a:pt x="20220" y="2682"/>
                    <a:pt x="17649" y="2155"/>
                  </a:cubicBezTo>
                  <a:cubicBezTo>
                    <a:pt x="15078" y="1628"/>
                    <a:pt x="10449" y="1891"/>
                    <a:pt x="5821" y="2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13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831162" y="4701774"/>
              <a:ext cx="211960" cy="82654"/>
            </a:xfrm>
            <a:prstGeom prst="rect">
              <a:avLst/>
            </a:prstGeom>
            <a:effectLst/>
          </p:spPr>
        </p:pic>
        <p:pic>
          <p:nvPicPr>
            <p:cNvPr id="915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0856718" y="4835695"/>
              <a:ext cx="278406" cy="79069"/>
            </a:xfrm>
            <a:prstGeom prst="rect">
              <a:avLst/>
            </a:prstGeom>
            <a:effectLst/>
          </p:spPr>
        </p:pic>
        <p:pic>
          <p:nvPicPr>
            <p:cNvPr id="91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176169" y="4554870"/>
              <a:ext cx="211962" cy="382894"/>
            </a:xfrm>
            <a:prstGeom prst="rect">
              <a:avLst/>
            </a:prstGeom>
            <a:effectLst/>
          </p:spPr>
        </p:pic>
        <p:pic>
          <p:nvPicPr>
            <p:cNvPr id="91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439398" y="4647750"/>
              <a:ext cx="194461" cy="278798"/>
            </a:xfrm>
            <a:prstGeom prst="rect">
              <a:avLst/>
            </a:prstGeom>
            <a:effectLst/>
          </p:spPr>
        </p:pic>
        <p:pic>
          <p:nvPicPr>
            <p:cNvPr id="92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565969" y="5700682"/>
              <a:ext cx="207944" cy="470805"/>
            </a:xfrm>
            <a:prstGeom prst="rect">
              <a:avLst/>
            </a:prstGeom>
            <a:effectLst/>
          </p:spPr>
        </p:pic>
        <p:pic>
          <p:nvPicPr>
            <p:cNvPr id="923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878849" y="5855385"/>
              <a:ext cx="48401" cy="293740"/>
            </a:xfrm>
            <a:prstGeom prst="rect">
              <a:avLst/>
            </a:prstGeom>
            <a:effectLst/>
          </p:spPr>
        </p:pic>
        <p:pic>
          <p:nvPicPr>
            <p:cNvPr id="925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725512" y="5698684"/>
              <a:ext cx="369671" cy="504109"/>
            </a:xfrm>
            <a:prstGeom prst="rect">
              <a:avLst/>
            </a:prstGeom>
            <a:effectLst/>
          </p:spPr>
        </p:pic>
        <p:pic>
          <p:nvPicPr>
            <p:cNvPr id="927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28350" y="7409566"/>
              <a:ext cx="394034" cy="502932"/>
            </a:xfrm>
            <a:prstGeom prst="rect">
              <a:avLst/>
            </a:prstGeom>
            <a:effectLst/>
          </p:spPr>
        </p:pic>
        <p:pic>
          <p:nvPicPr>
            <p:cNvPr id="929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58497" y="7319751"/>
              <a:ext cx="577413" cy="661749"/>
            </a:xfrm>
            <a:prstGeom prst="rect">
              <a:avLst/>
            </a:prstGeom>
            <a:effectLst/>
          </p:spPr>
        </p:pic>
        <p:pic>
          <p:nvPicPr>
            <p:cNvPr id="931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479580" y="5181141"/>
              <a:ext cx="6675340" cy="2215123"/>
            </a:xfrm>
            <a:prstGeom prst="rect">
              <a:avLst/>
            </a:prstGeom>
            <a:effectLst/>
          </p:spPr>
        </p:pic>
        <p:pic>
          <p:nvPicPr>
            <p:cNvPr id="933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502861" y="7074851"/>
              <a:ext cx="5118853" cy="1601775"/>
            </a:xfrm>
            <a:prstGeom prst="rect">
              <a:avLst/>
            </a:prstGeom>
            <a:effectLst/>
          </p:spPr>
        </p:pic>
        <p:pic>
          <p:nvPicPr>
            <p:cNvPr id="935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494286" y="7424531"/>
              <a:ext cx="1229095" cy="696444"/>
            </a:xfrm>
            <a:prstGeom prst="rect">
              <a:avLst/>
            </a:prstGeom>
            <a:effectLst/>
          </p:spPr>
        </p:pic>
        <p:sp>
          <p:nvSpPr>
            <p:cNvPr id="937" name="Line"/>
            <p:cNvSpPr/>
            <p:nvPr/>
          </p:nvSpPr>
          <p:spPr>
            <a:xfrm>
              <a:off x="9489387" y="6332810"/>
              <a:ext cx="92003" cy="3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21600" y="3682"/>
                  </a:moveTo>
                  <a:cubicBezTo>
                    <a:pt x="19800" y="2851"/>
                    <a:pt x="18000" y="2020"/>
                    <a:pt x="16200" y="1272"/>
                  </a:cubicBezTo>
                  <a:cubicBezTo>
                    <a:pt x="14400" y="525"/>
                    <a:pt x="12600" y="-140"/>
                    <a:pt x="9600" y="26"/>
                  </a:cubicBezTo>
                  <a:cubicBezTo>
                    <a:pt x="6600" y="192"/>
                    <a:pt x="2400" y="1189"/>
                    <a:pt x="1800" y="3017"/>
                  </a:cubicBezTo>
                  <a:cubicBezTo>
                    <a:pt x="1200" y="4845"/>
                    <a:pt x="4200" y="7503"/>
                    <a:pt x="8100" y="10078"/>
                  </a:cubicBezTo>
                  <a:cubicBezTo>
                    <a:pt x="12000" y="12654"/>
                    <a:pt x="16800" y="15146"/>
                    <a:pt x="19200" y="16808"/>
                  </a:cubicBezTo>
                  <a:cubicBezTo>
                    <a:pt x="21600" y="18469"/>
                    <a:pt x="21600" y="19300"/>
                    <a:pt x="20400" y="20048"/>
                  </a:cubicBezTo>
                  <a:cubicBezTo>
                    <a:pt x="19200" y="20795"/>
                    <a:pt x="16800" y="21460"/>
                    <a:pt x="13200" y="21377"/>
                  </a:cubicBezTo>
                  <a:cubicBezTo>
                    <a:pt x="9600" y="21294"/>
                    <a:pt x="4800" y="20463"/>
                    <a:pt x="0" y="1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9458719" y="6320428"/>
              <a:ext cx="34500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000"/>
                    <a:pt x="6400" y="10400"/>
                    <a:pt x="10000" y="6800"/>
                  </a:cubicBezTo>
                  <a:cubicBezTo>
                    <a:pt x="13600" y="3200"/>
                    <a:pt x="176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9934063" y="6151758"/>
              <a:ext cx="7668" cy="38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328"/>
                    <a:pt x="7200" y="10656"/>
                    <a:pt x="3600" y="14256"/>
                  </a:cubicBezTo>
                  <a:cubicBezTo>
                    <a:pt x="0" y="17856"/>
                    <a:pt x="0" y="197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9854736" y="6726771"/>
              <a:ext cx="84440" cy="10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064" fill="norm" stroke="1" extrusionOk="0">
                  <a:moveTo>
                    <a:pt x="19719" y="11063"/>
                  </a:moveTo>
                  <a:cubicBezTo>
                    <a:pt x="19719" y="8429"/>
                    <a:pt x="19719" y="5795"/>
                    <a:pt x="18131" y="4215"/>
                  </a:cubicBezTo>
                  <a:cubicBezTo>
                    <a:pt x="16543" y="2634"/>
                    <a:pt x="13366" y="2107"/>
                    <a:pt x="10190" y="3688"/>
                  </a:cubicBezTo>
                  <a:cubicBezTo>
                    <a:pt x="7014" y="5268"/>
                    <a:pt x="3837" y="8956"/>
                    <a:pt x="1931" y="12381"/>
                  </a:cubicBezTo>
                  <a:cubicBezTo>
                    <a:pt x="25" y="15805"/>
                    <a:pt x="-610" y="18966"/>
                    <a:pt x="661" y="20283"/>
                  </a:cubicBezTo>
                  <a:cubicBezTo>
                    <a:pt x="1931" y="21600"/>
                    <a:pt x="5108" y="21073"/>
                    <a:pt x="7966" y="20019"/>
                  </a:cubicBezTo>
                  <a:cubicBezTo>
                    <a:pt x="10825" y="18966"/>
                    <a:pt x="13366" y="17385"/>
                    <a:pt x="15908" y="14751"/>
                  </a:cubicBezTo>
                  <a:cubicBezTo>
                    <a:pt x="18449" y="12117"/>
                    <a:pt x="20990" y="8429"/>
                    <a:pt x="20990" y="5795"/>
                  </a:cubicBezTo>
                  <a:cubicBezTo>
                    <a:pt x="20990" y="3161"/>
                    <a:pt x="18449" y="1581"/>
                    <a:pt x="159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9228714" y="6956776"/>
              <a:ext cx="96602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4" y="17600"/>
                    <a:pt x="3429" y="13600"/>
                    <a:pt x="5486" y="11600"/>
                  </a:cubicBezTo>
                  <a:cubicBezTo>
                    <a:pt x="7543" y="9600"/>
                    <a:pt x="9943" y="9600"/>
                    <a:pt x="12257" y="9200"/>
                  </a:cubicBezTo>
                  <a:cubicBezTo>
                    <a:pt x="14571" y="8800"/>
                    <a:pt x="16800" y="8000"/>
                    <a:pt x="18343" y="6400"/>
                  </a:cubicBezTo>
                  <a:cubicBezTo>
                    <a:pt x="19886" y="4800"/>
                    <a:pt x="2074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9143013" y="7186721"/>
              <a:ext cx="177704" cy="203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38" fill="norm" stroke="1" extrusionOk="0">
                  <a:moveTo>
                    <a:pt x="2942" y="807"/>
                  </a:moveTo>
                  <a:cubicBezTo>
                    <a:pt x="4485" y="273"/>
                    <a:pt x="6027" y="-260"/>
                    <a:pt x="8342" y="140"/>
                  </a:cubicBezTo>
                  <a:cubicBezTo>
                    <a:pt x="10656" y="540"/>
                    <a:pt x="13742" y="1873"/>
                    <a:pt x="14205" y="4540"/>
                  </a:cubicBezTo>
                  <a:cubicBezTo>
                    <a:pt x="14667" y="7207"/>
                    <a:pt x="12507" y="11207"/>
                    <a:pt x="10193" y="14007"/>
                  </a:cubicBezTo>
                  <a:cubicBezTo>
                    <a:pt x="7879" y="16807"/>
                    <a:pt x="5410" y="18407"/>
                    <a:pt x="3405" y="19473"/>
                  </a:cubicBezTo>
                  <a:cubicBezTo>
                    <a:pt x="1399" y="20540"/>
                    <a:pt x="-144" y="21073"/>
                    <a:pt x="10" y="21207"/>
                  </a:cubicBezTo>
                  <a:cubicBezTo>
                    <a:pt x="165" y="21340"/>
                    <a:pt x="2016" y="21073"/>
                    <a:pt x="5873" y="20007"/>
                  </a:cubicBezTo>
                  <a:cubicBezTo>
                    <a:pt x="9730" y="18940"/>
                    <a:pt x="15593" y="17073"/>
                    <a:pt x="21456" y="15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9443385" y="7087112"/>
              <a:ext cx="15335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9425709" y="7455121"/>
              <a:ext cx="47794" cy="63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0803" fill="norm" stroke="1" extrusionOk="0">
                  <a:moveTo>
                    <a:pt x="16372" y="4984"/>
                  </a:moveTo>
                  <a:cubicBezTo>
                    <a:pt x="11229" y="6646"/>
                    <a:pt x="6086" y="8308"/>
                    <a:pt x="3000" y="11215"/>
                  </a:cubicBezTo>
                  <a:cubicBezTo>
                    <a:pt x="-85" y="14123"/>
                    <a:pt x="-1114" y="18277"/>
                    <a:pt x="1457" y="19938"/>
                  </a:cubicBezTo>
                  <a:cubicBezTo>
                    <a:pt x="4029" y="21600"/>
                    <a:pt x="10200" y="20769"/>
                    <a:pt x="14315" y="18277"/>
                  </a:cubicBezTo>
                  <a:cubicBezTo>
                    <a:pt x="18429" y="15785"/>
                    <a:pt x="20486" y="11631"/>
                    <a:pt x="18429" y="8308"/>
                  </a:cubicBezTo>
                  <a:cubicBezTo>
                    <a:pt x="16372" y="4985"/>
                    <a:pt x="10200" y="2492"/>
                    <a:pt x="40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9642724" y="7222145"/>
              <a:ext cx="184005" cy="18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966"/>
                  </a:moveTo>
                  <a:cubicBezTo>
                    <a:pt x="2700" y="1798"/>
                    <a:pt x="5400" y="631"/>
                    <a:pt x="7500" y="193"/>
                  </a:cubicBezTo>
                  <a:cubicBezTo>
                    <a:pt x="9600" y="-245"/>
                    <a:pt x="11100" y="47"/>
                    <a:pt x="11850" y="1214"/>
                  </a:cubicBezTo>
                  <a:cubicBezTo>
                    <a:pt x="12600" y="2382"/>
                    <a:pt x="12600" y="4425"/>
                    <a:pt x="10800" y="7344"/>
                  </a:cubicBezTo>
                  <a:cubicBezTo>
                    <a:pt x="9000" y="10263"/>
                    <a:pt x="5400" y="14058"/>
                    <a:pt x="3150" y="16539"/>
                  </a:cubicBezTo>
                  <a:cubicBezTo>
                    <a:pt x="900" y="19020"/>
                    <a:pt x="0" y="20187"/>
                    <a:pt x="450" y="20771"/>
                  </a:cubicBezTo>
                  <a:cubicBezTo>
                    <a:pt x="900" y="21355"/>
                    <a:pt x="2700" y="21355"/>
                    <a:pt x="6450" y="20187"/>
                  </a:cubicBezTo>
                  <a:cubicBezTo>
                    <a:pt x="10200" y="19020"/>
                    <a:pt x="15900" y="16685"/>
                    <a:pt x="21600" y="14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9964730" y="7102446"/>
              <a:ext cx="7668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9888062" y="7432120"/>
              <a:ext cx="69003" cy="8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21600" y="0"/>
                  </a:moveTo>
                  <a:cubicBezTo>
                    <a:pt x="17600" y="1234"/>
                    <a:pt x="13600" y="2469"/>
                    <a:pt x="11200" y="4629"/>
                  </a:cubicBezTo>
                  <a:cubicBezTo>
                    <a:pt x="8800" y="6789"/>
                    <a:pt x="8000" y="9874"/>
                    <a:pt x="8000" y="12960"/>
                  </a:cubicBezTo>
                  <a:cubicBezTo>
                    <a:pt x="8000" y="16046"/>
                    <a:pt x="8800" y="19131"/>
                    <a:pt x="11200" y="20366"/>
                  </a:cubicBezTo>
                  <a:cubicBezTo>
                    <a:pt x="13600" y="21600"/>
                    <a:pt x="17600" y="20983"/>
                    <a:pt x="18800" y="19131"/>
                  </a:cubicBezTo>
                  <a:cubicBezTo>
                    <a:pt x="20000" y="17280"/>
                    <a:pt x="18400" y="14194"/>
                    <a:pt x="15600" y="12651"/>
                  </a:cubicBezTo>
                  <a:cubicBezTo>
                    <a:pt x="12800" y="11109"/>
                    <a:pt x="8800" y="11109"/>
                    <a:pt x="6000" y="11726"/>
                  </a:cubicBezTo>
                  <a:cubicBezTo>
                    <a:pt x="3200" y="12343"/>
                    <a:pt x="1600" y="13577"/>
                    <a:pt x="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8094022" y="7911898"/>
              <a:ext cx="207005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67" y="12302"/>
                    <a:pt x="11733" y="4448"/>
                    <a:pt x="15333" y="1502"/>
                  </a:cubicBezTo>
                  <a:cubicBezTo>
                    <a:pt x="18933" y="-1443"/>
                    <a:pt x="2026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8117022" y="8083801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8450749" y="7726015"/>
              <a:ext cx="140447" cy="33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07" fill="norm" stroke="1" extrusionOk="0">
                  <a:moveTo>
                    <a:pt x="536" y="4710"/>
                  </a:moveTo>
                  <a:cubicBezTo>
                    <a:pt x="157" y="3898"/>
                    <a:pt x="-222" y="3086"/>
                    <a:pt x="157" y="2355"/>
                  </a:cubicBezTo>
                  <a:cubicBezTo>
                    <a:pt x="536" y="1624"/>
                    <a:pt x="1673" y="974"/>
                    <a:pt x="4136" y="568"/>
                  </a:cubicBezTo>
                  <a:cubicBezTo>
                    <a:pt x="6599" y="162"/>
                    <a:pt x="10388" y="0"/>
                    <a:pt x="13231" y="0"/>
                  </a:cubicBezTo>
                  <a:cubicBezTo>
                    <a:pt x="16073" y="0"/>
                    <a:pt x="17967" y="162"/>
                    <a:pt x="18725" y="650"/>
                  </a:cubicBezTo>
                  <a:cubicBezTo>
                    <a:pt x="19483" y="1137"/>
                    <a:pt x="19104" y="1949"/>
                    <a:pt x="17778" y="3086"/>
                  </a:cubicBezTo>
                  <a:cubicBezTo>
                    <a:pt x="16452" y="4223"/>
                    <a:pt x="14178" y="5684"/>
                    <a:pt x="12473" y="6740"/>
                  </a:cubicBezTo>
                  <a:cubicBezTo>
                    <a:pt x="10767" y="7795"/>
                    <a:pt x="9631" y="8445"/>
                    <a:pt x="10010" y="8932"/>
                  </a:cubicBezTo>
                  <a:cubicBezTo>
                    <a:pt x="10388" y="9420"/>
                    <a:pt x="12283" y="9744"/>
                    <a:pt x="14557" y="10475"/>
                  </a:cubicBezTo>
                  <a:cubicBezTo>
                    <a:pt x="16831" y="11206"/>
                    <a:pt x="19483" y="12343"/>
                    <a:pt x="20431" y="13723"/>
                  </a:cubicBezTo>
                  <a:cubicBezTo>
                    <a:pt x="21378" y="15104"/>
                    <a:pt x="20620" y="16728"/>
                    <a:pt x="18157" y="18108"/>
                  </a:cubicBezTo>
                  <a:cubicBezTo>
                    <a:pt x="15694" y="19489"/>
                    <a:pt x="11525" y="20626"/>
                    <a:pt x="8494" y="21113"/>
                  </a:cubicBezTo>
                  <a:cubicBezTo>
                    <a:pt x="5462" y="21600"/>
                    <a:pt x="3567" y="21438"/>
                    <a:pt x="2620" y="20950"/>
                  </a:cubicBezTo>
                  <a:cubicBezTo>
                    <a:pt x="1673" y="20463"/>
                    <a:pt x="1673" y="19651"/>
                    <a:pt x="2620" y="18839"/>
                  </a:cubicBezTo>
                  <a:cubicBezTo>
                    <a:pt x="3567" y="18027"/>
                    <a:pt x="5462" y="17215"/>
                    <a:pt x="7357" y="16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8652070" y="7728196"/>
              <a:ext cx="132097" cy="28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1146" fill="norm" stroke="1" extrusionOk="0">
                  <a:moveTo>
                    <a:pt x="18761" y="2470"/>
                  </a:moveTo>
                  <a:cubicBezTo>
                    <a:pt x="16832" y="1343"/>
                    <a:pt x="14904" y="216"/>
                    <a:pt x="13361" y="28"/>
                  </a:cubicBezTo>
                  <a:cubicBezTo>
                    <a:pt x="11818" y="-160"/>
                    <a:pt x="10661" y="591"/>
                    <a:pt x="8346" y="2939"/>
                  </a:cubicBezTo>
                  <a:cubicBezTo>
                    <a:pt x="6032" y="5287"/>
                    <a:pt x="2561" y="9231"/>
                    <a:pt x="1018" y="12518"/>
                  </a:cubicBezTo>
                  <a:cubicBezTo>
                    <a:pt x="-525" y="15805"/>
                    <a:pt x="-139" y="18435"/>
                    <a:pt x="1018" y="19843"/>
                  </a:cubicBezTo>
                  <a:cubicBezTo>
                    <a:pt x="2175" y="21252"/>
                    <a:pt x="4104" y="21440"/>
                    <a:pt x="6804" y="20783"/>
                  </a:cubicBezTo>
                  <a:cubicBezTo>
                    <a:pt x="9504" y="20125"/>
                    <a:pt x="12975" y="18623"/>
                    <a:pt x="15868" y="15805"/>
                  </a:cubicBezTo>
                  <a:cubicBezTo>
                    <a:pt x="18761" y="12988"/>
                    <a:pt x="21075" y="8856"/>
                    <a:pt x="19339" y="6226"/>
                  </a:cubicBezTo>
                  <a:cubicBezTo>
                    <a:pt x="17604" y="3597"/>
                    <a:pt x="11818" y="2470"/>
                    <a:pt x="6032" y="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52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1086723" y="3793005"/>
              <a:ext cx="186404" cy="25401"/>
            </a:xfrm>
            <a:prstGeom prst="rect">
              <a:avLst/>
            </a:prstGeom>
            <a:effectLst/>
          </p:spPr>
        </p:pic>
        <p:pic>
          <p:nvPicPr>
            <p:cNvPr id="954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1071389" y="3900340"/>
              <a:ext cx="240073" cy="86736"/>
            </a:xfrm>
            <a:prstGeom prst="rect">
              <a:avLst/>
            </a:prstGeom>
            <a:effectLst/>
          </p:spPr>
        </p:pic>
        <p:pic>
          <p:nvPicPr>
            <p:cNvPr id="956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1379483" y="3656143"/>
              <a:ext cx="179787" cy="341156"/>
            </a:xfrm>
            <a:prstGeom prst="rect">
              <a:avLst/>
            </a:prstGeom>
            <a:effectLst/>
          </p:spPr>
        </p:pic>
        <p:pic>
          <p:nvPicPr>
            <p:cNvPr id="958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1570331" y="3764325"/>
              <a:ext cx="187258" cy="218555"/>
            </a:xfrm>
            <a:prstGeom prst="rect">
              <a:avLst/>
            </a:prstGeom>
            <a:effectLst/>
          </p:spPr>
        </p:pic>
        <p:sp>
          <p:nvSpPr>
            <p:cNvPr id="960" name="Line"/>
            <p:cNvSpPr/>
            <p:nvPr/>
          </p:nvSpPr>
          <p:spPr>
            <a:xfrm>
              <a:off x="11682103" y="4262983"/>
              <a:ext cx="245340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250" y="12793"/>
                    <a:pt x="4500" y="5170"/>
                    <a:pt x="8100" y="1993"/>
                  </a:cubicBezTo>
                  <a:cubicBezTo>
                    <a:pt x="11700" y="-1183"/>
                    <a:pt x="1665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11758771" y="4411385"/>
              <a:ext cx="253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12126780" y="4005042"/>
              <a:ext cx="46002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93"/>
                    <a:pt x="0" y="10185"/>
                    <a:pt x="3600" y="13785"/>
                  </a:cubicBezTo>
                  <a:cubicBezTo>
                    <a:pt x="7200" y="17385"/>
                    <a:pt x="14400" y="194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12042444" y="4503387"/>
              <a:ext cx="24534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11988777" y="4721578"/>
              <a:ext cx="190200" cy="36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43" fill="norm" stroke="1" extrusionOk="0">
                  <a:moveTo>
                    <a:pt x="5116" y="2964"/>
                  </a:moveTo>
                  <a:cubicBezTo>
                    <a:pt x="4832" y="2209"/>
                    <a:pt x="4547" y="1453"/>
                    <a:pt x="5116" y="925"/>
                  </a:cubicBezTo>
                  <a:cubicBezTo>
                    <a:pt x="5684" y="396"/>
                    <a:pt x="7105" y="94"/>
                    <a:pt x="8668" y="19"/>
                  </a:cubicBezTo>
                  <a:cubicBezTo>
                    <a:pt x="10232" y="-57"/>
                    <a:pt x="11937" y="94"/>
                    <a:pt x="13074" y="547"/>
                  </a:cubicBezTo>
                  <a:cubicBezTo>
                    <a:pt x="14211" y="1000"/>
                    <a:pt x="14779" y="1756"/>
                    <a:pt x="14921" y="2511"/>
                  </a:cubicBezTo>
                  <a:cubicBezTo>
                    <a:pt x="15063" y="3266"/>
                    <a:pt x="14779" y="4021"/>
                    <a:pt x="14068" y="4626"/>
                  </a:cubicBezTo>
                  <a:cubicBezTo>
                    <a:pt x="13358" y="5230"/>
                    <a:pt x="12221" y="5683"/>
                    <a:pt x="12363" y="6060"/>
                  </a:cubicBezTo>
                  <a:cubicBezTo>
                    <a:pt x="12505" y="6438"/>
                    <a:pt x="13926" y="6740"/>
                    <a:pt x="15916" y="7420"/>
                  </a:cubicBezTo>
                  <a:cubicBezTo>
                    <a:pt x="17905" y="8100"/>
                    <a:pt x="20463" y="9157"/>
                    <a:pt x="21032" y="10743"/>
                  </a:cubicBezTo>
                  <a:cubicBezTo>
                    <a:pt x="21600" y="12329"/>
                    <a:pt x="20179" y="14444"/>
                    <a:pt x="16342" y="16332"/>
                  </a:cubicBezTo>
                  <a:cubicBezTo>
                    <a:pt x="12505" y="18220"/>
                    <a:pt x="6253" y="19881"/>
                    <a:pt x="0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Drawing"/>
          <p:cNvGrpSpPr/>
          <p:nvPr/>
        </p:nvGrpSpPr>
        <p:grpSpPr>
          <a:xfrm>
            <a:off x="840467" y="162427"/>
            <a:ext cx="11303808" cy="7765086"/>
            <a:chOff x="0" y="0"/>
            <a:chExt cx="11303806" cy="7765084"/>
          </a:xfrm>
        </p:grpSpPr>
        <p:sp>
          <p:nvSpPr>
            <p:cNvPr id="967" name="Line"/>
            <p:cNvSpPr/>
            <p:nvPr/>
          </p:nvSpPr>
          <p:spPr>
            <a:xfrm>
              <a:off x="616232" y="2229626"/>
              <a:ext cx="70808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0" y="21600"/>
                  </a:moveTo>
                  <a:cubicBezTo>
                    <a:pt x="2642" y="18000"/>
                    <a:pt x="5283" y="14400"/>
                    <a:pt x="7925" y="11400"/>
                  </a:cubicBezTo>
                  <a:cubicBezTo>
                    <a:pt x="10567" y="8400"/>
                    <a:pt x="13209" y="6000"/>
                    <a:pt x="15268" y="4200"/>
                  </a:cubicBezTo>
                  <a:cubicBezTo>
                    <a:pt x="17327" y="2400"/>
                    <a:pt x="18803" y="1200"/>
                    <a:pt x="19774" y="600"/>
                  </a:cubicBezTo>
                  <a:cubicBezTo>
                    <a:pt x="20745" y="0"/>
                    <a:pt x="21212" y="0"/>
                    <a:pt x="21406" y="0"/>
                  </a:cubicBezTo>
                  <a:cubicBezTo>
                    <a:pt x="21600" y="0"/>
                    <a:pt x="21522" y="0"/>
                    <a:pt x="214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1942595" y="2221959"/>
              <a:ext cx="52901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70" y="18720"/>
                    <a:pt x="3339" y="15840"/>
                    <a:pt x="5583" y="13680"/>
                  </a:cubicBezTo>
                  <a:cubicBezTo>
                    <a:pt x="7826" y="11520"/>
                    <a:pt x="10643" y="10080"/>
                    <a:pt x="13409" y="7920"/>
                  </a:cubicBezTo>
                  <a:cubicBezTo>
                    <a:pt x="16174" y="5760"/>
                    <a:pt x="1888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2969951" y="2244959"/>
              <a:ext cx="47534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65" y="16457"/>
                    <a:pt x="8129" y="11314"/>
                    <a:pt x="11729" y="7714"/>
                  </a:cubicBezTo>
                  <a:cubicBezTo>
                    <a:pt x="15329" y="4114"/>
                    <a:pt x="1846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4050976" y="2252626"/>
              <a:ext cx="58268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7" y="18514"/>
                    <a:pt x="5874" y="15429"/>
                    <a:pt x="9474" y="11829"/>
                  </a:cubicBezTo>
                  <a:cubicBezTo>
                    <a:pt x="13074" y="8229"/>
                    <a:pt x="17337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5139667" y="2191291"/>
              <a:ext cx="414010" cy="6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1600" y="18900"/>
                  </a:moveTo>
                  <a:cubicBezTo>
                    <a:pt x="800" y="19800"/>
                    <a:pt x="0" y="20700"/>
                    <a:pt x="0" y="21150"/>
                  </a:cubicBezTo>
                  <a:cubicBezTo>
                    <a:pt x="0" y="21600"/>
                    <a:pt x="800" y="21600"/>
                    <a:pt x="2933" y="19800"/>
                  </a:cubicBezTo>
                  <a:cubicBezTo>
                    <a:pt x="5067" y="18000"/>
                    <a:pt x="8533" y="14400"/>
                    <a:pt x="11867" y="10800"/>
                  </a:cubicBezTo>
                  <a:cubicBezTo>
                    <a:pt x="15200" y="7200"/>
                    <a:pt x="18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6021354" y="2160624"/>
              <a:ext cx="73601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5" y="17486"/>
                    <a:pt x="5550" y="13371"/>
                    <a:pt x="8663" y="10286"/>
                  </a:cubicBezTo>
                  <a:cubicBezTo>
                    <a:pt x="11775" y="7200"/>
                    <a:pt x="15225" y="5143"/>
                    <a:pt x="17438" y="3600"/>
                  </a:cubicBezTo>
                  <a:cubicBezTo>
                    <a:pt x="19650" y="2057"/>
                    <a:pt x="2062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869237" y="2536824"/>
              <a:ext cx="161005" cy="34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34" fill="norm" stroke="1" extrusionOk="0">
                  <a:moveTo>
                    <a:pt x="21263" y="2847"/>
                  </a:moveTo>
                  <a:cubicBezTo>
                    <a:pt x="20587" y="2047"/>
                    <a:pt x="19912" y="1247"/>
                    <a:pt x="17719" y="687"/>
                  </a:cubicBezTo>
                  <a:cubicBezTo>
                    <a:pt x="15525" y="127"/>
                    <a:pt x="11813" y="-193"/>
                    <a:pt x="8606" y="127"/>
                  </a:cubicBezTo>
                  <a:cubicBezTo>
                    <a:pt x="5400" y="447"/>
                    <a:pt x="2700" y="1407"/>
                    <a:pt x="2025" y="3167"/>
                  </a:cubicBezTo>
                  <a:cubicBezTo>
                    <a:pt x="1350" y="4927"/>
                    <a:pt x="2700" y="7487"/>
                    <a:pt x="5400" y="9247"/>
                  </a:cubicBezTo>
                  <a:cubicBezTo>
                    <a:pt x="8100" y="11007"/>
                    <a:pt x="12150" y="11967"/>
                    <a:pt x="14850" y="12687"/>
                  </a:cubicBezTo>
                  <a:cubicBezTo>
                    <a:pt x="17550" y="13407"/>
                    <a:pt x="18900" y="13887"/>
                    <a:pt x="19913" y="14607"/>
                  </a:cubicBezTo>
                  <a:cubicBezTo>
                    <a:pt x="20925" y="15327"/>
                    <a:pt x="21600" y="16287"/>
                    <a:pt x="20925" y="17167"/>
                  </a:cubicBezTo>
                  <a:cubicBezTo>
                    <a:pt x="20250" y="18047"/>
                    <a:pt x="18225" y="18847"/>
                    <a:pt x="15187" y="19647"/>
                  </a:cubicBezTo>
                  <a:cubicBezTo>
                    <a:pt x="12150" y="20447"/>
                    <a:pt x="8100" y="21247"/>
                    <a:pt x="5400" y="21327"/>
                  </a:cubicBezTo>
                  <a:cubicBezTo>
                    <a:pt x="2700" y="21407"/>
                    <a:pt x="1350" y="20767"/>
                    <a:pt x="0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198912" y="2750971"/>
              <a:ext cx="33619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655"/>
                    <a:pt x="15429" y="1309"/>
                    <a:pt x="18514" y="3491"/>
                  </a:cubicBezTo>
                  <a:cubicBezTo>
                    <a:pt x="21600" y="5673"/>
                    <a:pt x="20057" y="9382"/>
                    <a:pt x="18514" y="12545"/>
                  </a:cubicBezTo>
                  <a:cubicBezTo>
                    <a:pt x="16971" y="15709"/>
                    <a:pt x="15429" y="18327"/>
                    <a:pt x="15429" y="19745"/>
                  </a:cubicBezTo>
                  <a:cubicBezTo>
                    <a:pt x="15429" y="21164"/>
                    <a:pt x="16971" y="21382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2124780" y="2583414"/>
              <a:ext cx="201158" cy="31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50" fill="norm" stroke="1" extrusionOk="0">
                  <a:moveTo>
                    <a:pt x="21252" y="3060"/>
                  </a:moveTo>
                  <a:cubicBezTo>
                    <a:pt x="18822" y="1840"/>
                    <a:pt x="16392" y="621"/>
                    <a:pt x="13557" y="185"/>
                  </a:cubicBezTo>
                  <a:cubicBezTo>
                    <a:pt x="10722" y="-250"/>
                    <a:pt x="7482" y="98"/>
                    <a:pt x="5052" y="1056"/>
                  </a:cubicBezTo>
                  <a:cubicBezTo>
                    <a:pt x="2622" y="2015"/>
                    <a:pt x="1002" y="3582"/>
                    <a:pt x="327" y="4802"/>
                  </a:cubicBezTo>
                  <a:cubicBezTo>
                    <a:pt x="-348" y="6021"/>
                    <a:pt x="-78" y="6892"/>
                    <a:pt x="2082" y="8111"/>
                  </a:cubicBezTo>
                  <a:cubicBezTo>
                    <a:pt x="4242" y="9331"/>
                    <a:pt x="8292" y="10898"/>
                    <a:pt x="10722" y="12118"/>
                  </a:cubicBezTo>
                  <a:cubicBezTo>
                    <a:pt x="13152" y="13337"/>
                    <a:pt x="13962" y="14208"/>
                    <a:pt x="14232" y="15079"/>
                  </a:cubicBezTo>
                  <a:cubicBezTo>
                    <a:pt x="14502" y="15950"/>
                    <a:pt x="14232" y="16821"/>
                    <a:pt x="12747" y="17866"/>
                  </a:cubicBezTo>
                  <a:cubicBezTo>
                    <a:pt x="11262" y="18911"/>
                    <a:pt x="8562" y="20131"/>
                    <a:pt x="6537" y="20740"/>
                  </a:cubicBezTo>
                  <a:cubicBezTo>
                    <a:pt x="4512" y="21350"/>
                    <a:pt x="3162" y="21350"/>
                    <a:pt x="1812" y="2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2325937" y="2821718"/>
              <a:ext cx="299007" cy="14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0" y="6562"/>
                  </a:moveTo>
                  <a:cubicBezTo>
                    <a:pt x="1662" y="4288"/>
                    <a:pt x="3323" y="2015"/>
                    <a:pt x="4708" y="878"/>
                  </a:cubicBezTo>
                  <a:cubicBezTo>
                    <a:pt x="6092" y="-259"/>
                    <a:pt x="7200" y="-259"/>
                    <a:pt x="7846" y="688"/>
                  </a:cubicBezTo>
                  <a:cubicBezTo>
                    <a:pt x="8492" y="1636"/>
                    <a:pt x="8677" y="3530"/>
                    <a:pt x="8585" y="5425"/>
                  </a:cubicBezTo>
                  <a:cubicBezTo>
                    <a:pt x="8492" y="7320"/>
                    <a:pt x="8123" y="9215"/>
                    <a:pt x="7662" y="11109"/>
                  </a:cubicBezTo>
                  <a:cubicBezTo>
                    <a:pt x="7200" y="13004"/>
                    <a:pt x="6646" y="14899"/>
                    <a:pt x="6646" y="16604"/>
                  </a:cubicBezTo>
                  <a:cubicBezTo>
                    <a:pt x="6646" y="18309"/>
                    <a:pt x="7200" y="19825"/>
                    <a:pt x="8585" y="20583"/>
                  </a:cubicBezTo>
                  <a:cubicBezTo>
                    <a:pt x="9969" y="21341"/>
                    <a:pt x="12185" y="21341"/>
                    <a:pt x="14492" y="20773"/>
                  </a:cubicBezTo>
                  <a:cubicBezTo>
                    <a:pt x="16800" y="20204"/>
                    <a:pt x="19200" y="19067"/>
                    <a:pt x="21600" y="17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3128660" y="2577189"/>
              <a:ext cx="147966" cy="305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524" fill="norm" stroke="1" extrusionOk="0">
                  <a:moveTo>
                    <a:pt x="21197" y="4140"/>
                  </a:moveTo>
                  <a:cubicBezTo>
                    <a:pt x="21197" y="3240"/>
                    <a:pt x="21197" y="2340"/>
                    <a:pt x="18451" y="1530"/>
                  </a:cubicBezTo>
                  <a:cubicBezTo>
                    <a:pt x="15705" y="720"/>
                    <a:pt x="10214" y="0"/>
                    <a:pt x="6553" y="0"/>
                  </a:cubicBezTo>
                  <a:cubicBezTo>
                    <a:pt x="2892" y="0"/>
                    <a:pt x="1061" y="720"/>
                    <a:pt x="329" y="2070"/>
                  </a:cubicBezTo>
                  <a:cubicBezTo>
                    <a:pt x="-403" y="3420"/>
                    <a:pt x="-37" y="5400"/>
                    <a:pt x="2709" y="7200"/>
                  </a:cubicBezTo>
                  <a:cubicBezTo>
                    <a:pt x="5455" y="9000"/>
                    <a:pt x="10580" y="10620"/>
                    <a:pt x="14058" y="12420"/>
                  </a:cubicBezTo>
                  <a:cubicBezTo>
                    <a:pt x="17536" y="14220"/>
                    <a:pt x="19366" y="16200"/>
                    <a:pt x="19183" y="17640"/>
                  </a:cubicBezTo>
                  <a:cubicBezTo>
                    <a:pt x="19000" y="19080"/>
                    <a:pt x="16804" y="19980"/>
                    <a:pt x="14058" y="20610"/>
                  </a:cubicBezTo>
                  <a:cubicBezTo>
                    <a:pt x="11312" y="21240"/>
                    <a:pt x="8017" y="21600"/>
                    <a:pt x="6370" y="21510"/>
                  </a:cubicBezTo>
                  <a:cubicBezTo>
                    <a:pt x="4722" y="21420"/>
                    <a:pt x="4722" y="20880"/>
                    <a:pt x="4722" y="20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3368627" y="2766304"/>
              <a:ext cx="170241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1878" y="2348"/>
                  </a:moveTo>
                  <a:cubicBezTo>
                    <a:pt x="3130" y="1878"/>
                    <a:pt x="4383" y="1409"/>
                    <a:pt x="5791" y="939"/>
                  </a:cubicBezTo>
                  <a:cubicBezTo>
                    <a:pt x="7200" y="470"/>
                    <a:pt x="8765" y="0"/>
                    <a:pt x="10174" y="0"/>
                  </a:cubicBezTo>
                  <a:cubicBezTo>
                    <a:pt x="11583" y="0"/>
                    <a:pt x="12835" y="470"/>
                    <a:pt x="12365" y="1878"/>
                  </a:cubicBezTo>
                  <a:cubicBezTo>
                    <a:pt x="11896" y="3287"/>
                    <a:pt x="9704" y="5635"/>
                    <a:pt x="7983" y="7122"/>
                  </a:cubicBezTo>
                  <a:cubicBezTo>
                    <a:pt x="6261" y="8609"/>
                    <a:pt x="5009" y="9235"/>
                    <a:pt x="5165" y="9783"/>
                  </a:cubicBezTo>
                  <a:cubicBezTo>
                    <a:pt x="5322" y="10330"/>
                    <a:pt x="6887" y="10800"/>
                    <a:pt x="9548" y="11348"/>
                  </a:cubicBezTo>
                  <a:cubicBezTo>
                    <a:pt x="12209" y="11896"/>
                    <a:pt x="15965" y="12522"/>
                    <a:pt x="18313" y="13226"/>
                  </a:cubicBezTo>
                  <a:cubicBezTo>
                    <a:pt x="20661" y="13930"/>
                    <a:pt x="21600" y="14713"/>
                    <a:pt x="20191" y="15965"/>
                  </a:cubicBezTo>
                  <a:cubicBezTo>
                    <a:pt x="18783" y="17217"/>
                    <a:pt x="15026" y="18939"/>
                    <a:pt x="11270" y="19957"/>
                  </a:cubicBezTo>
                  <a:cubicBezTo>
                    <a:pt x="7513" y="20974"/>
                    <a:pt x="3757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4267640" y="2519495"/>
              <a:ext cx="122223" cy="288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0" h="21361" fill="norm" stroke="1" extrusionOk="0">
                  <a:moveTo>
                    <a:pt x="20399" y="1246"/>
                  </a:moveTo>
                  <a:cubicBezTo>
                    <a:pt x="15647" y="678"/>
                    <a:pt x="10895" y="109"/>
                    <a:pt x="7439" y="15"/>
                  </a:cubicBezTo>
                  <a:cubicBezTo>
                    <a:pt x="3983" y="-80"/>
                    <a:pt x="1823" y="299"/>
                    <a:pt x="743" y="1057"/>
                  </a:cubicBezTo>
                  <a:cubicBezTo>
                    <a:pt x="-337" y="1815"/>
                    <a:pt x="-337" y="2952"/>
                    <a:pt x="1391" y="4183"/>
                  </a:cubicBezTo>
                  <a:cubicBezTo>
                    <a:pt x="3119" y="5415"/>
                    <a:pt x="6575" y="6741"/>
                    <a:pt x="10031" y="8067"/>
                  </a:cubicBezTo>
                  <a:cubicBezTo>
                    <a:pt x="13487" y="9394"/>
                    <a:pt x="16943" y="10720"/>
                    <a:pt x="18887" y="12236"/>
                  </a:cubicBezTo>
                  <a:cubicBezTo>
                    <a:pt x="20831" y="13752"/>
                    <a:pt x="21263" y="15457"/>
                    <a:pt x="19751" y="16973"/>
                  </a:cubicBezTo>
                  <a:cubicBezTo>
                    <a:pt x="18239" y="18488"/>
                    <a:pt x="14783" y="19815"/>
                    <a:pt x="11975" y="20573"/>
                  </a:cubicBezTo>
                  <a:cubicBezTo>
                    <a:pt x="9167" y="21331"/>
                    <a:pt x="7007" y="21520"/>
                    <a:pt x="5279" y="21236"/>
                  </a:cubicBezTo>
                  <a:cubicBezTo>
                    <a:pt x="3551" y="20952"/>
                    <a:pt x="2255" y="20194"/>
                    <a:pt x="2039" y="19436"/>
                  </a:cubicBezTo>
                  <a:cubicBezTo>
                    <a:pt x="1823" y="18678"/>
                    <a:pt x="2687" y="17920"/>
                    <a:pt x="3551" y="17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4485035" y="2689636"/>
              <a:ext cx="86614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600" fill="norm" stroke="1" extrusionOk="0">
                  <a:moveTo>
                    <a:pt x="2564" y="0"/>
                  </a:moveTo>
                  <a:cubicBezTo>
                    <a:pt x="1947" y="1714"/>
                    <a:pt x="1329" y="3429"/>
                    <a:pt x="712" y="5057"/>
                  </a:cubicBezTo>
                  <a:cubicBezTo>
                    <a:pt x="95" y="6686"/>
                    <a:pt x="-522" y="8229"/>
                    <a:pt x="712" y="8914"/>
                  </a:cubicBezTo>
                  <a:cubicBezTo>
                    <a:pt x="1947" y="9600"/>
                    <a:pt x="5032" y="9429"/>
                    <a:pt x="8735" y="9086"/>
                  </a:cubicBezTo>
                  <a:cubicBezTo>
                    <a:pt x="12438" y="8743"/>
                    <a:pt x="16758" y="8229"/>
                    <a:pt x="18918" y="8400"/>
                  </a:cubicBezTo>
                  <a:cubicBezTo>
                    <a:pt x="21078" y="8571"/>
                    <a:pt x="21078" y="9429"/>
                    <a:pt x="20769" y="11743"/>
                  </a:cubicBezTo>
                  <a:cubicBezTo>
                    <a:pt x="20461" y="14057"/>
                    <a:pt x="19844" y="17829"/>
                    <a:pt x="192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5216135" y="2483369"/>
              <a:ext cx="143804" cy="35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1555" fill="norm" stroke="1" extrusionOk="0">
                  <a:moveTo>
                    <a:pt x="15148" y="2772"/>
                  </a:moveTo>
                  <a:cubicBezTo>
                    <a:pt x="14788" y="1990"/>
                    <a:pt x="14428" y="1207"/>
                    <a:pt x="13348" y="738"/>
                  </a:cubicBezTo>
                  <a:cubicBezTo>
                    <a:pt x="12268" y="268"/>
                    <a:pt x="10468" y="112"/>
                    <a:pt x="8668" y="33"/>
                  </a:cubicBezTo>
                  <a:cubicBezTo>
                    <a:pt x="6868" y="-45"/>
                    <a:pt x="5068" y="-45"/>
                    <a:pt x="3088" y="738"/>
                  </a:cubicBezTo>
                  <a:cubicBezTo>
                    <a:pt x="1108" y="1520"/>
                    <a:pt x="-1052" y="3085"/>
                    <a:pt x="568" y="5277"/>
                  </a:cubicBezTo>
                  <a:cubicBezTo>
                    <a:pt x="2188" y="7468"/>
                    <a:pt x="7588" y="10285"/>
                    <a:pt x="11548" y="12242"/>
                  </a:cubicBezTo>
                  <a:cubicBezTo>
                    <a:pt x="15508" y="14198"/>
                    <a:pt x="18028" y="15294"/>
                    <a:pt x="19288" y="16233"/>
                  </a:cubicBezTo>
                  <a:cubicBezTo>
                    <a:pt x="20548" y="17172"/>
                    <a:pt x="20548" y="17955"/>
                    <a:pt x="19468" y="18659"/>
                  </a:cubicBezTo>
                  <a:cubicBezTo>
                    <a:pt x="18388" y="19364"/>
                    <a:pt x="16228" y="19990"/>
                    <a:pt x="14068" y="20459"/>
                  </a:cubicBezTo>
                  <a:cubicBezTo>
                    <a:pt x="11908" y="20929"/>
                    <a:pt x="9748" y="21242"/>
                    <a:pt x="7768" y="21398"/>
                  </a:cubicBezTo>
                  <a:cubicBezTo>
                    <a:pt x="5788" y="21555"/>
                    <a:pt x="3988" y="21555"/>
                    <a:pt x="3988" y="21555"/>
                  </a:cubicBezTo>
                  <a:cubicBezTo>
                    <a:pt x="3988" y="21555"/>
                    <a:pt x="5788" y="21555"/>
                    <a:pt x="7588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5421608" y="2782597"/>
              <a:ext cx="86068" cy="26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264" fill="norm" stroke="1" extrusionOk="0">
                  <a:moveTo>
                    <a:pt x="20784" y="1147"/>
                  </a:moveTo>
                  <a:cubicBezTo>
                    <a:pt x="17698" y="739"/>
                    <a:pt x="14613" y="332"/>
                    <a:pt x="11218" y="128"/>
                  </a:cubicBezTo>
                  <a:cubicBezTo>
                    <a:pt x="7824" y="-76"/>
                    <a:pt x="4121" y="-76"/>
                    <a:pt x="1961" y="433"/>
                  </a:cubicBezTo>
                  <a:cubicBezTo>
                    <a:pt x="-199" y="943"/>
                    <a:pt x="-816" y="1962"/>
                    <a:pt x="1344" y="4101"/>
                  </a:cubicBezTo>
                  <a:cubicBezTo>
                    <a:pt x="3504" y="6241"/>
                    <a:pt x="8441" y="9501"/>
                    <a:pt x="11527" y="12456"/>
                  </a:cubicBezTo>
                  <a:cubicBezTo>
                    <a:pt x="14613" y="15411"/>
                    <a:pt x="15847" y="18060"/>
                    <a:pt x="14921" y="19588"/>
                  </a:cubicBezTo>
                  <a:cubicBezTo>
                    <a:pt x="13995" y="21116"/>
                    <a:pt x="10910" y="21524"/>
                    <a:pt x="8133" y="21116"/>
                  </a:cubicBezTo>
                  <a:cubicBezTo>
                    <a:pt x="5355" y="20709"/>
                    <a:pt x="2887" y="19486"/>
                    <a:pt x="418" y="18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5408007" y="2750971"/>
              <a:ext cx="27600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00" y="15055"/>
                    <a:pt x="8400" y="8509"/>
                    <a:pt x="12000" y="4909"/>
                  </a:cubicBezTo>
                  <a:cubicBezTo>
                    <a:pt x="15600" y="1309"/>
                    <a:pt x="186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6480496" y="2453841"/>
              <a:ext cx="143983" cy="33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23" fill="norm" stroke="1" extrusionOk="0">
                  <a:moveTo>
                    <a:pt x="20237" y="4718"/>
                  </a:moveTo>
                  <a:cubicBezTo>
                    <a:pt x="20610" y="3912"/>
                    <a:pt x="20982" y="3106"/>
                    <a:pt x="20982" y="2300"/>
                  </a:cubicBezTo>
                  <a:cubicBezTo>
                    <a:pt x="20982" y="1494"/>
                    <a:pt x="20610" y="688"/>
                    <a:pt x="19492" y="285"/>
                  </a:cubicBezTo>
                  <a:cubicBezTo>
                    <a:pt x="18375" y="-118"/>
                    <a:pt x="16513" y="-118"/>
                    <a:pt x="13161" y="446"/>
                  </a:cubicBezTo>
                  <a:cubicBezTo>
                    <a:pt x="9810" y="1010"/>
                    <a:pt x="4968" y="2139"/>
                    <a:pt x="2361" y="3509"/>
                  </a:cubicBezTo>
                  <a:cubicBezTo>
                    <a:pt x="-246" y="4879"/>
                    <a:pt x="-618" y="6491"/>
                    <a:pt x="872" y="8183"/>
                  </a:cubicBezTo>
                  <a:cubicBezTo>
                    <a:pt x="2361" y="9876"/>
                    <a:pt x="5713" y="11649"/>
                    <a:pt x="9065" y="13342"/>
                  </a:cubicBezTo>
                  <a:cubicBezTo>
                    <a:pt x="12416" y="15034"/>
                    <a:pt x="15768" y="16646"/>
                    <a:pt x="17072" y="17855"/>
                  </a:cubicBezTo>
                  <a:cubicBezTo>
                    <a:pt x="18375" y="19064"/>
                    <a:pt x="17630" y="19870"/>
                    <a:pt x="15210" y="20434"/>
                  </a:cubicBezTo>
                  <a:cubicBezTo>
                    <a:pt x="12789" y="20998"/>
                    <a:pt x="8692" y="21321"/>
                    <a:pt x="5713" y="21401"/>
                  </a:cubicBezTo>
                  <a:cubicBezTo>
                    <a:pt x="2734" y="21482"/>
                    <a:pt x="872" y="21321"/>
                    <a:pt x="1244" y="21240"/>
                  </a:cubicBezTo>
                  <a:cubicBezTo>
                    <a:pt x="1616" y="21160"/>
                    <a:pt x="4223" y="21160"/>
                    <a:pt x="6830" y="2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6650035" y="2750971"/>
              <a:ext cx="145670" cy="267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21600" y="1223"/>
                  </a:moveTo>
                  <a:cubicBezTo>
                    <a:pt x="20084" y="611"/>
                    <a:pt x="18568" y="0"/>
                    <a:pt x="16863" y="0"/>
                  </a:cubicBezTo>
                  <a:cubicBezTo>
                    <a:pt x="15158" y="0"/>
                    <a:pt x="13263" y="611"/>
                    <a:pt x="10800" y="2751"/>
                  </a:cubicBezTo>
                  <a:cubicBezTo>
                    <a:pt x="8337" y="4891"/>
                    <a:pt x="5305" y="8558"/>
                    <a:pt x="3789" y="11411"/>
                  </a:cubicBezTo>
                  <a:cubicBezTo>
                    <a:pt x="2274" y="14264"/>
                    <a:pt x="2274" y="16302"/>
                    <a:pt x="3979" y="17932"/>
                  </a:cubicBezTo>
                  <a:cubicBezTo>
                    <a:pt x="5684" y="19562"/>
                    <a:pt x="9095" y="20785"/>
                    <a:pt x="11937" y="21192"/>
                  </a:cubicBezTo>
                  <a:cubicBezTo>
                    <a:pt x="14779" y="21600"/>
                    <a:pt x="17053" y="21192"/>
                    <a:pt x="18190" y="20377"/>
                  </a:cubicBezTo>
                  <a:cubicBezTo>
                    <a:pt x="19326" y="19562"/>
                    <a:pt x="19326" y="18340"/>
                    <a:pt x="16105" y="17321"/>
                  </a:cubicBezTo>
                  <a:cubicBezTo>
                    <a:pt x="12884" y="16302"/>
                    <a:pt x="6442" y="15487"/>
                    <a:pt x="0" y="14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3675301" y="673257"/>
              <a:ext cx="176338" cy="30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435"/>
                    <a:pt x="3130" y="871"/>
                    <a:pt x="4539" y="1396"/>
                  </a:cubicBezTo>
                  <a:cubicBezTo>
                    <a:pt x="5948" y="1922"/>
                    <a:pt x="7200" y="2539"/>
                    <a:pt x="7826" y="3219"/>
                  </a:cubicBezTo>
                  <a:cubicBezTo>
                    <a:pt x="8452" y="3899"/>
                    <a:pt x="8452" y="4643"/>
                    <a:pt x="8452" y="5414"/>
                  </a:cubicBezTo>
                  <a:cubicBezTo>
                    <a:pt x="8452" y="6184"/>
                    <a:pt x="8452" y="6982"/>
                    <a:pt x="8765" y="7699"/>
                  </a:cubicBezTo>
                  <a:cubicBezTo>
                    <a:pt x="9078" y="8415"/>
                    <a:pt x="9704" y="9050"/>
                    <a:pt x="10174" y="9703"/>
                  </a:cubicBezTo>
                  <a:cubicBezTo>
                    <a:pt x="10643" y="10356"/>
                    <a:pt x="10957" y="11027"/>
                    <a:pt x="11113" y="11725"/>
                  </a:cubicBezTo>
                  <a:cubicBezTo>
                    <a:pt x="11270" y="12423"/>
                    <a:pt x="11270" y="13149"/>
                    <a:pt x="11270" y="13856"/>
                  </a:cubicBezTo>
                  <a:cubicBezTo>
                    <a:pt x="11270" y="14563"/>
                    <a:pt x="11270" y="15252"/>
                    <a:pt x="11426" y="15942"/>
                  </a:cubicBezTo>
                  <a:cubicBezTo>
                    <a:pt x="11583" y="16631"/>
                    <a:pt x="11896" y="17320"/>
                    <a:pt x="12209" y="18036"/>
                  </a:cubicBezTo>
                  <a:cubicBezTo>
                    <a:pt x="12522" y="18753"/>
                    <a:pt x="12835" y="19496"/>
                    <a:pt x="14400" y="20095"/>
                  </a:cubicBezTo>
                  <a:cubicBezTo>
                    <a:pt x="15965" y="20693"/>
                    <a:pt x="18783" y="211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98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6646" y="678676"/>
              <a:ext cx="201956" cy="572562"/>
            </a:xfrm>
            <a:prstGeom prst="rect">
              <a:avLst/>
            </a:prstGeom>
            <a:effectLst/>
          </p:spPr>
        </p:pic>
        <p:pic>
          <p:nvPicPr>
            <p:cNvPr id="98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49914" y="803557"/>
              <a:ext cx="148819" cy="313917"/>
            </a:xfrm>
            <a:prstGeom prst="rect">
              <a:avLst/>
            </a:prstGeom>
            <a:effectLst/>
          </p:spPr>
        </p:pic>
        <p:pic>
          <p:nvPicPr>
            <p:cNvPr id="99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15449" y="731653"/>
              <a:ext cx="171836" cy="372252"/>
            </a:xfrm>
            <a:prstGeom prst="rect">
              <a:avLst/>
            </a:prstGeom>
            <a:effectLst/>
          </p:spPr>
        </p:pic>
        <p:pic>
          <p:nvPicPr>
            <p:cNvPr id="99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01876" y="1013232"/>
              <a:ext cx="56069" cy="132737"/>
            </a:xfrm>
            <a:prstGeom prst="rect">
              <a:avLst/>
            </a:prstGeom>
            <a:effectLst/>
          </p:spPr>
        </p:pic>
        <p:pic>
          <p:nvPicPr>
            <p:cNvPr id="99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48130" y="690617"/>
              <a:ext cx="185821" cy="378683"/>
            </a:xfrm>
            <a:prstGeom prst="rect">
              <a:avLst/>
            </a:prstGeom>
            <a:effectLst/>
          </p:spPr>
        </p:pic>
        <p:pic>
          <p:nvPicPr>
            <p:cNvPr id="99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08219" y="783227"/>
              <a:ext cx="215014" cy="241322"/>
            </a:xfrm>
            <a:prstGeom prst="rect">
              <a:avLst/>
            </a:prstGeom>
            <a:effectLst/>
          </p:spPr>
        </p:pic>
        <p:pic>
          <p:nvPicPr>
            <p:cNvPr id="999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38224" y="951897"/>
              <a:ext cx="56068" cy="171071"/>
            </a:xfrm>
            <a:prstGeom prst="rect">
              <a:avLst/>
            </a:prstGeom>
            <a:effectLst/>
          </p:spPr>
        </p:pic>
        <p:pic>
          <p:nvPicPr>
            <p:cNvPr id="100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91230" y="721583"/>
              <a:ext cx="209405" cy="306906"/>
            </a:xfrm>
            <a:prstGeom prst="rect">
              <a:avLst/>
            </a:prstGeom>
            <a:effectLst/>
          </p:spPr>
        </p:pic>
        <p:pic>
          <p:nvPicPr>
            <p:cNvPr id="1003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93737" y="629960"/>
              <a:ext cx="126066" cy="248191"/>
            </a:xfrm>
            <a:prstGeom prst="rect">
              <a:avLst/>
            </a:prstGeom>
            <a:effectLst/>
          </p:spPr>
        </p:pic>
        <p:pic>
          <p:nvPicPr>
            <p:cNvPr id="1005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11895" y="547095"/>
              <a:ext cx="124636" cy="575873"/>
            </a:xfrm>
            <a:prstGeom prst="rect">
              <a:avLst/>
            </a:prstGeom>
            <a:effectLst/>
          </p:spPr>
        </p:pic>
        <p:pic>
          <p:nvPicPr>
            <p:cNvPr id="1007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267236" y="807973"/>
              <a:ext cx="74897" cy="215326"/>
            </a:xfrm>
            <a:prstGeom prst="rect">
              <a:avLst/>
            </a:prstGeom>
            <a:effectLst/>
          </p:spPr>
        </p:pic>
        <p:pic>
          <p:nvPicPr>
            <p:cNvPr id="1009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54278" y="853778"/>
              <a:ext cx="230413" cy="742658"/>
            </a:xfrm>
            <a:prstGeom prst="rect">
              <a:avLst/>
            </a:prstGeom>
            <a:effectLst/>
          </p:spPr>
        </p:pic>
        <p:pic>
          <p:nvPicPr>
            <p:cNvPr id="1011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98601" y="1064100"/>
              <a:ext cx="231097" cy="373208"/>
            </a:xfrm>
            <a:prstGeom prst="rect">
              <a:avLst/>
            </a:prstGeom>
            <a:effectLst/>
          </p:spPr>
        </p:pic>
        <p:pic>
          <p:nvPicPr>
            <p:cNvPr id="1013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70694" y="1045042"/>
              <a:ext cx="164412" cy="402903"/>
            </a:xfrm>
            <a:prstGeom prst="rect">
              <a:avLst/>
            </a:prstGeom>
            <a:effectLst/>
          </p:spPr>
        </p:pic>
        <p:pic>
          <p:nvPicPr>
            <p:cNvPr id="1015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318638" y="1365906"/>
              <a:ext cx="140404" cy="171071"/>
            </a:xfrm>
            <a:prstGeom prst="rect">
              <a:avLst/>
            </a:prstGeom>
            <a:effectLst/>
          </p:spPr>
        </p:pic>
        <p:pic>
          <p:nvPicPr>
            <p:cNvPr id="1017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587672" y="1038225"/>
              <a:ext cx="259823" cy="384102"/>
            </a:xfrm>
            <a:prstGeom prst="rect">
              <a:avLst/>
            </a:prstGeom>
            <a:effectLst/>
          </p:spPr>
        </p:pic>
        <p:pic>
          <p:nvPicPr>
            <p:cNvPr id="1019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970319" y="1059233"/>
              <a:ext cx="251172" cy="376931"/>
            </a:xfrm>
            <a:prstGeom prst="rect">
              <a:avLst/>
            </a:prstGeom>
            <a:effectLst/>
          </p:spPr>
        </p:pic>
        <p:pic>
          <p:nvPicPr>
            <p:cNvPr id="1021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207991" y="1358240"/>
              <a:ext cx="140404" cy="186404"/>
            </a:xfrm>
            <a:prstGeom prst="rect">
              <a:avLst/>
            </a:prstGeom>
            <a:effectLst/>
          </p:spPr>
        </p:pic>
        <p:pic>
          <p:nvPicPr>
            <p:cNvPr id="1023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631014" y="1045990"/>
              <a:ext cx="346062" cy="373913"/>
            </a:xfrm>
            <a:prstGeom prst="rect">
              <a:avLst/>
            </a:prstGeom>
            <a:effectLst/>
          </p:spPr>
        </p:pic>
        <p:pic>
          <p:nvPicPr>
            <p:cNvPr id="102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032971" y="921230"/>
              <a:ext cx="134126" cy="397381"/>
            </a:xfrm>
            <a:prstGeom prst="rect">
              <a:avLst/>
            </a:prstGeom>
            <a:effectLst/>
          </p:spPr>
        </p:pic>
        <p:pic>
          <p:nvPicPr>
            <p:cNvPr id="102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243015" y="836952"/>
              <a:ext cx="105723" cy="646357"/>
            </a:xfrm>
            <a:prstGeom prst="rect">
              <a:avLst/>
            </a:prstGeom>
            <a:effectLst/>
          </p:spPr>
        </p:pic>
        <p:pic>
          <p:nvPicPr>
            <p:cNvPr id="1029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404018" y="1503909"/>
              <a:ext cx="63736" cy="48402"/>
            </a:xfrm>
            <a:prstGeom prst="rect">
              <a:avLst/>
            </a:prstGeom>
            <a:effectLst/>
          </p:spPr>
        </p:pic>
        <p:sp>
          <p:nvSpPr>
            <p:cNvPr id="1031" name="Line"/>
            <p:cNvSpPr/>
            <p:nvPr/>
          </p:nvSpPr>
          <p:spPr>
            <a:xfrm>
              <a:off x="3477013" y="4367217"/>
              <a:ext cx="182538" cy="68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0" h="21495" fill="norm" stroke="1" extrusionOk="0">
                  <a:moveTo>
                    <a:pt x="6704" y="8958"/>
                  </a:moveTo>
                  <a:cubicBezTo>
                    <a:pt x="7841" y="11769"/>
                    <a:pt x="8978" y="14579"/>
                    <a:pt x="9688" y="16466"/>
                  </a:cubicBezTo>
                  <a:cubicBezTo>
                    <a:pt x="10399" y="18353"/>
                    <a:pt x="10683" y="19317"/>
                    <a:pt x="10683" y="20079"/>
                  </a:cubicBezTo>
                  <a:cubicBezTo>
                    <a:pt x="10683" y="20842"/>
                    <a:pt x="10399" y="21404"/>
                    <a:pt x="9688" y="21485"/>
                  </a:cubicBezTo>
                  <a:cubicBezTo>
                    <a:pt x="8978" y="21565"/>
                    <a:pt x="7841" y="21164"/>
                    <a:pt x="6278" y="19758"/>
                  </a:cubicBezTo>
                  <a:cubicBezTo>
                    <a:pt x="4715" y="18353"/>
                    <a:pt x="2725" y="15944"/>
                    <a:pt x="1446" y="13254"/>
                  </a:cubicBezTo>
                  <a:cubicBezTo>
                    <a:pt x="167" y="10564"/>
                    <a:pt x="-401" y="7593"/>
                    <a:pt x="310" y="5385"/>
                  </a:cubicBezTo>
                  <a:cubicBezTo>
                    <a:pt x="1020" y="3177"/>
                    <a:pt x="3010" y="1732"/>
                    <a:pt x="4857" y="929"/>
                  </a:cubicBezTo>
                  <a:cubicBezTo>
                    <a:pt x="6704" y="126"/>
                    <a:pt x="8410" y="-35"/>
                    <a:pt x="10541" y="5"/>
                  </a:cubicBezTo>
                  <a:cubicBezTo>
                    <a:pt x="12673" y="45"/>
                    <a:pt x="15231" y="286"/>
                    <a:pt x="17362" y="1290"/>
                  </a:cubicBezTo>
                  <a:cubicBezTo>
                    <a:pt x="19494" y="2294"/>
                    <a:pt x="21199" y="4060"/>
                    <a:pt x="19778" y="5706"/>
                  </a:cubicBezTo>
                  <a:cubicBezTo>
                    <a:pt x="18357" y="7352"/>
                    <a:pt x="13810" y="8878"/>
                    <a:pt x="10825" y="9681"/>
                  </a:cubicBezTo>
                  <a:cubicBezTo>
                    <a:pt x="7841" y="10484"/>
                    <a:pt x="6420" y="10564"/>
                    <a:pt x="4999" y="1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3653152" y="4652347"/>
              <a:ext cx="190820" cy="30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52" fill="norm" stroke="1" extrusionOk="0">
                  <a:moveTo>
                    <a:pt x="758" y="7436"/>
                  </a:moveTo>
                  <a:cubicBezTo>
                    <a:pt x="189" y="6551"/>
                    <a:pt x="-379" y="5666"/>
                    <a:pt x="332" y="5577"/>
                  </a:cubicBezTo>
                  <a:cubicBezTo>
                    <a:pt x="1042" y="5489"/>
                    <a:pt x="3032" y="6197"/>
                    <a:pt x="6300" y="8056"/>
                  </a:cubicBezTo>
                  <a:cubicBezTo>
                    <a:pt x="9568" y="9915"/>
                    <a:pt x="14116" y="12925"/>
                    <a:pt x="16674" y="14872"/>
                  </a:cubicBezTo>
                  <a:cubicBezTo>
                    <a:pt x="19232" y="16820"/>
                    <a:pt x="19800" y="17705"/>
                    <a:pt x="20084" y="18590"/>
                  </a:cubicBezTo>
                  <a:cubicBezTo>
                    <a:pt x="20368" y="19475"/>
                    <a:pt x="20368" y="20361"/>
                    <a:pt x="19658" y="20892"/>
                  </a:cubicBezTo>
                  <a:cubicBezTo>
                    <a:pt x="18947" y="21423"/>
                    <a:pt x="17526" y="21600"/>
                    <a:pt x="15253" y="19741"/>
                  </a:cubicBezTo>
                  <a:cubicBezTo>
                    <a:pt x="12979" y="17882"/>
                    <a:pt x="9853" y="13987"/>
                    <a:pt x="8574" y="10711"/>
                  </a:cubicBezTo>
                  <a:cubicBezTo>
                    <a:pt x="7295" y="7436"/>
                    <a:pt x="7863" y="4780"/>
                    <a:pt x="10279" y="3098"/>
                  </a:cubicBezTo>
                  <a:cubicBezTo>
                    <a:pt x="12695" y="1416"/>
                    <a:pt x="16958" y="708"/>
                    <a:pt x="212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4023935" y="4500159"/>
              <a:ext cx="203379" cy="458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546" fill="norm" stroke="1" extrusionOk="0">
                  <a:moveTo>
                    <a:pt x="20963" y="1026"/>
                  </a:moveTo>
                  <a:cubicBezTo>
                    <a:pt x="19909" y="546"/>
                    <a:pt x="18856" y="66"/>
                    <a:pt x="16617" y="6"/>
                  </a:cubicBezTo>
                  <a:cubicBezTo>
                    <a:pt x="14378" y="-54"/>
                    <a:pt x="10953" y="306"/>
                    <a:pt x="7661" y="2166"/>
                  </a:cubicBezTo>
                  <a:cubicBezTo>
                    <a:pt x="4368" y="4026"/>
                    <a:pt x="1207" y="7386"/>
                    <a:pt x="285" y="10506"/>
                  </a:cubicBezTo>
                  <a:cubicBezTo>
                    <a:pt x="-637" y="13626"/>
                    <a:pt x="680" y="16506"/>
                    <a:pt x="4236" y="18306"/>
                  </a:cubicBezTo>
                  <a:cubicBezTo>
                    <a:pt x="7792" y="20106"/>
                    <a:pt x="13587" y="20826"/>
                    <a:pt x="19383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4365316" y="4527466"/>
              <a:ext cx="237629" cy="47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470" fill="norm" stroke="1" extrusionOk="0">
                  <a:moveTo>
                    <a:pt x="0" y="1479"/>
                  </a:moveTo>
                  <a:cubicBezTo>
                    <a:pt x="450" y="904"/>
                    <a:pt x="900" y="330"/>
                    <a:pt x="1800" y="100"/>
                  </a:cubicBezTo>
                  <a:cubicBezTo>
                    <a:pt x="2700" y="-130"/>
                    <a:pt x="4050" y="-15"/>
                    <a:pt x="6975" y="1019"/>
                  </a:cubicBezTo>
                  <a:cubicBezTo>
                    <a:pt x="9900" y="2053"/>
                    <a:pt x="14400" y="4006"/>
                    <a:pt x="17325" y="6304"/>
                  </a:cubicBezTo>
                  <a:cubicBezTo>
                    <a:pt x="20250" y="8602"/>
                    <a:pt x="21600" y="11244"/>
                    <a:pt x="20587" y="13830"/>
                  </a:cubicBezTo>
                  <a:cubicBezTo>
                    <a:pt x="19575" y="16415"/>
                    <a:pt x="16200" y="18942"/>
                    <a:pt x="13950" y="20206"/>
                  </a:cubicBezTo>
                  <a:cubicBezTo>
                    <a:pt x="11700" y="21470"/>
                    <a:pt x="10575" y="21470"/>
                    <a:pt x="945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5001664" y="4790350"/>
              <a:ext cx="176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4984228" y="4951354"/>
              <a:ext cx="270443" cy="103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46" fill="norm" stroke="1" extrusionOk="0">
                  <a:moveTo>
                    <a:pt x="1377" y="17385"/>
                  </a:moveTo>
                  <a:cubicBezTo>
                    <a:pt x="569" y="18966"/>
                    <a:pt x="-238" y="20546"/>
                    <a:pt x="65" y="21073"/>
                  </a:cubicBezTo>
                  <a:cubicBezTo>
                    <a:pt x="368" y="21600"/>
                    <a:pt x="1781" y="21073"/>
                    <a:pt x="5515" y="17385"/>
                  </a:cubicBezTo>
                  <a:cubicBezTo>
                    <a:pt x="9250" y="13698"/>
                    <a:pt x="15306" y="6849"/>
                    <a:pt x="213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5538343" y="4307339"/>
              <a:ext cx="8433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3905"/>
                    <a:pt x="9164" y="7810"/>
                    <a:pt x="12764" y="11410"/>
                  </a:cubicBezTo>
                  <a:cubicBezTo>
                    <a:pt x="16364" y="15010"/>
                    <a:pt x="18982" y="183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5669825" y="4212837"/>
              <a:ext cx="336196" cy="57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86" fill="norm" stroke="1" extrusionOk="0">
                  <a:moveTo>
                    <a:pt x="21527" y="3234"/>
                  </a:moveTo>
                  <a:cubicBezTo>
                    <a:pt x="20709" y="2282"/>
                    <a:pt x="19891" y="1330"/>
                    <a:pt x="17927" y="712"/>
                  </a:cubicBezTo>
                  <a:cubicBezTo>
                    <a:pt x="15963" y="93"/>
                    <a:pt x="12854" y="-192"/>
                    <a:pt x="10891" y="141"/>
                  </a:cubicBezTo>
                  <a:cubicBezTo>
                    <a:pt x="8927" y="474"/>
                    <a:pt x="8109" y="1426"/>
                    <a:pt x="7782" y="3519"/>
                  </a:cubicBezTo>
                  <a:cubicBezTo>
                    <a:pt x="7454" y="5612"/>
                    <a:pt x="7618" y="8848"/>
                    <a:pt x="7945" y="11750"/>
                  </a:cubicBezTo>
                  <a:cubicBezTo>
                    <a:pt x="8272" y="14652"/>
                    <a:pt x="8763" y="17221"/>
                    <a:pt x="8845" y="18744"/>
                  </a:cubicBezTo>
                  <a:cubicBezTo>
                    <a:pt x="8927" y="20266"/>
                    <a:pt x="8600" y="20742"/>
                    <a:pt x="8027" y="21027"/>
                  </a:cubicBezTo>
                  <a:cubicBezTo>
                    <a:pt x="7454" y="21313"/>
                    <a:pt x="6636" y="21408"/>
                    <a:pt x="5491" y="21075"/>
                  </a:cubicBezTo>
                  <a:cubicBezTo>
                    <a:pt x="4345" y="20742"/>
                    <a:pt x="2872" y="19981"/>
                    <a:pt x="1809" y="19124"/>
                  </a:cubicBezTo>
                  <a:cubicBezTo>
                    <a:pt x="745" y="18268"/>
                    <a:pt x="91" y="17316"/>
                    <a:pt x="9" y="16603"/>
                  </a:cubicBezTo>
                  <a:cubicBezTo>
                    <a:pt x="-73" y="15889"/>
                    <a:pt x="418" y="15413"/>
                    <a:pt x="2382" y="14890"/>
                  </a:cubicBezTo>
                  <a:cubicBezTo>
                    <a:pt x="4345" y="14367"/>
                    <a:pt x="7782" y="13796"/>
                    <a:pt x="11218" y="13510"/>
                  </a:cubicBezTo>
                  <a:cubicBezTo>
                    <a:pt x="14654" y="13225"/>
                    <a:pt x="18091" y="13225"/>
                    <a:pt x="21527" y="13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5934675" y="4506677"/>
              <a:ext cx="286017" cy="20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271" fill="norm" stroke="1" extrusionOk="0">
                  <a:moveTo>
                    <a:pt x="11644" y="3951"/>
                  </a:moveTo>
                  <a:cubicBezTo>
                    <a:pt x="11071" y="2898"/>
                    <a:pt x="10497" y="1844"/>
                    <a:pt x="9064" y="1449"/>
                  </a:cubicBezTo>
                  <a:cubicBezTo>
                    <a:pt x="7630" y="1054"/>
                    <a:pt x="5336" y="1317"/>
                    <a:pt x="3616" y="2898"/>
                  </a:cubicBezTo>
                  <a:cubicBezTo>
                    <a:pt x="1896" y="4478"/>
                    <a:pt x="749" y="7376"/>
                    <a:pt x="271" y="10141"/>
                  </a:cubicBezTo>
                  <a:cubicBezTo>
                    <a:pt x="-207" y="12907"/>
                    <a:pt x="-16" y="15541"/>
                    <a:pt x="558" y="17122"/>
                  </a:cubicBezTo>
                  <a:cubicBezTo>
                    <a:pt x="1131" y="18702"/>
                    <a:pt x="2087" y="19229"/>
                    <a:pt x="3329" y="18702"/>
                  </a:cubicBezTo>
                  <a:cubicBezTo>
                    <a:pt x="4572" y="18176"/>
                    <a:pt x="6101" y="16595"/>
                    <a:pt x="6961" y="15146"/>
                  </a:cubicBezTo>
                  <a:cubicBezTo>
                    <a:pt x="7821" y="13698"/>
                    <a:pt x="8012" y="12380"/>
                    <a:pt x="8108" y="11063"/>
                  </a:cubicBezTo>
                  <a:cubicBezTo>
                    <a:pt x="8204" y="9746"/>
                    <a:pt x="8204" y="8429"/>
                    <a:pt x="8490" y="8693"/>
                  </a:cubicBezTo>
                  <a:cubicBezTo>
                    <a:pt x="8777" y="8956"/>
                    <a:pt x="9351" y="10800"/>
                    <a:pt x="10115" y="13039"/>
                  </a:cubicBezTo>
                  <a:cubicBezTo>
                    <a:pt x="10880" y="15278"/>
                    <a:pt x="11835" y="17912"/>
                    <a:pt x="12791" y="19493"/>
                  </a:cubicBezTo>
                  <a:cubicBezTo>
                    <a:pt x="13747" y="21073"/>
                    <a:pt x="14703" y="21600"/>
                    <a:pt x="15372" y="21073"/>
                  </a:cubicBezTo>
                  <a:cubicBezTo>
                    <a:pt x="16041" y="20546"/>
                    <a:pt x="16423" y="18966"/>
                    <a:pt x="17092" y="15541"/>
                  </a:cubicBezTo>
                  <a:cubicBezTo>
                    <a:pt x="17761" y="12117"/>
                    <a:pt x="18717" y="6849"/>
                    <a:pt x="19482" y="3951"/>
                  </a:cubicBezTo>
                  <a:cubicBezTo>
                    <a:pt x="20246" y="1054"/>
                    <a:pt x="20820" y="527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6292249" y="4557686"/>
              <a:ext cx="110387" cy="13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821" fill="norm" stroke="1" extrusionOk="0">
                  <a:moveTo>
                    <a:pt x="15709" y="5315"/>
                  </a:moveTo>
                  <a:cubicBezTo>
                    <a:pt x="14727" y="3277"/>
                    <a:pt x="13745" y="1239"/>
                    <a:pt x="12027" y="424"/>
                  </a:cubicBezTo>
                  <a:cubicBezTo>
                    <a:pt x="10309" y="-391"/>
                    <a:pt x="7854" y="17"/>
                    <a:pt x="5891" y="1239"/>
                  </a:cubicBezTo>
                  <a:cubicBezTo>
                    <a:pt x="3927" y="2462"/>
                    <a:pt x="2455" y="4500"/>
                    <a:pt x="1473" y="6945"/>
                  </a:cubicBezTo>
                  <a:cubicBezTo>
                    <a:pt x="491" y="9390"/>
                    <a:pt x="0" y="12243"/>
                    <a:pt x="0" y="14688"/>
                  </a:cubicBezTo>
                  <a:cubicBezTo>
                    <a:pt x="0" y="17133"/>
                    <a:pt x="491" y="19171"/>
                    <a:pt x="3191" y="20190"/>
                  </a:cubicBezTo>
                  <a:cubicBezTo>
                    <a:pt x="5891" y="21209"/>
                    <a:pt x="10800" y="21209"/>
                    <a:pt x="14482" y="18560"/>
                  </a:cubicBezTo>
                  <a:cubicBezTo>
                    <a:pt x="18164" y="15911"/>
                    <a:pt x="20618" y="10613"/>
                    <a:pt x="21109" y="7149"/>
                  </a:cubicBezTo>
                  <a:cubicBezTo>
                    <a:pt x="21600" y="3684"/>
                    <a:pt x="20127" y="2054"/>
                    <a:pt x="18164" y="1443"/>
                  </a:cubicBezTo>
                  <a:cubicBezTo>
                    <a:pt x="16200" y="832"/>
                    <a:pt x="13745" y="1239"/>
                    <a:pt x="11291" y="16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6427696" y="4506677"/>
              <a:ext cx="130337" cy="18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5326"/>
                  </a:moveTo>
                  <a:cubicBezTo>
                    <a:pt x="3388" y="7397"/>
                    <a:pt x="6776" y="9468"/>
                    <a:pt x="9529" y="11688"/>
                  </a:cubicBezTo>
                  <a:cubicBezTo>
                    <a:pt x="12282" y="13907"/>
                    <a:pt x="14400" y="16274"/>
                    <a:pt x="15459" y="18197"/>
                  </a:cubicBezTo>
                  <a:cubicBezTo>
                    <a:pt x="16518" y="20121"/>
                    <a:pt x="16518" y="21600"/>
                    <a:pt x="15882" y="21452"/>
                  </a:cubicBezTo>
                  <a:cubicBezTo>
                    <a:pt x="15247" y="21304"/>
                    <a:pt x="13976" y="19529"/>
                    <a:pt x="13129" y="16570"/>
                  </a:cubicBezTo>
                  <a:cubicBezTo>
                    <a:pt x="12282" y="13611"/>
                    <a:pt x="11859" y="9468"/>
                    <a:pt x="12071" y="6658"/>
                  </a:cubicBezTo>
                  <a:cubicBezTo>
                    <a:pt x="12282" y="3847"/>
                    <a:pt x="13129" y="2367"/>
                    <a:pt x="14824" y="1479"/>
                  </a:cubicBezTo>
                  <a:cubicBezTo>
                    <a:pt x="16518" y="592"/>
                    <a:pt x="19059" y="29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6596977" y="4567332"/>
              <a:ext cx="152727" cy="10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806" fill="norm" stroke="1" extrusionOk="0">
                  <a:moveTo>
                    <a:pt x="11794" y="1680"/>
                  </a:moveTo>
                  <a:cubicBezTo>
                    <a:pt x="9994" y="652"/>
                    <a:pt x="8194" y="-377"/>
                    <a:pt x="6394" y="137"/>
                  </a:cubicBezTo>
                  <a:cubicBezTo>
                    <a:pt x="4594" y="652"/>
                    <a:pt x="2794" y="2709"/>
                    <a:pt x="1714" y="5023"/>
                  </a:cubicBezTo>
                  <a:cubicBezTo>
                    <a:pt x="634" y="7337"/>
                    <a:pt x="274" y="9909"/>
                    <a:pt x="94" y="12480"/>
                  </a:cubicBezTo>
                  <a:cubicBezTo>
                    <a:pt x="-86" y="15052"/>
                    <a:pt x="-86" y="17623"/>
                    <a:pt x="814" y="19166"/>
                  </a:cubicBezTo>
                  <a:cubicBezTo>
                    <a:pt x="1714" y="20709"/>
                    <a:pt x="3514" y="21223"/>
                    <a:pt x="5134" y="20452"/>
                  </a:cubicBezTo>
                  <a:cubicBezTo>
                    <a:pt x="6754" y="19680"/>
                    <a:pt x="8194" y="17623"/>
                    <a:pt x="9454" y="15309"/>
                  </a:cubicBezTo>
                  <a:cubicBezTo>
                    <a:pt x="10714" y="12994"/>
                    <a:pt x="11794" y="10423"/>
                    <a:pt x="12334" y="11452"/>
                  </a:cubicBezTo>
                  <a:cubicBezTo>
                    <a:pt x="12874" y="12480"/>
                    <a:pt x="12874" y="17109"/>
                    <a:pt x="13774" y="18652"/>
                  </a:cubicBezTo>
                  <a:cubicBezTo>
                    <a:pt x="14674" y="20194"/>
                    <a:pt x="16474" y="18652"/>
                    <a:pt x="17914" y="16594"/>
                  </a:cubicBezTo>
                  <a:cubicBezTo>
                    <a:pt x="19354" y="14537"/>
                    <a:pt x="20434" y="11966"/>
                    <a:pt x="21514" y="9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6788606" y="4276672"/>
              <a:ext cx="112777" cy="40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82" fill="norm" stroke="1" extrusionOk="0">
                  <a:moveTo>
                    <a:pt x="5653" y="0"/>
                  </a:moveTo>
                  <a:cubicBezTo>
                    <a:pt x="3733" y="405"/>
                    <a:pt x="1813" y="810"/>
                    <a:pt x="853" y="2768"/>
                  </a:cubicBezTo>
                  <a:cubicBezTo>
                    <a:pt x="-107" y="4725"/>
                    <a:pt x="-107" y="8235"/>
                    <a:pt x="133" y="11273"/>
                  </a:cubicBezTo>
                  <a:cubicBezTo>
                    <a:pt x="373" y="14310"/>
                    <a:pt x="853" y="16875"/>
                    <a:pt x="1573" y="18630"/>
                  </a:cubicBezTo>
                  <a:cubicBezTo>
                    <a:pt x="2293" y="20385"/>
                    <a:pt x="3253" y="21330"/>
                    <a:pt x="4213" y="21465"/>
                  </a:cubicBezTo>
                  <a:cubicBezTo>
                    <a:pt x="5173" y="21600"/>
                    <a:pt x="6133" y="20925"/>
                    <a:pt x="7093" y="20048"/>
                  </a:cubicBezTo>
                  <a:cubicBezTo>
                    <a:pt x="8053" y="19170"/>
                    <a:pt x="9013" y="18090"/>
                    <a:pt x="10453" y="17348"/>
                  </a:cubicBezTo>
                  <a:cubicBezTo>
                    <a:pt x="11893" y="16605"/>
                    <a:pt x="13813" y="16200"/>
                    <a:pt x="15733" y="16200"/>
                  </a:cubicBezTo>
                  <a:cubicBezTo>
                    <a:pt x="17653" y="16200"/>
                    <a:pt x="19573" y="16605"/>
                    <a:pt x="20533" y="17213"/>
                  </a:cubicBezTo>
                  <a:cubicBezTo>
                    <a:pt x="21493" y="17820"/>
                    <a:pt x="21493" y="18630"/>
                    <a:pt x="19813" y="19305"/>
                  </a:cubicBezTo>
                  <a:cubicBezTo>
                    <a:pt x="18133" y="19980"/>
                    <a:pt x="14773" y="20520"/>
                    <a:pt x="11653" y="20723"/>
                  </a:cubicBezTo>
                  <a:cubicBezTo>
                    <a:pt x="8533" y="20925"/>
                    <a:pt x="5653" y="20790"/>
                    <a:pt x="4693" y="19913"/>
                  </a:cubicBezTo>
                  <a:cubicBezTo>
                    <a:pt x="3733" y="19035"/>
                    <a:pt x="4693" y="17415"/>
                    <a:pt x="5653" y="15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6983202" y="4330340"/>
              <a:ext cx="11841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314"/>
                    <a:pt x="2735" y="10629"/>
                    <a:pt x="575" y="14229"/>
                  </a:cubicBezTo>
                  <a:cubicBezTo>
                    <a:pt x="-1585" y="17829"/>
                    <a:pt x="2735" y="19714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7056377" y="4486539"/>
              <a:ext cx="168672" cy="14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2" fill="norm" stroke="1" extrusionOk="0">
                  <a:moveTo>
                    <a:pt x="0" y="12770"/>
                  </a:moveTo>
                  <a:cubicBezTo>
                    <a:pt x="2945" y="10207"/>
                    <a:pt x="5891" y="7644"/>
                    <a:pt x="8182" y="5265"/>
                  </a:cubicBezTo>
                  <a:cubicBezTo>
                    <a:pt x="10473" y="2885"/>
                    <a:pt x="12109" y="688"/>
                    <a:pt x="11782" y="139"/>
                  </a:cubicBezTo>
                  <a:cubicBezTo>
                    <a:pt x="11454" y="-410"/>
                    <a:pt x="9164" y="688"/>
                    <a:pt x="7200" y="3068"/>
                  </a:cubicBezTo>
                  <a:cubicBezTo>
                    <a:pt x="5236" y="5448"/>
                    <a:pt x="3600" y="9109"/>
                    <a:pt x="2782" y="11854"/>
                  </a:cubicBezTo>
                  <a:cubicBezTo>
                    <a:pt x="1964" y="14600"/>
                    <a:pt x="1964" y="16431"/>
                    <a:pt x="3600" y="18078"/>
                  </a:cubicBezTo>
                  <a:cubicBezTo>
                    <a:pt x="5236" y="19726"/>
                    <a:pt x="8509" y="21190"/>
                    <a:pt x="11782" y="21007"/>
                  </a:cubicBezTo>
                  <a:cubicBezTo>
                    <a:pt x="15054" y="20824"/>
                    <a:pt x="18327" y="18993"/>
                    <a:pt x="21600" y="17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7286382" y="4246005"/>
              <a:ext cx="23002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75"/>
                    <a:pt x="12000" y="8151"/>
                    <a:pt x="8400" y="11751"/>
                  </a:cubicBezTo>
                  <a:cubicBezTo>
                    <a:pt x="4800" y="15351"/>
                    <a:pt x="2400" y="18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5454008" y="4916513"/>
              <a:ext cx="1579369" cy="14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1466"/>
                  </a:moveTo>
                  <a:cubicBezTo>
                    <a:pt x="1153" y="20368"/>
                    <a:pt x="2307" y="19269"/>
                    <a:pt x="3478" y="17805"/>
                  </a:cubicBezTo>
                  <a:cubicBezTo>
                    <a:pt x="4649" y="16341"/>
                    <a:pt x="5837" y="14510"/>
                    <a:pt x="7183" y="12496"/>
                  </a:cubicBezTo>
                  <a:cubicBezTo>
                    <a:pt x="8528" y="10483"/>
                    <a:pt x="10031" y="8286"/>
                    <a:pt x="11517" y="6456"/>
                  </a:cubicBezTo>
                  <a:cubicBezTo>
                    <a:pt x="13002" y="4625"/>
                    <a:pt x="14470" y="3161"/>
                    <a:pt x="15955" y="2063"/>
                  </a:cubicBezTo>
                  <a:cubicBezTo>
                    <a:pt x="17441" y="964"/>
                    <a:pt x="18944" y="232"/>
                    <a:pt x="19887" y="49"/>
                  </a:cubicBezTo>
                  <a:cubicBezTo>
                    <a:pt x="20831" y="-134"/>
                    <a:pt x="21216" y="232"/>
                    <a:pt x="21600" y="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6029021" y="5265694"/>
              <a:ext cx="23001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443"/>
                    <a:pt x="0" y="6887"/>
                    <a:pt x="2400" y="10174"/>
                  </a:cubicBezTo>
                  <a:cubicBezTo>
                    <a:pt x="4800" y="13461"/>
                    <a:pt x="9600" y="16591"/>
                    <a:pt x="13200" y="18470"/>
                  </a:cubicBezTo>
                  <a:cubicBezTo>
                    <a:pt x="16800" y="20348"/>
                    <a:pt x="19200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6167024" y="5175419"/>
              <a:ext cx="690016" cy="557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20846"/>
                  </a:moveTo>
                  <a:cubicBezTo>
                    <a:pt x="1840" y="20944"/>
                    <a:pt x="3680" y="21042"/>
                    <a:pt x="5040" y="21140"/>
                  </a:cubicBezTo>
                  <a:cubicBezTo>
                    <a:pt x="6400" y="21239"/>
                    <a:pt x="7280" y="21337"/>
                    <a:pt x="7920" y="21386"/>
                  </a:cubicBezTo>
                  <a:cubicBezTo>
                    <a:pt x="8560" y="21435"/>
                    <a:pt x="8960" y="21435"/>
                    <a:pt x="9040" y="21239"/>
                  </a:cubicBezTo>
                  <a:cubicBezTo>
                    <a:pt x="9120" y="21042"/>
                    <a:pt x="8880" y="20650"/>
                    <a:pt x="8400" y="20060"/>
                  </a:cubicBezTo>
                  <a:cubicBezTo>
                    <a:pt x="7920" y="19471"/>
                    <a:pt x="7200" y="18686"/>
                    <a:pt x="6680" y="16820"/>
                  </a:cubicBezTo>
                  <a:cubicBezTo>
                    <a:pt x="6160" y="14955"/>
                    <a:pt x="5840" y="12010"/>
                    <a:pt x="6120" y="9359"/>
                  </a:cubicBezTo>
                  <a:cubicBezTo>
                    <a:pt x="6400" y="6708"/>
                    <a:pt x="7280" y="4351"/>
                    <a:pt x="8360" y="2780"/>
                  </a:cubicBezTo>
                  <a:cubicBezTo>
                    <a:pt x="9440" y="1210"/>
                    <a:pt x="10720" y="424"/>
                    <a:pt x="11640" y="130"/>
                  </a:cubicBezTo>
                  <a:cubicBezTo>
                    <a:pt x="12560" y="-165"/>
                    <a:pt x="13120" y="31"/>
                    <a:pt x="13560" y="817"/>
                  </a:cubicBezTo>
                  <a:cubicBezTo>
                    <a:pt x="14000" y="1602"/>
                    <a:pt x="14320" y="2977"/>
                    <a:pt x="14360" y="4793"/>
                  </a:cubicBezTo>
                  <a:cubicBezTo>
                    <a:pt x="14400" y="6610"/>
                    <a:pt x="14160" y="8868"/>
                    <a:pt x="13880" y="10880"/>
                  </a:cubicBezTo>
                  <a:cubicBezTo>
                    <a:pt x="13600" y="12893"/>
                    <a:pt x="13280" y="14660"/>
                    <a:pt x="13120" y="15790"/>
                  </a:cubicBezTo>
                  <a:cubicBezTo>
                    <a:pt x="12960" y="16919"/>
                    <a:pt x="12960" y="17410"/>
                    <a:pt x="13200" y="17753"/>
                  </a:cubicBezTo>
                  <a:cubicBezTo>
                    <a:pt x="13440" y="18097"/>
                    <a:pt x="13920" y="18293"/>
                    <a:pt x="15360" y="18293"/>
                  </a:cubicBezTo>
                  <a:cubicBezTo>
                    <a:pt x="16800" y="18293"/>
                    <a:pt x="19200" y="18097"/>
                    <a:pt x="21600" y="17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7064043" y="5196693"/>
              <a:ext cx="7668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299"/>
                    <a:pt x="0" y="8597"/>
                    <a:pt x="3600" y="12197"/>
                  </a:cubicBezTo>
                  <a:cubicBezTo>
                    <a:pt x="7200" y="15797"/>
                    <a:pt x="14400" y="1869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7922730" y="4928353"/>
              <a:ext cx="3143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8030066" y="5112357"/>
              <a:ext cx="33734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5840"/>
                    <a:pt x="7855" y="10080"/>
                    <a:pt x="11455" y="6480"/>
                  </a:cubicBezTo>
                  <a:cubicBezTo>
                    <a:pt x="15055" y="2880"/>
                    <a:pt x="1832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9297195" y="5261756"/>
              <a:ext cx="238575" cy="47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39" fill="norm" stroke="1" extrusionOk="0">
                  <a:moveTo>
                    <a:pt x="17548" y="7109"/>
                  </a:moveTo>
                  <a:cubicBezTo>
                    <a:pt x="17320" y="5145"/>
                    <a:pt x="17093" y="3181"/>
                    <a:pt x="15729" y="1911"/>
                  </a:cubicBezTo>
                  <a:cubicBezTo>
                    <a:pt x="14365" y="640"/>
                    <a:pt x="11864" y="63"/>
                    <a:pt x="9476" y="5"/>
                  </a:cubicBezTo>
                  <a:cubicBezTo>
                    <a:pt x="7089" y="-53"/>
                    <a:pt x="4815" y="409"/>
                    <a:pt x="3110" y="1853"/>
                  </a:cubicBezTo>
                  <a:cubicBezTo>
                    <a:pt x="1405" y="3297"/>
                    <a:pt x="268" y="5722"/>
                    <a:pt x="40" y="7166"/>
                  </a:cubicBezTo>
                  <a:cubicBezTo>
                    <a:pt x="-187" y="8610"/>
                    <a:pt x="495" y="9072"/>
                    <a:pt x="3337" y="8841"/>
                  </a:cubicBezTo>
                  <a:cubicBezTo>
                    <a:pt x="6179" y="8610"/>
                    <a:pt x="11181" y="7686"/>
                    <a:pt x="14137" y="6993"/>
                  </a:cubicBezTo>
                  <a:cubicBezTo>
                    <a:pt x="17093" y="6300"/>
                    <a:pt x="18002" y="5838"/>
                    <a:pt x="18912" y="5434"/>
                  </a:cubicBezTo>
                  <a:cubicBezTo>
                    <a:pt x="19821" y="5029"/>
                    <a:pt x="20731" y="4683"/>
                    <a:pt x="21072" y="4856"/>
                  </a:cubicBezTo>
                  <a:cubicBezTo>
                    <a:pt x="21413" y="5029"/>
                    <a:pt x="21186" y="5722"/>
                    <a:pt x="20390" y="7744"/>
                  </a:cubicBezTo>
                  <a:cubicBezTo>
                    <a:pt x="19594" y="9765"/>
                    <a:pt x="18230" y="13115"/>
                    <a:pt x="17320" y="15310"/>
                  </a:cubicBezTo>
                  <a:cubicBezTo>
                    <a:pt x="16411" y="17504"/>
                    <a:pt x="15956" y="18544"/>
                    <a:pt x="15842" y="19410"/>
                  </a:cubicBezTo>
                  <a:cubicBezTo>
                    <a:pt x="15729" y="20276"/>
                    <a:pt x="15956" y="20969"/>
                    <a:pt x="16638" y="21258"/>
                  </a:cubicBezTo>
                  <a:cubicBezTo>
                    <a:pt x="17320" y="21547"/>
                    <a:pt x="18457" y="21431"/>
                    <a:pt x="19594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9622505" y="5305495"/>
              <a:ext cx="228068" cy="37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7" h="21184" fill="norm" stroke="1" extrusionOk="0">
                  <a:moveTo>
                    <a:pt x="16748" y="2543"/>
                  </a:moveTo>
                  <a:cubicBezTo>
                    <a:pt x="16978" y="1521"/>
                    <a:pt x="17208" y="500"/>
                    <a:pt x="16748" y="135"/>
                  </a:cubicBezTo>
                  <a:cubicBezTo>
                    <a:pt x="16288" y="-230"/>
                    <a:pt x="15140" y="62"/>
                    <a:pt x="12382" y="2032"/>
                  </a:cubicBezTo>
                  <a:cubicBezTo>
                    <a:pt x="9625" y="4002"/>
                    <a:pt x="5259" y="7651"/>
                    <a:pt x="2731" y="10862"/>
                  </a:cubicBezTo>
                  <a:cubicBezTo>
                    <a:pt x="203" y="14073"/>
                    <a:pt x="-486" y="16846"/>
                    <a:pt x="318" y="18670"/>
                  </a:cubicBezTo>
                  <a:cubicBezTo>
                    <a:pt x="1123" y="20494"/>
                    <a:pt x="3420" y="21370"/>
                    <a:pt x="6752" y="21151"/>
                  </a:cubicBezTo>
                  <a:cubicBezTo>
                    <a:pt x="10084" y="20932"/>
                    <a:pt x="14450" y="19619"/>
                    <a:pt x="17208" y="17502"/>
                  </a:cubicBezTo>
                  <a:cubicBezTo>
                    <a:pt x="19965" y="15386"/>
                    <a:pt x="21114" y="12467"/>
                    <a:pt x="20195" y="10205"/>
                  </a:cubicBezTo>
                  <a:cubicBezTo>
                    <a:pt x="19276" y="7943"/>
                    <a:pt x="16288" y="6338"/>
                    <a:pt x="13531" y="5316"/>
                  </a:cubicBezTo>
                  <a:cubicBezTo>
                    <a:pt x="10774" y="4294"/>
                    <a:pt x="8246" y="3856"/>
                    <a:pt x="5718" y="3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9036711" y="5010345"/>
              <a:ext cx="1124737" cy="8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0932" fill="norm" stroke="1" extrusionOk="0">
                  <a:moveTo>
                    <a:pt x="838" y="20932"/>
                  </a:moveTo>
                  <a:cubicBezTo>
                    <a:pt x="446" y="19698"/>
                    <a:pt x="54" y="18463"/>
                    <a:pt x="5" y="18155"/>
                  </a:cubicBezTo>
                  <a:cubicBezTo>
                    <a:pt x="-44" y="17846"/>
                    <a:pt x="250" y="18463"/>
                    <a:pt x="1352" y="17229"/>
                  </a:cubicBezTo>
                  <a:cubicBezTo>
                    <a:pt x="2454" y="15995"/>
                    <a:pt x="4364" y="12909"/>
                    <a:pt x="6250" y="9823"/>
                  </a:cubicBezTo>
                  <a:cubicBezTo>
                    <a:pt x="8136" y="6738"/>
                    <a:pt x="9997" y="3652"/>
                    <a:pt x="12005" y="1801"/>
                  </a:cubicBezTo>
                  <a:cubicBezTo>
                    <a:pt x="14013" y="-51"/>
                    <a:pt x="16168" y="-668"/>
                    <a:pt x="17785" y="875"/>
                  </a:cubicBezTo>
                  <a:cubicBezTo>
                    <a:pt x="19401" y="2418"/>
                    <a:pt x="20478" y="6121"/>
                    <a:pt x="21556" y="9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-1" y="13909"/>
              <a:ext cx="3853467" cy="343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94" fill="norm" stroke="1" extrusionOk="0">
                  <a:moveTo>
                    <a:pt x="16367" y="2364"/>
                  </a:moveTo>
                  <a:cubicBezTo>
                    <a:pt x="16410" y="2043"/>
                    <a:pt x="16453" y="1721"/>
                    <a:pt x="16460" y="1480"/>
                  </a:cubicBezTo>
                  <a:cubicBezTo>
                    <a:pt x="16467" y="1238"/>
                    <a:pt x="16438" y="1078"/>
                    <a:pt x="16353" y="965"/>
                  </a:cubicBezTo>
                  <a:cubicBezTo>
                    <a:pt x="16267" y="852"/>
                    <a:pt x="16124" y="788"/>
                    <a:pt x="15838" y="740"/>
                  </a:cubicBezTo>
                  <a:cubicBezTo>
                    <a:pt x="15551" y="692"/>
                    <a:pt x="15122" y="659"/>
                    <a:pt x="14665" y="619"/>
                  </a:cubicBezTo>
                  <a:cubicBezTo>
                    <a:pt x="14207" y="579"/>
                    <a:pt x="13720" y="531"/>
                    <a:pt x="13234" y="474"/>
                  </a:cubicBezTo>
                  <a:cubicBezTo>
                    <a:pt x="12748" y="418"/>
                    <a:pt x="12261" y="354"/>
                    <a:pt x="11789" y="273"/>
                  </a:cubicBezTo>
                  <a:cubicBezTo>
                    <a:pt x="11317" y="193"/>
                    <a:pt x="10860" y="96"/>
                    <a:pt x="10359" y="48"/>
                  </a:cubicBezTo>
                  <a:cubicBezTo>
                    <a:pt x="9858" y="0"/>
                    <a:pt x="9315" y="0"/>
                    <a:pt x="8807" y="0"/>
                  </a:cubicBezTo>
                  <a:cubicBezTo>
                    <a:pt x="8299" y="0"/>
                    <a:pt x="7827" y="0"/>
                    <a:pt x="7319" y="80"/>
                  </a:cubicBezTo>
                  <a:cubicBezTo>
                    <a:pt x="6811" y="161"/>
                    <a:pt x="6268" y="322"/>
                    <a:pt x="5831" y="483"/>
                  </a:cubicBezTo>
                  <a:cubicBezTo>
                    <a:pt x="5395" y="643"/>
                    <a:pt x="5066" y="804"/>
                    <a:pt x="4737" y="1021"/>
                  </a:cubicBezTo>
                  <a:cubicBezTo>
                    <a:pt x="4408" y="1238"/>
                    <a:pt x="4079" y="1512"/>
                    <a:pt x="3714" y="1834"/>
                  </a:cubicBezTo>
                  <a:cubicBezTo>
                    <a:pt x="3350" y="2155"/>
                    <a:pt x="2949" y="2525"/>
                    <a:pt x="2584" y="2911"/>
                  </a:cubicBezTo>
                  <a:cubicBezTo>
                    <a:pt x="2220" y="3297"/>
                    <a:pt x="1891" y="3699"/>
                    <a:pt x="1583" y="4141"/>
                  </a:cubicBezTo>
                  <a:cubicBezTo>
                    <a:pt x="1275" y="4584"/>
                    <a:pt x="989" y="5066"/>
                    <a:pt x="775" y="5484"/>
                  </a:cubicBezTo>
                  <a:cubicBezTo>
                    <a:pt x="560" y="5903"/>
                    <a:pt x="417" y="6256"/>
                    <a:pt x="324" y="6675"/>
                  </a:cubicBezTo>
                  <a:cubicBezTo>
                    <a:pt x="231" y="7093"/>
                    <a:pt x="188" y="7575"/>
                    <a:pt x="138" y="8130"/>
                  </a:cubicBezTo>
                  <a:cubicBezTo>
                    <a:pt x="88" y="8685"/>
                    <a:pt x="31" y="9312"/>
                    <a:pt x="9" y="9923"/>
                  </a:cubicBezTo>
                  <a:cubicBezTo>
                    <a:pt x="-12" y="10535"/>
                    <a:pt x="2" y="11130"/>
                    <a:pt x="81" y="11677"/>
                  </a:cubicBezTo>
                  <a:cubicBezTo>
                    <a:pt x="160" y="12223"/>
                    <a:pt x="303" y="12722"/>
                    <a:pt x="489" y="13245"/>
                  </a:cubicBezTo>
                  <a:cubicBezTo>
                    <a:pt x="675" y="13767"/>
                    <a:pt x="903" y="14314"/>
                    <a:pt x="1190" y="14845"/>
                  </a:cubicBezTo>
                  <a:cubicBezTo>
                    <a:pt x="1476" y="15376"/>
                    <a:pt x="1819" y="15890"/>
                    <a:pt x="2091" y="16381"/>
                  </a:cubicBezTo>
                  <a:cubicBezTo>
                    <a:pt x="2363" y="16871"/>
                    <a:pt x="2563" y="17338"/>
                    <a:pt x="2749" y="17748"/>
                  </a:cubicBezTo>
                  <a:cubicBezTo>
                    <a:pt x="2935" y="18158"/>
                    <a:pt x="3106" y="18512"/>
                    <a:pt x="3314" y="18826"/>
                  </a:cubicBezTo>
                  <a:cubicBezTo>
                    <a:pt x="3521" y="19139"/>
                    <a:pt x="3764" y="19413"/>
                    <a:pt x="4058" y="19614"/>
                  </a:cubicBezTo>
                  <a:cubicBezTo>
                    <a:pt x="4351" y="19815"/>
                    <a:pt x="4694" y="19943"/>
                    <a:pt x="5059" y="20064"/>
                  </a:cubicBezTo>
                  <a:cubicBezTo>
                    <a:pt x="5424" y="20185"/>
                    <a:pt x="5810" y="20297"/>
                    <a:pt x="6246" y="20402"/>
                  </a:cubicBezTo>
                  <a:cubicBezTo>
                    <a:pt x="6683" y="20506"/>
                    <a:pt x="7169" y="20603"/>
                    <a:pt x="7677" y="20691"/>
                  </a:cubicBezTo>
                  <a:cubicBezTo>
                    <a:pt x="8185" y="20780"/>
                    <a:pt x="8714" y="20860"/>
                    <a:pt x="9229" y="20933"/>
                  </a:cubicBezTo>
                  <a:cubicBezTo>
                    <a:pt x="9744" y="21005"/>
                    <a:pt x="10244" y="21069"/>
                    <a:pt x="10759" y="21109"/>
                  </a:cubicBezTo>
                  <a:cubicBezTo>
                    <a:pt x="11274" y="21150"/>
                    <a:pt x="11804" y="21166"/>
                    <a:pt x="12218" y="21198"/>
                  </a:cubicBezTo>
                  <a:cubicBezTo>
                    <a:pt x="12633" y="21230"/>
                    <a:pt x="12934" y="21278"/>
                    <a:pt x="13291" y="21335"/>
                  </a:cubicBezTo>
                  <a:cubicBezTo>
                    <a:pt x="13649" y="21391"/>
                    <a:pt x="14064" y="21455"/>
                    <a:pt x="14479" y="21503"/>
                  </a:cubicBezTo>
                  <a:cubicBezTo>
                    <a:pt x="14893" y="21552"/>
                    <a:pt x="15308" y="21584"/>
                    <a:pt x="15752" y="21592"/>
                  </a:cubicBezTo>
                  <a:cubicBezTo>
                    <a:pt x="16195" y="21600"/>
                    <a:pt x="16667" y="21584"/>
                    <a:pt x="17082" y="21528"/>
                  </a:cubicBezTo>
                  <a:cubicBezTo>
                    <a:pt x="17497" y="21471"/>
                    <a:pt x="17854" y="21375"/>
                    <a:pt x="18219" y="21270"/>
                  </a:cubicBezTo>
                  <a:cubicBezTo>
                    <a:pt x="18584" y="21166"/>
                    <a:pt x="18956" y="21053"/>
                    <a:pt x="19328" y="20908"/>
                  </a:cubicBezTo>
                  <a:cubicBezTo>
                    <a:pt x="19700" y="20764"/>
                    <a:pt x="20072" y="20587"/>
                    <a:pt x="20301" y="20410"/>
                  </a:cubicBezTo>
                  <a:cubicBezTo>
                    <a:pt x="20529" y="20233"/>
                    <a:pt x="20615" y="20056"/>
                    <a:pt x="20744" y="19799"/>
                  </a:cubicBezTo>
                  <a:cubicBezTo>
                    <a:pt x="20873" y="19541"/>
                    <a:pt x="21044" y="19204"/>
                    <a:pt x="21187" y="18810"/>
                  </a:cubicBezTo>
                  <a:cubicBezTo>
                    <a:pt x="21331" y="18415"/>
                    <a:pt x="21445" y="17965"/>
                    <a:pt x="21509" y="17515"/>
                  </a:cubicBezTo>
                  <a:cubicBezTo>
                    <a:pt x="21574" y="17064"/>
                    <a:pt x="21588" y="16614"/>
                    <a:pt x="21545" y="16172"/>
                  </a:cubicBezTo>
                  <a:cubicBezTo>
                    <a:pt x="21502" y="15730"/>
                    <a:pt x="21402" y="15295"/>
                    <a:pt x="21302" y="14805"/>
                  </a:cubicBezTo>
                  <a:cubicBezTo>
                    <a:pt x="21202" y="14314"/>
                    <a:pt x="21102" y="13767"/>
                    <a:pt x="21009" y="13277"/>
                  </a:cubicBezTo>
                  <a:cubicBezTo>
                    <a:pt x="20916" y="12786"/>
                    <a:pt x="20830" y="12352"/>
                    <a:pt x="20701" y="11870"/>
                  </a:cubicBezTo>
                  <a:cubicBezTo>
                    <a:pt x="20572" y="11387"/>
                    <a:pt x="20401" y="10856"/>
                    <a:pt x="20279" y="10334"/>
                  </a:cubicBezTo>
                  <a:cubicBezTo>
                    <a:pt x="20158" y="9811"/>
                    <a:pt x="20086" y="9296"/>
                    <a:pt x="19979" y="8822"/>
                  </a:cubicBezTo>
                  <a:cubicBezTo>
                    <a:pt x="19871" y="8347"/>
                    <a:pt x="19728" y="7913"/>
                    <a:pt x="19578" y="7527"/>
                  </a:cubicBezTo>
                  <a:cubicBezTo>
                    <a:pt x="19428" y="7141"/>
                    <a:pt x="19271" y="6803"/>
                    <a:pt x="19163" y="6393"/>
                  </a:cubicBezTo>
                  <a:cubicBezTo>
                    <a:pt x="19056" y="5983"/>
                    <a:pt x="18999" y="5501"/>
                    <a:pt x="18934" y="5106"/>
                  </a:cubicBezTo>
                  <a:cubicBezTo>
                    <a:pt x="18870" y="4712"/>
                    <a:pt x="18799" y="4407"/>
                    <a:pt x="18706" y="4101"/>
                  </a:cubicBezTo>
                  <a:cubicBezTo>
                    <a:pt x="18613" y="3796"/>
                    <a:pt x="18498" y="3490"/>
                    <a:pt x="18305" y="3193"/>
                  </a:cubicBezTo>
                  <a:cubicBezTo>
                    <a:pt x="18112" y="2895"/>
                    <a:pt x="17840" y="2606"/>
                    <a:pt x="17490" y="2340"/>
                  </a:cubicBezTo>
                  <a:cubicBezTo>
                    <a:pt x="17139" y="2075"/>
                    <a:pt x="16710" y="1834"/>
                    <a:pt x="16424" y="1641"/>
                  </a:cubicBezTo>
                  <a:cubicBezTo>
                    <a:pt x="16138" y="1448"/>
                    <a:pt x="15995" y="1303"/>
                    <a:pt x="15780" y="1287"/>
                  </a:cubicBezTo>
                  <a:cubicBezTo>
                    <a:pt x="15566" y="1271"/>
                    <a:pt x="15280" y="1383"/>
                    <a:pt x="14994" y="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345469" y="3964809"/>
              <a:ext cx="223560" cy="484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48" fill="norm" stroke="1" extrusionOk="0">
                  <a:moveTo>
                    <a:pt x="3143" y="5628"/>
                  </a:moveTo>
                  <a:cubicBezTo>
                    <a:pt x="2172" y="5291"/>
                    <a:pt x="1201" y="4953"/>
                    <a:pt x="594" y="4222"/>
                  </a:cubicBezTo>
                  <a:cubicBezTo>
                    <a:pt x="-12" y="3491"/>
                    <a:pt x="-255" y="2366"/>
                    <a:pt x="352" y="1578"/>
                  </a:cubicBezTo>
                  <a:cubicBezTo>
                    <a:pt x="958" y="791"/>
                    <a:pt x="2415" y="341"/>
                    <a:pt x="4356" y="116"/>
                  </a:cubicBezTo>
                  <a:cubicBezTo>
                    <a:pt x="6298" y="-109"/>
                    <a:pt x="8725" y="-109"/>
                    <a:pt x="10666" y="1072"/>
                  </a:cubicBezTo>
                  <a:cubicBezTo>
                    <a:pt x="12608" y="2253"/>
                    <a:pt x="14064" y="4616"/>
                    <a:pt x="14307" y="6472"/>
                  </a:cubicBezTo>
                  <a:cubicBezTo>
                    <a:pt x="14549" y="8328"/>
                    <a:pt x="13579" y="9678"/>
                    <a:pt x="12729" y="10578"/>
                  </a:cubicBezTo>
                  <a:cubicBezTo>
                    <a:pt x="11880" y="11478"/>
                    <a:pt x="11152" y="11928"/>
                    <a:pt x="11516" y="12153"/>
                  </a:cubicBezTo>
                  <a:cubicBezTo>
                    <a:pt x="11880" y="12378"/>
                    <a:pt x="13336" y="12378"/>
                    <a:pt x="14671" y="12378"/>
                  </a:cubicBezTo>
                  <a:cubicBezTo>
                    <a:pt x="16006" y="12378"/>
                    <a:pt x="17219" y="12378"/>
                    <a:pt x="18554" y="12828"/>
                  </a:cubicBezTo>
                  <a:cubicBezTo>
                    <a:pt x="19889" y="13278"/>
                    <a:pt x="21345" y="14178"/>
                    <a:pt x="21224" y="15078"/>
                  </a:cubicBezTo>
                  <a:cubicBezTo>
                    <a:pt x="21102" y="15978"/>
                    <a:pt x="19403" y="16878"/>
                    <a:pt x="17583" y="17722"/>
                  </a:cubicBezTo>
                  <a:cubicBezTo>
                    <a:pt x="15763" y="18566"/>
                    <a:pt x="13821" y="19353"/>
                    <a:pt x="12365" y="20085"/>
                  </a:cubicBezTo>
                  <a:cubicBezTo>
                    <a:pt x="10909" y="20816"/>
                    <a:pt x="9938" y="21491"/>
                    <a:pt x="9817" y="21322"/>
                  </a:cubicBezTo>
                  <a:cubicBezTo>
                    <a:pt x="9696" y="21154"/>
                    <a:pt x="10424" y="20141"/>
                    <a:pt x="11152" y="19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598475" y="3706373"/>
              <a:ext cx="148094" cy="562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17" fill="norm" stroke="1" extrusionOk="0">
                  <a:moveTo>
                    <a:pt x="4740" y="699"/>
                  </a:moveTo>
                  <a:cubicBezTo>
                    <a:pt x="3276" y="308"/>
                    <a:pt x="1812" y="-83"/>
                    <a:pt x="896" y="15"/>
                  </a:cubicBezTo>
                  <a:cubicBezTo>
                    <a:pt x="-19" y="112"/>
                    <a:pt x="-385" y="699"/>
                    <a:pt x="530" y="2263"/>
                  </a:cubicBezTo>
                  <a:cubicBezTo>
                    <a:pt x="1446" y="3827"/>
                    <a:pt x="3642" y="6368"/>
                    <a:pt x="6571" y="9300"/>
                  </a:cubicBezTo>
                  <a:cubicBezTo>
                    <a:pt x="9500" y="12232"/>
                    <a:pt x="13161" y="15555"/>
                    <a:pt x="15723" y="17656"/>
                  </a:cubicBezTo>
                  <a:cubicBezTo>
                    <a:pt x="18286" y="19758"/>
                    <a:pt x="19751" y="20637"/>
                    <a:pt x="21215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792569" y="4422342"/>
              <a:ext cx="137535" cy="12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291" fill="norm" stroke="1" extrusionOk="0">
                  <a:moveTo>
                    <a:pt x="10604" y="0"/>
                  </a:moveTo>
                  <a:cubicBezTo>
                    <a:pt x="9033" y="1350"/>
                    <a:pt x="7462" y="2700"/>
                    <a:pt x="6480" y="4500"/>
                  </a:cubicBezTo>
                  <a:cubicBezTo>
                    <a:pt x="5498" y="6300"/>
                    <a:pt x="5105" y="8550"/>
                    <a:pt x="5695" y="11475"/>
                  </a:cubicBezTo>
                  <a:cubicBezTo>
                    <a:pt x="6284" y="14400"/>
                    <a:pt x="7855" y="18000"/>
                    <a:pt x="9818" y="19800"/>
                  </a:cubicBezTo>
                  <a:cubicBezTo>
                    <a:pt x="11782" y="21600"/>
                    <a:pt x="14138" y="21600"/>
                    <a:pt x="15905" y="20700"/>
                  </a:cubicBezTo>
                  <a:cubicBezTo>
                    <a:pt x="17673" y="19800"/>
                    <a:pt x="18851" y="18000"/>
                    <a:pt x="19833" y="15525"/>
                  </a:cubicBezTo>
                  <a:cubicBezTo>
                    <a:pt x="20815" y="13050"/>
                    <a:pt x="21600" y="9900"/>
                    <a:pt x="20815" y="8100"/>
                  </a:cubicBezTo>
                  <a:cubicBezTo>
                    <a:pt x="20029" y="6300"/>
                    <a:pt x="17673" y="5850"/>
                    <a:pt x="13942" y="6075"/>
                  </a:cubicBezTo>
                  <a:cubicBezTo>
                    <a:pt x="10211" y="6300"/>
                    <a:pt x="5105" y="7200"/>
                    <a:pt x="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3926940" y="-1"/>
              <a:ext cx="4024391" cy="365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86" fill="norm" stroke="1" extrusionOk="0">
                  <a:moveTo>
                    <a:pt x="21142" y="4378"/>
                  </a:moveTo>
                  <a:cubicBezTo>
                    <a:pt x="21005" y="4137"/>
                    <a:pt x="20868" y="3896"/>
                    <a:pt x="20676" y="3632"/>
                  </a:cubicBezTo>
                  <a:cubicBezTo>
                    <a:pt x="20484" y="3368"/>
                    <a:pt x="20237" y="3082"/>
                    <a:pt x="19977" y="2803"/>
                  </a:cubicBezTo>
                  <a:cubicBezTo>
                    <a:pt x="19716" y="2524"/>
                    <a:pt x="19442" y="2253"/>
                    <a:pt x="19127" y="2065"/>
                  </a:cubicBezTo>
                  <a:cubicBezTo>
                    <a:pt x="18812" y="1876"/>
                    <a:pt x="18455" y="1771"/>
                    <a:pt x="18072" y="1612"/>
                  </a:cubicBezTo>
                  <a:cubicBezTo>
                    <a:pt x="17688" y="1454"/>
                    <a:pt x="17277" y="1243"/>
                    <a:pt x="16831" y="1047"/>
                  </a:cubicBezTo>
                  <a:cubicBezTo>
                    <a:pt x="16386" y="851"/>
                    <a:pt x="15906" y="670"/>
                    <a:pt x="15413" y="527"/>
                  </a:cubicBezTo>
                  <a:cubicBezTo>
                    <a:pt x="14919" y="384"/>
                    <a:pt x="14412" y="278"/>
                    <a:pt x="13898" y="195"/>
                  </a:cubicBezTo>
                  <a:cubicBezTo>
                    <a:pt x="13384" y="113"/>
                    <a:pt x="12864" y="52"/>
                    <a:pt x="12343" y="22"/>
                  </a:cubicBezTo>
                  <a:cubicBezTo>
                    <a:pt x="11822" y="-8"/>
                    <a:pt x="11301" y="-8"/>
                    <a:pt x="10815" y="30"/>
                  </a:cubicBezTo>
                  <a:cubicBezTo>
                    <a:pt x="10328" y="67"/>
                    <a:pt x="9876" y="143"/>
                    <a:pt x="9417" y="248"/>
                  </a:cubicBezTo>
                  <a:cubicBezTo>
                    <a:pt x="8957" y="354"/>
                    <a:pt x="8491" y="489"/>
                    <a:pt x="8039" y="640"/>
                  </a:cubicBezTo>
                  <a:cubicBezTo>
                    <a:pt x="7587" y="791"/>
                    <a:pt x="7148" y="957"/>
                    <a:pt x="6696" y="1175"/>
                  </a:cubicBezTo>
                  <a:cubicBezTo>
                    <a:pt x="6244" y="1394"/>
                    <a:pt x="5778" y="1665"/>
                    <a:pt x="5339" y="1929"/>
                  </a:cubicBezTo>
                  <a:cubicBezTo>
                    <a:pt x="4901" y="2193"/>
                    <a:pt x="4489" y="2449"/>
                    <a:pt x="4078" y="2758"/>
                  </a:cubicBezTo>
                  <a:cubicBezTo>
                    <a:pt x="3667" y="3067"/>
                    <a:pt x="3256" y="3429"/>
                    <a:pt x="2913" y="3783"/>
                  </a:cubicBezTo>
                  <a:cubicBezTo>
                    <a:pt x="2571" y="4137"/>
                    <a:pt x="2297" y="4484"/>
                    <a:pt x="2009" y="4898"/>
                  </a:cubicBezTo>
                  <a:cubicBezTo>
                    <a:pt x="1721" y="5313"/>
                    <a:pt x="1419" y="5795"/>
                    <a:pt x="1200" y="6255"/>
                  </a:cubicBezTo>
                  <a:cubicBezTo>
                    <a:pt x="981" y="6715"/>
                    <a:pt x="844" y="7152"/>
                    <a:pt x="727" y="7649"/>
                  </a:cubicBezTo>
                  <a:cubicBezTo>
                    <a:pt x="611" y="8147"/>
                    <a:pt x="515" y="8704"/>
                    <a:pt x="419" y="9262"/>
                  </a:cubicBezTo>
                  <a:cubicBezTo>
                    <a:pt x="323" y="9820"/>
                    <a:pt x="227" y="10377"/>
                    <a:pt x="145" y="10958"/>
                  </a:cubicBezTo>
                  <a:cubicBezTo>
                    <a:pt x="63" y="11538"/>
                    <a:pt x="-6" y="12141"/>
                    <a:pt x="1" y="12669"/>
                  </a:cubicBezTo>
                  <a:cubicBezTo>
                    <a:pt x="8" y="13196"/>
                    <a:pt x="90" y="13648"/>
                    <a:pt x="241" y="14176"/>
                  </a:cubicBezTo>
                  <a:cubicBezTo>
                    <a:pt x="391" y="14704"/>
                    <a:pt x="611" y="15306"/>
                    <a:pt x="816" y="15864"/>
                  </a:cubicBezTo>
                  <a:cubicBezTo>
                    <a:pt x="1022" y="16422"/>
                    <a:pt x="1214" y="16934"/>
                    <a:pt x="1426" y="17371"/>
                  </a:cubicBezTo>
                  <a:cubicBezTo>
                    <a:pt x="1639" y="17809"/>
                    <a:pt x="1872" y="18170"/>
                    <a:pt x="2166" y="18532"/>
                  </a:cubicBezTo>
                  <a:cubicBezTo>
                    <a:pt x="2461" y="18894"/>
                    <a:pt x="2817" y="19256"/>
                    <a:pt x="3174" y="19580"/>
                  </a:cubicBezTo>
                  <a:cubicBezTo>
                    <a:pt x="3530" y="19904"/>
                    <a:pt x="3886" y="20190"/>
                    <a:pt x="4298" y="20446"/>
                  </a:cubicBezTo>
                  <a:cubicBezTo>
                    <a:pt x="4709" y="20703"/>
                    <a:pt x="5175" y="20929"/>
                    <a:pt x="5654" y="21102"/>
                  </a:cubicBezTo>
                  <a:cubicBezTo>
                    <a:pt x="6134" y="21275"/>
                    <a:pt x="6628" y="21396"/>
                    <a:pt x="7121" y="21471"/>
                  </a:cubicBezTo>
                  <a:cubicBezTo>
                    <a:pt x="7614" y="21547"/>
                    <a:pt x="8108" y="21577"/>
                    <a:pt x="8622" y="21584"/>
                  </a:cubicBezTo>
                  <a:cubicBezTo>
                    <a:pt x="9136" y="21592"/>
                    <a:pt x="9670" y="21577"/>
                    <a:pt x="10184" y="21547"/>
                  </a:cubicBezTo>
                  <a:cubicBezTo>
                    <a:pt x="10698" y="21517"/>
                    <a:pt x="11191" y="21471"/>
                    <a:pt x="11651" y="21396"/>
                  </a:cubicBezTo>
                  <a:cubicBezTo>
                    <a:pt x="12110" y="21321"/>
                    <a:pt x="12535" y="21215"/>
                    <a:pt x="13014" y="21072"/>
                  </a:cubicBezTo>
                  <a:cubicBezTo>
                    <a:pt x="13494" y="20929"/>
                    <a:pt x="14029" y="20748"/>
                    <a:pt x="14536" y="20537"/>
                  </a:cubicBezTo>
                  <a:cubicBezTo>
                    <a:pt x="15043" y="20326"/>
                    <a:pt x="15522" y="20085"/>
                    <a:pt x="15988" y="19806"/>
                  </a:cubicBezTo>
                  <a:cubicBezTo>
                    <a:pt x="16454" y="19527"/>
                    <a:pt x="16907" y="19210"/>
                    <a:pt x="17325" y="18849"/>
                  </a:cubicBezTo>
                  <a:cubicBezTo>
                    <a:pt x="17743" y="18487"/>
                    <a:pt x="18126" y="18080"/>
                    <a:pt x="18449" y="17650"/>
                  </a:cubicBezTo>
                  <a:cubicBezTo>
                    <a:pt x="18771" y="17221"/>
                    <a:pt x="19031" y="16769"/>
                    <a:pt x="19291" y="16279"/>
                  </a:cubicBezTo>
                  <a:cubicBezTo>
                    <a:pt x="19552" y="15789"/>
                    <a:pt x="19812" y="15261"/>
                    <a:pt x="20025" y="14726"/>
                  </a:cubicBezTo>
                  <a:cubicBezTo>
                    <a:pt x="20237" y="14191"/>
                    <a:pt x="20402" y="13648"/>
                    <a:pt x="20539" y="13083"/>
                  </a:cubicBezTo>
                  <a:cubicBezTo>
                    <a:pt x="20676" y="12518"/>
                    <a:pt x="20785" y="11930"/>
                    <a:pt x="20909" y="11342"/>
                  </a:cubicBezTo>
                  <a:cubicBezTo>
                    <a:pt x="21032" y="10754"/>
                    <a:pt x="21169" y="10166"/>
                    <a:pt x="21286" y="9579"/>
                  </a:cubicBezTo>
                  <a:cubicBezTo>
                    <a:pt x="21402" y="8991"/>
                    <a:pt x="21498" y="8403"/>
                    <a:pt x="21546" y="7830"/>
                  </a:cubicBezTo>
                  <a:cubicBezTo>
                    <a:pt x="21594" y="7257"/>
                    <a:pt x="21594" y="6700"/>
                    <a:pt x="21553" y="6217"/>
                  </a:cubicBezTo>
                  <a:cubicBezTo>
                    <a:pt x="21512" y="5735"/>
                    <a:pt x="21430" y="5328"/>
                    <a:pt x="21272" y="4913"/>
                  </a:cubicBezTo>
                  <a:cubicBezTo>
                    <a:pt x="21114" y="4499"/>
                    <a:pt x="20881" y="4077"/>
                    <a:pt x="20580" y="3715"/>
                  </a:cubicBezTo>
                  <a:cubicBezTo>
                    <a:pt x="20278" y="3353"/>
                    <a:pt x="19908" y="3052"/>
                    <a:pt x="19655" y="2871"/>
                  </a:cubicBezTo>
                  <a:cubicBezTo>
                    <a:pt x="19401" y="2690"/>
                    <a:pt x="19264" y="2630"/>
                    <a:pt x="19058" y="2735"/>
                  </a:cubicBezTo>
                  <a:cubicBezTo>
                    <a:pt x="18853" y="2841"/>
                    <a:pt x="18579" y="3112"/>
                    <a:pt x="18305" y="3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8037732" y="1181187"/>
              <a:ext cx="226836" cy="48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297" fill="norm" stroke="1" extrusionOk="0">
                  <a:moveTo>
                    <a:pt x="0" y="4926"/>
                  </a:moveTo>
                  <a:cubicBezTo>
                    <a:pt x="0" y="4370"/>
                    <a:pt x="0" y="3813"/>
                    <a:pt x="1320" y="2978"/>
                  </a:cubicBezTo>
                  <a:cubicBezTo>
                    <a:pt x="2640" y="2143"/>
                    <a:pt x="5280" y="1029"/>
                    <a:pt x="7200" y="473"/>
                  </a:cubicBezTo>
                  <a:cubicBezTo>
                    <a:pt x="9120" y="-84"/>
                    <a:pt x="10320" y="-84"/>
                    <a:pt x="11280" y="139"/>
                  </a:cubicBezTo>
                  <a:cubicBezTo>
                    <a:pt x="12240" y="361"/>
                    <a:pt x="12960" y="807"/>
                    <a:pt x="13200" y="2031"/>
                  </a:cubicBezTo>
                  <a:cubicBezTo>
                    <a:pt x="13440" y="3256"/>
                    <a:pt x="13200" y="5260"/>
                    <a:pt x="12960" y="6596"/>
                  </a:cubicBezTo>
                  <a:cubicBezTo>
                    <a:pt x="12720" y="7932"/>
                    <a:pt x="12480" y="8601"/>
                    <a:pt x="12120" y="9213"/>
                  </a:cubicBezTo>
                  <a:cubicBezTo>
                    <a:pt x="11760" y="9825"/>
                    <a:pt x="11280" y="10382"/>
                    <a:pt x="11760" y="10772"/>
                  </a:cubicBezTo>
                  <a:cubicBezTo>
                    <a:pt x="12240" y="11161"/>
                    <a:pt x="13680" y="11384"/>
                    <a:pt x="15480" y="11996"/>
                  </a:cubicBezTo>
                  <a:cubicBezTo>
                    <a:pt x="17280" y="12609"/>
                    <a:pt x="19440" y="13611"/>
                    <a:pt x="20520" y="14780"/>
                  </a:cubicBezTo>
                  <a:cubicBezTo>
                    <a:pt x="21600" y="15949"/>
                    <a:pt x="21600" y="17285"/>
                    <a:pt x="20280" y="18510"/>
                  </a:cubicBezTo>
                  <a:cubicBezTo>
                    <a:pt x="18960" y="19735"/>
                    <a:pt x="16320" y="20848"/>
                    <a:pt x="13800" y="21182"/>
                  </a:cubicBezTo>
                  <a:cubicBezTo>
                    <a:pt x="11280" y="21516"/>
                    <a:pt x="8880" y="21071"/>
                    <a:pt x="7680" y="20458"/>
                  </a:cubicBezTo>
                  <a:cubicBezTo>
                    <a:pt x="6480" y="19846"/>
                    <a:pt x="6480" y="19067"/>
                    <a:pt x="6480" y="18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8455235" y="920871"/>
              <a:ext cx="96177" cy="56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13" fill="norm" stroke="1" extrusionOk="0">
                  <a:moveTo>
                    <a:pt x="928" y="1081"/>
                  </a:moveTo>
                  <a:cubicBezTo>
                    <a:pt x="359" y="497"/>
                    <a:pt x="-209" y="-87"/>
                    <a:pt x="75" y="10"/>
                  </a:cubicBezTo>
                  <a:cubicBezTo>
                    <a:pt x="359" y="108"/>
                    <a:pt x="1496" y="886"/>
                    <a:pt x="4623" y="3075"/>
                  </a:cubicBezTo>
                  <a:cubicBezTo>
                    <a:pt x="7749" y="5264"/>
                    <a:pt x="12865" y="8864"/>
                    <a:pt x="15991" y="12172"/>
                  </a:cubicBezTo>
                  <a:cubicBezTo>
                    <a:pt x="19117" y="15481"/>
                    <a:pt x="20254" y="18497"/>
                    <a:pt x="21391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8622472" y="1708281"/>
              <a:ext cx="91746" cy="21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3" h="21159" fill="norm" stroke="1" extrusionOk="0">
                  <a:moveTo>
                    <a:pt x="11184" y="0"/>
                  </a:moveTo>
                  <a:cubicBezTo>
                    <a:pt x="8415" y="502"/>
                    <a:pt x="5645" y="1005"/>
                    <a:pt x="3430" y="3265"/>
                  </a:cubicBezTo>
                  <a:cubicBezTo>
                    <a:pt x="1215" y="5526"/>
                    <a:pt x="-447" y="9544"/>
                    <a:pt x="107" y="12809"/>
                  </a:cubicBezTo>
                  <a:cubicBezTo>
                    <a:pt x="661" y="16074"/>
                    <a:pt x="3430" y="18586"/>
                    <a:pt x="6753" y="19967"/>
                  </a:cubicBezTo>
                  <a:cubicBezTo>
                    <a:pt x="10076" y="21349"/>
                    <a:pt x="13953" y="21600"/>
                    <a:pt x="16722" y="20344"/>
                  </a:cubicBezTo>
                  <a:cubicBezTo>
                    <a:pt x="19491" y="19088"/>
                    <a:pt x="21153" y="16326"/>
                    <a:pt x="18661" y="13563"/>
                  </a:cubicBezTo>
                  <a:cubicBezTo>
                    <a:pt x="16168" y="10800"/>
                    <a:pt x="9522" y="8037"/>
                    <a:pt x="2876" y="5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8999814" y="4529677"/>
              <a:ext cx="149005" cy="417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491" fill="norm" stroke="1" extrusionOk="0">
                  <a:moveTo>
                    <a:pt x="3795" y="4741"/>
                  </a:moveTo>
                  <a:cubicBezTo>
                    <a:pt x="1995" y="3951"/>
                    <a:pt x="195" y="3161"/>
                    <a:pt x="15" y="2502"/>
                  </a:cubicBezTo>
                  <a:cubicBezTo>
                    <a:pt x="-165" y="1844"/>
                    <a:pt x="1275" y="1317"/>
                    <a:pt x="4515" y="856"/>
                  </a:cubicBezTo>
                  <a:cubicBezTo>
                    <a:pt x="7755" y="395"/>
                    <a:pt x="12795" y="0"/>
                    <a:pt x="16215" y="0"/>
                  </a:cubicBezTo>
                  <a:cubicBezTo>
                    <a:pt x="19635" y="0"/>
                    <a:pt x="21435" y="395"/>
                    <a:pt x="20895" y="1778"/>
                  </a:cubicBezTo>
                  <a:cubicBezTo>
                    <a:pt x="20355" y="3161"/>
                    <a:pt x="17475" y="5532"/>
                    <a:pt x="15315" y="6915"/>
                  </a:cubicBezTo>
                  <a:cubicBezTo>
                    <a:pt x="13155" y="8298"/>
                    <a:pt x="11715" y="8693"/>
                    <a:pt x="10455" y="9220"/>
                  </a:cubicBezTo>
                  <a:cubicBezTo>
                    <a:pt x="9195" y="9746"/>
                    <a:pt x="8115" y="10405"/>
                    <a:pt x="8655" y="10932"/>
                  </a:cubicBezTo>
                  <a:cubicBezTo>
                    <a:pt x="9195" y="11459"/>
                    <a:pt x="11355" y="11854"/>
                    <a:pt x="13875" y="12512"/>
                  </a:cubicBezTo>
                  <a:cubicBezTo>
                    <a:pt x="16395" y="13171"/>
                    <a:pt x="19275" y="14093"/>
                    <a:pt x="20355" y="15410"/>
                  </a:cubicBezTo>
                  <a:cubicBezTo>
                    <a:pt x="21435" y="16727"/>
                    <a:pt x="20715" y="18439"/>
                    <a:pt x="18015" y="19559"/>
                  </a:cubicBezTo>
                  <a:cubicBezTo>
                    <a:pt x="15315" y="20678"/>
                    <a:pt x="10635" y="21205"/>
                    <a:pt x="7395" y="21402"/>
                  </a:cubicBezTo>
                  <a:cubicBezTo>
                    <a:pt x="4155" y="21600"/>
                    <a:pt x="2355" y="21468"/>
                    <a:pt x="1455" y="21007"/>
                  </a:cubicBezTo>
                  <a:cubicBezTo>
                    <a:pt x="555" y="20546"/>
                    <a:pt x="555" y="19756"/>
                    <a:pt x="1635" y="19032"/>
                  </a:cubicBezTo>
                  <a:cubicBezTo>
                    <a:pt x="2715" y="18307"/>
                    <a:pt x="4875" y="17649"/>
                    <a:pt x="7035" y="16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9310428" y="4376341"/>
              <a:ext cx="15334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53"/>
                    <a:pt x="0" y="7906"/>
                    <a:pt x="3600" y="11506"/>
                  </a:cubicBezTo>
                  <a:cubicBezTo>
                    <a:pt x="7200" y="15106"/>
                    <a:pt x="14400" y="183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9295094" y="4933069"/>
              <a:ext cx="59739" cy="6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0227" fill="norm" stroke="1" extrusionOk="0">
                  <a:moveTo>
                    <a:pt x="16200" y="960"/>
                  </a:moveTo>
                  <a:cubicBezTo>
                    <a:pt x="11700" y="129"/>
                    <a:pt x="7200" y="-702"/>
                    <a:pt x="4500" y="960"/>
                  </a:cubicBezTo>
                  <a:cubicBezTo>
                    <a:pt x="1800" y="2621"/>
                    <a:pt x="900" y="6775"/>
                    <a:pt x="1800" y="10929"/>
                  </a:cubicBezTo>
                  <a:cubicBezTo>
                    <a:pt x="2700" y="15083"/>
                    <a:pt x="5400" y="19236"/>
                    <a:pt x="9000" y="20067"/>
                  </a:cubicBezTo>
                  <a:cubicBezTo>
                    <a:pt x="12600" y="20898"/>
                    <a:pt x="17100" y="18406"/>
                    <a:pt x="19350" y="14667"/>
                  </a:cubicBezTo>
                  <a:cubicBezTo>
                    <a:pt x="21600" y="10929"/>
                    <a:pt x="21600" y="5944"/>
                    <a:pt x="19350" y="3452"/>
                  </a:cubicBezTo>
                  <a:cubicBezTo>
                    <a:pt x="17100" y="960"/>
                    <a:pt x="12600" y="960"/>
                    <a:pt x="9000" y="1375"/>
                  </a:cubicBezTo>
                  <a:cubicBezTo>
                    <a:pt x="5400" y="1790"/>
                    <a:pt x="2700" y="2621"/>
                    <a:pt x="0" y="3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9693770" y="4561999"/>
              <a:ext cx="141698" cy="34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381" fill="norm" stroke="1" extrusionOk="0">
                  <a:moveTo>
                    <a:pt x="0" y="3736"/>
                  </a:moveTo>
                  <a:cubicBezTo>
                    <a:pt x="372" y="2936"/>
                    <a:pt x="745" y="2136"/>
                    <a:pt x="2235" y="1496"/>
                  </a:cubicBezTo>
                  <a:cubicBezTo>
                    <a:pt x="3724" y="856"/>
                    <a:pt x="6331" y="376"/>
                    <a:pt x="9124" y="136"/>
                  </a:cubicBezTo>
                  <a:cubicBezTo>
                    <a:pt x="11917" y="-104"/>
                    <a:pt x="14897" y="-104"/>
                    <a:pt x="16572" y="776"/>
                  </a:cubicBezTo>
                  <a:cubicBezTo>
                    <a:pt x="18248" y="1656"/>
                    <a:pt x="18621" y="3416"/>
                    <a:pt x="16945" y="5256"/>
                  </a:cubicBezTo>
                  <a:cubicBezTo>
                    <a:pt x="15269" y="7096"/>
                    <a:pt x="11545" y="9016"/>
                    <a:pt x="8938" y="10216"/>
                  </a:cubicBezTo>
                  <a:cubicBezTo>
                    <a:pt x="6331" y="11416"/>
                    <a:pt x="4841" y="11896"/>
                    <a:pt x="5400" y="12136"/>
                  </a:cubicBezTo>
                  <a:cubicBezTo>
                    <a:pt x="5959" y="12376"/>
                    <a:pt x="8565" y="12376"/>
                    <a:pt x="10986" y="12536"/>
                  </a:cubicBezTo>
                  <a:cubicBezTo>
                    <a:pt x="13407" y="12696"/>
                    <a:pt x="15641" y="13016"/>
                    <a:pt x="17690" y="13816"/>
                  </a:cubicBezTo>
                  <a:cubicBezTo>
                    <a:pt x="19738" y="14616"/>
                    <a:pt x="21600" y="15896"/>
                    <a:pt x="20110" y="17256"/>
                  </a:cubicBezTo>
                  <a:cubicBezTo>
                    <a:pt x="18621" y="18616"/>
                    <a:pt x="13779" y="20056"/>
                    <a:pt x="10428" y="20776"/>
                  </a:cubicBezTo>
                  <a:cubicBezTo>
                    <a:pt x="7076" y="21496"/>
                    <a:pt x="5214" y="21496"/>
                    <a:pt x="3724" y="21176"/>
                  </a:cubicBezTo>
                  <a:cubicBezTo>
                    <a:pt x="2234" y="20856"/>
                    <a:pt x="1117" y="20216"/>
                    <a:pt x="1117" y="19576"/>
                  </a:cubicBezTo>
                  <a:cubicBezTo>
                    <a:pt x="1117" y="18936"/>
                    <a:pt x="2234" y="18296"/>
                    <a:pt x="3352" y="17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9992776" y="4384008"/>
              <a:ext cx="15335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569"/>
                    <a:pt x="14400" y="9138"/>
                    <a:pt x="10800" y="12738"/>
                  </a:cubicBezTo>
                  <a:cubicBezTo>
                    <a:pt x="7200" y="16338"/>
                    <a:pt x="3600" y="189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9969776" y="4905353"/>
              <a:ext cx="44256" cy="6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0714" fill="norm" stroke="1" extrusionOk="0">
                  <a:moveTo>
                    <a:pt x="10800" y="4800"/>
                  </a:moveTo>
                  <a:cubicBezTo>
                    <a:pt x="8400" y="8800"/>
                    <a:pt x="6000" y="12800"/>
                    <a:pt x="7800" y="16000"/>
                  </a:cubicBezTo>
                  <a:cubicBezTo>
                    <a:pt x="9600" y="19200"/>
                    <a:pt x="15600" y="21600"/>
                    <a:pt x="18600" y="20400"/>
                  </a:cubicBezTo>
                  <a:cubicBezTo>
                    <a:pt x="21600" y="19200"/>
                    <a:pt x="21600" y="14400"/>
                    <a:pt x="18000" y="10400"/>
                  </a:cubicBezTo>
                  <a:cubicBezTo>
                    <a:pt x="14400" y="6400"/>
                    <a:pt x="7200" y="3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10399119" y="5066356"/>
              <a:ext cx="207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10460454" y="5227360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10844234" y="4635541"/>
              <a:ext cx="207235" cy="38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434" fill="norm" stroke="1" extrusionOk="0">
                  <a:moveTo>
                    <a:pt x="728" y="2640"/>
                  </a:moveTo>
                  <a:cubicBezTo>
                    <a:pt x="213" y="1929"/>
                    <a:pt x="-301" y="1219"/>
                    <a:pt x="213" y="722"/>
                  </a:cubicBezTo>
                  <a:cubicBezTo>
                    <a:pt x="728" y="224"/>
                    <a:pt x="2270" y="-60"/>
                    <a:pt x="4713" y="11"/>
                  </a:cubicBezTo>
                  <a:cubicBezTo>
                    <a:pt x="7156" y="82"/>
                    <a:pt x="10499" y="508"/>
                    <a:pt x="12685" y="1361"/>
                  </a:cubicBezTo>
                  <a:cubicBezTo>
                    <a:pt x="14870" y="2214"/>
                    <a:pt x="15899" y="3493"/>
                    <a:pt x="15642" y="4772"/>
                  </a:cubicBezTo>
                  <a:cubicBezTo>
                    <a:pt x="15385" y="6051"/>
                    <a:pt x="13842" y="7329"/>
                    <a:pt x="12299" y="8395"/>
                  </a:cubicBezTo>
                  <a:cubicBezTo>
                    <a:pt x="10756" y="9461"/>
                    <a:pt x="9213" y="10314"/>
                    <a:pt x="9085" y="10882"/>
                  </a:cubicBezTo>
                  <a:cubicBezTo>
                    <a:pt x="8956" y="11451"/>
                    <a:pt x="10242" y="11735"/>
                    <a:pt x="12428" y="12516"/>
                  </a:cubicBezTo>
                  <a:cubicBezTo>
                    <a:pt x="14613" y="13298"/>
                    <a:pt x="17699" y="14577"/>
                    <a:pt x="19370" y="15572"/>
                  </a:cubicBezTo>
                  <a:cubicBezTo>
                    <a:pt x="21042" y="16566"/>
                    <a:pt x="21299" y="17277"/>
                    <a:pt x="20142" y="18129"/>
                  </a:cubicBezTo>
                  <a:cubicBezTo>
                    <a:pt x="18985" y="18982"/>
                    <a:pt x="16413" y="19977"/>
                    <a:pt x="14099" y="20616"/>
                  </a:cubicBezTo>
                  <a:cubicBezTo>
                    <a:pt x="11785" y="21256"/>
                    <a:pt x="9728" y="21540"/>
                    <a:pt x="7670" y="21398"/>
                  </a:cubicBezTo>
                  <a:cubicBezTo>
                    <a:pt x="5613" y="21256"/>
                    <a:pt x="3556" y="20687"/>
                    <a:pt x="2785" y="20048"/>
                  </a:cubicBezTo>
                  <a:cubicBezTo>
                    <a:pt x="2013" y="19408"/>
                    <a:pt x="2528" y="18698"/>
                    <a:pt x="3042" y="17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1158136" y="4668119"/>
              <a:ext cx="145671" cy="34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21600" y="449"/>
                  </a:moveTo>
                  <a:cubicBezTo>
                    <a:pt x="19705" y="132"/>
                    <a:pt x="17810" y="-186"/>
                    <a:pt x="16105" y="132"/>
                  </a:cubicBezTo>
                  <a:cubicBezTo>
                    <a:pt x="14400" y="449"/>
                    <a:pt x="12884" y="1402"/>
                    <a:pt x="10989" y="3864"/>
                  </a:cubicBezTo>
                  <a:cubicBezTo>
                    <a:pt x="9095" y="6326"/>
                    <a:pt x="6821" y="10296"/>
                    <a:pt x="5874" y="13155"/>
                  </a:cubicBezTo>
                  <a:cubicBezTo>
                    <a:pt x="4926" y="16014"/>
                    <a:pt x="5305" y="17761"/>
                    <a:pt x="6253" y="18952"/>
                  </a:cubicBezTo>
                  <a:cubicBezTo>
                    <a:pt x="7200" y="20143"/>
                    <a:pt x="8716" y="20779"/>
                    <a:pt x="10800" y="21096"/>
                  </a:cubicBezTo>
                  <a:cubicBezTo>
                    <a:pt x="12884" y="21414"/>
                    <a:pt x="15537" y="21414"/>
                    <a:pt x="17242" y="20938"/>
                  </a:cubicBezTo>
                  <a:cubicBezTo>
                    <a:pt x="18947" y="20461"/>
                    <a:pt x="19705" y="19508"/>
                    <a:pt x="19326" y="18793"/>
                  </a:cubicBezTo>
                  <a:cubicBezTo>
                    <a:pt x="18947" y="18079"/>
                    <a:pt x="17432" y="17602"/>
                    <a:pt x="15726" y="17205"/>
                  </a:cubicBezTo>
                  <a:cubicBezTo>
                    <a:pt x="14021" y="16808"/>
                    <a:pt x="12126" y="16490"/>
                    <a:pt x="9474" y="16808"/>
                  </a:cubicBezTo>
                  <a:cubicBezTo>
                    <a:pt x="6821" y="17126"/>
                    <a:pt x="3411" y="18079"/>
                    <a:pt x="0" y="19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10859130" y="5158359"/>
              <a:ext cx="42167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5" y="15709"/>
                    <a:pt x="7331" y="9818"/>
                    <a:pt x="10931" y="6218"/>
                  </a:cubicBezTo>
                  <a:cubicBezTo>
                    <a:pt x="14531" y="2618"/>
                    <a:pt x="18065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11005943" y="5333311"/>
              <a:ext cx="152194" cy="338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65" fill="norm" stroke="1" extrusionOk="0">
                  <a:moveTo>
                    <a:pt x="21087" y="4923"/>
                  </a:moveTo>
                  <a:cubicBezTo>
                    <a:pt x="19671" y="3311"/>
                    <a:pt x="18254" y="1699"/>
                    <a:pt x="15776" y="813"/>
                  </a:cubicBezTo>
                  <a:cubicBezTo>
                    <a:pt x="13297" y="-74"/>
                    <a:pt x="9756" y="-235"/>
                    <a:pt x="6746" y="329"/>
                  </a:cubicBezTo>
                  <a:cubicBezTo>
                    <a:pt x="3736" y="893"/>
                    <a:pt x="1257" y="2183"/>
                    <a:pt x="372" y="3634"/>
                  </a:cubicBezTo>
                  <a:cubicBezTo>
                    <a:pt x="-513" y="5084"/>
                    <a:pt x="195" y="6696"/>
                    <a:pt x="2320" y="7422"/>
                  </a:cubicBezTo>
                  <a:cubicBezTo>
                    <a:pt x="4444" y="8147"/>
                    <a:pt x="7985" y="7986"/>
                    <a:pt x="11172" y="7664"/>
                  </a:cubicBezTo>
                  <a:cubicBezTo>
                    <a:pt x="14359" y="7341"/>
                    <a:pt x="17192" y="6858"/>
                    <a:pt x="18431" y="7019"/>
                  </a:cubicBezTo>
                  <a:cubicBezTo>
                    <a:pt x="19671" y="7180"/>
                    <a:pt x="19316" y="7986"/>
                    <a:pt x="18077" y="10484"/>
                  </a:cubicBezTo>
                  <a:cubicBezTo>
                    <a:pt x="16838" y="12983"/>
                    <a:pt x="14713" y="17174"/>
                    <a:pt x="12589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11160013" y="5457365"/>
              <a:ext cx="93077" cy="23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424" fill="norm" stroke="1" extrusionOk="0">
                  <a:moveTo>
                    <a:pt x="13225" y="7833"/>
                  </a:moveTo>
                  <a:cubicBezTo>
                    <a:pt x="14362" y="6646"/>
                    <a:pt x="15499" y="5459"/>
                    <a:pt x="16636" y="4035"/>
                  </a:cubicBezTo>
                  <a:cubicBezTo>
                    <a:pt x="17773" y="2611"/>
                    <a:pt x="18909" y="949"/>
                    <a:pt x="18057" y="593"/>
                  </a:cubicBezTo>
                  <a:cubicBezTo>
                    <a:pt x="17204" y="237"/>
                    <a:pt x="14362" y="1187"/>
                    <a:pt x="10951" y="4154"/>
                  </a:cubicBezTo>
                  <a:cubicBezTo>
                    <a:pt x="7541" y="7121"/>
                    <a:pt x="3562" y="12106"/>
                    <a:pt x="1572" y="15191"/>
                  </a:cubicBezTo>
                  <a:cubicBezTo>
                    <a:pt x="-417" y="18277"/>
                    <a:pt x="-417" y="19464"/>
                    <a:pt x="1004" y="20295"/>
                  </a:cubicBezTo>
                  <a:cubicBezTo>
                    <a:pt x="2425" y="21125"/>
                    <a:pt x="5267" y="21600"/>
                    <a:pt x="8109" y="21363"/>
                  </a:cubicBezTo>
                  <a:cubicBezTo>
                    <a:pt x="10951" y="21125"/>
                    <a:pt x="13794" y="20176"/>
                    <a:pt x="16351" y="17446"/>
                  </a:cubicBezTo>
                  <a:cubicBezTo>
                    <a:pt x="18909" y="14716"/>
                    <a:pt x="21183" y="10207"/>
                    <a:pt x="20615" y="7002"/>
                  </a:cubicBezTo>
                  <a:cubicBezTo>
                    <a:pt x="20046" y="3798"/>
                    <a:pt x="16636" y="1899"/>
                    <a:pt x="132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7846062" y="6540945"/>
              <a:ext cx="245339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00" y="10800"/>
                    <a:pt x="12600" y="0"/>
                    <a:pt x="16200" y="0"/>
                  </a:cubicBezTo>
                  <a:cubicBezTo>
                    <a:pt x="19800" y="0"/>
                    <a:pt x="207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7807728" y="6760728"/>
              <a:ext cx="276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00" y="16800"/>
                    <a:pt x="12400" y="12000"/>
                    <a:pt x="16000" y="8400"/>
                  </a:cubicBezTo>
                  <a:cubicBezTo>
                    <a:pt x="19600" y="4800"/>
                    <a:pt x="206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8612745" y="6153018"/>
              <a:ext cx="173036" cy="374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228" fill="norm" stroke="1" extrusionOk="0">
                  <a:moveTo>
                    <a:pt x="16904" y="6638"/>
                  </a:moveTo>
                  <a:cubicBezTo>
                    <a:pt x="17530" y="5189"/>
                    <a:pt x="18157" y="3739"/>
                    <a:pt x="18783" y="2507"/>
                  </a:cubicBezTo>
                  <a:cubicBezTo>
                    <a:pt x="19409" y="1275"/>
                    <a:pt x="20035" y="260"/>
                    <a:pt x="19722" y="42"/>
                  </a:cubicBezTo>
                  <a:cubicBezTo>
                    <a:pt x="19409" y="-175"/>
                    <a:pt x="18157" y="405"/>
                    <a:pt x="15026" y="2579"/>
                  </a:cubicBezTo>
                  <a:cubicBezTo>
                    <a:pt x="11896" y="4754"/>
                    <a:pt x="6887" y="8523"/>
                    <a:pt x="3913" y="11495"/>
                  </a:cubicBezTo>
                  <a:cubicBezTo>
                    <a:pt x="939" y="14467"/>
                    <a:pt x="0" y="16641"/>
                    <a:pt x="1878" y="18236"/>
                  </a:cubicBezTo>
                  <a:cubicBezTo>
                    <a:pt x="3757" y="19830"/>
                    <a:pt x="8452" y="20845"/>
                    <a:pt x="12209" y="21135"/>
                  </a:cubicBezTo>
                  <a:cubicBezTo>
                    <a:pt x="15965" y="21425"/>
                    <a:pt x="18783" y="20990"/>
                    <a:pt x="20191" y="20410"/>
                  </a:cubicBezTo>
                  <a:cubicBezTo>
                    <a:pt x="21600" y="19830"/>
                    <a:pt x="21600" y="19106"/>
                    <a:pt x="19722" y="18453"/>
                  </a:cubicBezTo>
                  <a:cubicBezTo>
                    <a:pt x="17843" y="17801"/>
                    <a:pt x="14087" y="17221"/>
                    <a:pt x="11426" y="16931"/>
                  </a:cubicBezTo>
                  <a:cubicBezTo>
                    <a:pt x="8765" y="16641"/>
                    <a:pt x="7200" y="16641"/>
                    <a:pt x="5478" y="17148"/>
                  </a:cubicBezTo>
                  <a:cubicBezTo>
                    <a:pt x="3757" y="17656"/>
                    <a:pt x="1878" y="18671"/>
                    <a:pt x="0" y="19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8490076" y="6641552"/>
              <a:ext cx="383343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16" y="11375"/>
                    <a:pt x="11232" y="2735"/>
                    <a:pt x="14832" y="575"/>
                  </a:cubicBezTo>
                  <a:cubicBezTo>
                    <a:pt x="18432" y="-1585"/>
                    <a:pt x="2001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8620412" y="6791395"/>
              <a:ext cx="6133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54"/>
                    <a:pt x="0" y="10508"/>
                    <a:pt x="2250" y="14011"/>
                  </a:cubicBezTo>
                  <a:cubicBezTo>
                    <a:pt x="4500" y="17514"/>
                    <a:pt x="9000" y="19265"/>
                    <a:pt x="12600" y="20238"/>
                  </a:cubicBezTo>
                  <a:cubicBezTo>
                    <a:pt x="16200" y="21211"/>
                    <a:pt x="18900" y="214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8750748" y="6816456"/>
              <a:ext cx="127019" cy="250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424" fill="norm" stroke="1" extrusionOk="0">
                  <a:moveTo>
                    <a:pt x="19059" y="4406"/>
                  </a:moveTo>
                  <a:cubicBezTo>
                    <a:pt x="18635" y="3315"/>
                    <a:pt x="18212" y="2224"/>
                    <a:pt x="16518" y="1351"/>
                  </a:cubicBezTo>
                  <a:cubicBezTo>
                    <a:pt x="14824" y="479"/>
                    <a:pt x="11859" y="-176"/>
                    <a:pt x="10165" y="42"/>
                  </a:cubicBezTo>
                  <a:cubicBezTo>
                    <a:pt x="8471" y="260"/>
                    <a:pt x="8047" y="1351"/>
                    <a:pt x="8682" y="3097"/>
                  </a:cubicBezTo>
                  <a:cubicBezTo>
                    <a:pt x="9318" y="4842"/>
                    <a:pt x="11012" y="7242"/>
                    <a:pt x="13341" y="9642"/>
                  </a:cubicBezTo>
                  <a:cubicBezTo>
                    <a:pt x="15671" y="12042"/>
                    <a:pt x="18635" y="14442"/>
                    <a:pt x="20118" y="16406"/>
                  </a:cubicBezTo>
                  <a:cubicBezTo>
                    <a:pt x="21600" y="18369"/>
                    <a:pt x="21600" y="19897"/>
                    <a:pt x="18000" y="20660"/>
                  </a:cubicBezTo>
                  <a:cubicBezTo>
                    <a:pt x="14400" y="21424"/>
                    <a:pt x="7200" y="21424"/>
                    <a:pt x="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8766082" y="6783728"/>
              <a:ext cx="32967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4" y="16200"/>
                    <a:pt x="4688" y="10800"/>
                    <a:pt x="8288" y="7200"/>
                  </a:cubicBezTo>
                  <a:cubicBezTo>
                    <a:pt x="11888" y="3600"/>
                    <a:pt x="1674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9210759" y="6610847"/>
              <a:ext cx="184005" cy="4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3000" y="11577"/>
                    <a:pt x="6000" y="3177"/>
                    <a:pt x="9600" y="777"/>
                  </a:cubicBezTo>
                  <a:cubicBezTo>
                    <a:pt x="13200" y="-1623"/>
                    <a:pt x="17400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9226093" y="6760728"/>
              <a:ext cx="153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9877774" y="6342367"/>
              <a:ext cx="391010" cy="27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4541"/>
                  </a:moveTo>
                  <a:cubicBezTo>
                    <a:pt x="1412" y="2941"/>
                    <a:pt x="2824" y="1341"/>
                    <a:pt x="4376" y="541"/>
                  </a:cubicBezTo>
                  <a:cubicBezTo>
                    <a:pt x="5929" y="-259"/>
                    <a:pt x="7624" y="-259"/>
                    <a:pt x="8965" y="1141"/>
                  </a:cubicBezTo>
                  <a:cubicBezTo>
                    <a:pt x="10306" y="2541"/>
                    <a:pt x="11294" y="5341"/>
                    <a:pt x="10800" y="8241"/>
                  </a:cubicBezTo>
                  <a:cubicBezTo>
                    <a:pt x="10306" y="11141"/>
                    <a:pt x="8329" y="14141"/>
                    <a:pt x="6565" y="16241"/>
                  </a:cubicBezTo>
                  <a:cubicBezTo>
                    <a:pt x="4800" y="18341"/>
                    <a:pt x="3247" y="19541"/>
                    <a:pt x="2965" y="20041"/>
                  </a:cubicBezTo>
                  <a:cubicBezTo>
                    <a:pt x="2682" y="20541"/>
                    <a:pt x="3671" y="20341"/>
                    <a:pt x="6353" y="20041"/>
                  </a:cubicBezTo>
                  <a:cubicBezTo>
                    <a:pt x="9035" y="19741"/>
                    <a:pt x="13412" y="19341"/>
                    <a:pt x="16235" y="19541"/>
                  </a:cubicBezTo>
                  <a:cubicBezTo>
                    <a:pt x="19059" y="19741"/>
                    <a:pt x="20329" y="20541"/>
                    <a:pt x="21600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9908441" y="6768394"/>
              <a:ext cx="40634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8" y="14400"/>
                    <a:pt x="7336" y="7200"/>
                    <a:pt x="10936" y="3600"/>
                  </a:cubicBezTo>
                  <a:cubicBezTo>
                    <a:pt x="14536" y="0"/>
                    <a:pt x="180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10085538" y="6884425"/>
              <a:ext cx="165923" cy="338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535" fill="norm" stroke="1" extrusionOk="0">
                  <a:moveTo>
                    <a:pt x="19248" y="2858"/>
                  </a:moveTo>
                  <a:cubicBezTo>
                    <a:pt x="16346" y="1884"/>
                    <a:pt x="13445" y="909"/>
                    <a:pt x="11027" y="422"/>
                  </a:cubicBezTo>
                  <a:cubicBezTo>
                    <a:pt x="8609" y="-65"/>
                    <a:pt x="6675" y="-65"/>
                    <a:pt x="4740" y="97"/>
                  </a:cubicBezTo>
                  <a:cubicBezTo>
                    <a:pt x="2806" y="260"/>
                    <a:pt x="872" y="585"/>
                    <a:pt x="227" y="1559"/>
                  </a:cubicBezTo>
                  <a:cubicBezTo>
                    <a:pt x="-418" y="2533"/>
                    <a:pt x="227" y="4158"/>
                    <a:pt x="3289" y="6350"/>
                  </a:cubicBezTo>
                  <a:cubicBezTo>
                    <a:pt x="6352" y="8543"/>
                    <a:pt x="11833" y="11303"/>
                    <a:pt x="15218" y="13252"/>
                  </a:cubicBezTo>
                  <a:cubicBezTo>
                    <a:pt x="18603" y="15201"/>
                    <a:pt x="19892" y="16338"/>
                    <a:pt x="20537" y="17312"/>
                  </a:cubicBezTo>
                  <a:cubicBezTo>
                    <a:pt x="21182" y="18287"/>
                    <a:pt x="21182" y="19099"/>
                    <a:pt x="19409" y="19911"/>
                  </a:cubicBezTo>
                  <a:cubicBezTo>
                    <a:pt x="17636" y="20723"/>
                    <a:pt x="14089" y="21535"/>
                    <a:pt x="11188" y="21535"/>
                  </a:cubicBezTo>
                  <a:cubicBezTo>
                    <a:pt x="8286" y="21535"/>
                    <a:pt x="6030" y="20723"/>
                    <a:pt x="3773" y="19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10107779" y="6880842"/>
              <a:ext cx="375676" cy="4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086" y="12960"/>
                    <a:pt x="6171" y="5400"/>
                    <a:pt x="9771" y="2160"/>
                  </a:cubicBezTo>
                  <a:cubicBezTo>
                    <a:pt x="13371" y="-1080"/>
                    <a:pt x="17486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9762771" y="7559218"/>
              <a:ext cx="759018" cy="5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fill="norm" stroke="1" extrusionOk="0">
                  <a:moveTo>
                    <a:pt x="0" y="21142"/>
                  </a:moveTo>
                  <a:cubicBezTo>
                    <a:pt x="1818" y="15999"/>
                    <a:pt x="3636" y="10856"/>
                    <a:pt x="5855" y="6742"/>
                  </a:cubicBezTo>
                  <a:cubicBezTo>
                    <a:pt x="8073" y="2628"/>
                    <a:pt x="10691" y="-458"/>
                    <a:pt x="13382" y="56"/>
                  </a:cubicBezTo>
                  <a:cubicBezTo>
                    <a:pt x="16073" y="571"/>
                    <a:pt x="18836" y="4685"/>
                    <a:pt x="21600" y="8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9854773" y="7734417"/>
              <a:ext cx="76668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28" y="16200"/>
                    <a:pt x="3456" y="10800"/>
                    <a:pt x="5832" y="8100"/>
                  </a:cubicBezTo>
                  <a:cubicBezTo>
                    <a:pt x="8208" y="5400"/>
                    <a:pt x="11232" y="5400"/>
                    <a:pt x="13968" y="4500"/>
                  </a:cubicBezTo>
                  <a:cubicBezTo>
                    <a:pt x="16704" y="3600"/>
                    <a:pt x="1915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Drawing"/>
          <p:cNvGrpSpPr/>
          <p:nvPr/>
        </p:nvGrpSpPr>
        <p:grpSpPr>
          <a:xfrm>
            <a:off x="876653" y="338938"/>
            <a:ext cx="11786333" cy="8109920"/>
            <a:chOff x="-12699" y="0"/>
            <a:chExt cx="11786331" cy="8109918"/>
          </a:xfrm>
        </p:grpSpPr>
        <p:sp>
          <p:nvSpPr>
            <p:cNvPr id="1094" name="Line"/>
            <p:cNvSpPr/>
            <p:nvPr/>
          </p:nvSpPr>
          <p:spPr>
            <a:xfrm>
              <a:off x="505705" y="1789210"/>
              <a:ext cx="782325" cy="6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0315" fill="norm" stroke="1" extrusionOk="0">
                  <a:moveTo>
                    <a:pt x="1064" y="17176"/>
                  </a:moveTo>
                  <a:cubicBezTo>
                    <a:pt x="571" y="17947"/>
                    <a:pt x="79" y="18719"/>
                    <a:pt x="8" y="19490"/>
                  </a:cubicBezTo>
                  <a:cubicBezTo>
                    <a:pt x="-62" y="20262"/>
                    <a:pt x="290" y="21033"/>
                    <a:pt x="1767" y="19104"/>
                  </a:cubicBezTo>
                  <a:cubicBezTo>
                    <a:pt x="3245" y="17176"/>
                    <a:pt x="5848" y="12547"/>
                    <a:pt x="8381" y="8690"/>
                  </a:cubicBezTo>
                  <a:cubicBezTo>
                    <a:pt x="10914" y="4833"/>
                    <a:pt x="13376" y="1747"/>
                    <a:pt x="15558" y="590"/>
                  </a:cubicBezTo>
                  <a:cubicBezTo>
                    <a:pt x="17739" y="-567"/>
                    <a:pt x="19638" y="204"/>
                    <a:pt x="21538" y="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1947377" y="1731108"/>
              <a:ext cx="690016" cy="6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fill="norm" stroke="1" extrusionOk="0">
                  <a:moveTo>
                    <a:pt x="960" y="19938"/>
                  </a:moveTo>
                  <a:cubicBezTo>
                    <a:pt x="480" y="19938"/>
                    <a:pt x="0" y="19938"/>
                    <a:pt x="0" y="20354"/>
                  </a:cubicBezTo>
                  <a:cubicBezTo>
                    <a:pt x="0" y="20769"/>
                    <a:pt x="480" y="21600"/>
                    <a:pt x="1920" y="20354"/>
                  </a:cubicBezTo>
                  <a:cubicBezTo>
                    <a:pt x="3360" y="19108"/>
                    <a:pt x="5760" y="15785"/>
                    <a:pt x="8600" y="12046"/>
                  </a:cubicBezTo>
                  <a:cubicBezTo>
                    <a:pt x="11440" y="8308"/>
                    <a:pt x="14720" y="4154"/>
                    <a:pt x="16960" y="2077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3212405" y="1737298"/>
              <a:ext cx="636349" cy="39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fill="norm" stroke="1" extrusionOk="0">
                  <a:moveTo>
                    <a:pt x="0" y="21030"/>
                  </a:moveTo>
                  <a:cubicBezTo>
                    <a:pt x="2169" y="16980"/>
                    <a:pt x="4337" y="12930"/>
                    <a:pt x="6940" y="8880"/>
                  </a:cubicBezTo>
                  <a:cubicBezTo>
                    <a:pt x="9542" y="4830"/>
                    <a:pt x="12578" y="780"/>
                    <a:pt x="15094" y="105"/>
                  </a:cubicBezTo>
                  <a:cubicBezTo>
                    <a:pt x="17610" y="-570"/>
                    <a:pt x="19605" y="2130"/>
                    <a:pt x="21600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4477434" y="1754109"/>
              <a:ext cx="75901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3" y="19200"/>
                    <a:pt x="4945" y="16800"/>
                    <a:pt x="7418" y="14400"/>
                  </a:cubicBezTo>
                  <a:cubicBezTo>
                    <a:pt x="9891" y="12000"/>
                    <a:pt x="12364" y="9600"/>
                    <a:pt x="14727" y="7200"/>
                  </a:cubicBezTo>
                  <a:cubicBezTo>
                    <a:pt x="17091" y="4800"/>
                    <a:pt x="1934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5825432" y="1761775"/>
              <a:ext cx="553379" cy="56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0682" fill="norm" stroke="1" extrusionOk="0">
                  <a:moveTo>
                    <a:pt x="949" y="14087"/>
                  </a:moveTo>
                  <a:cubicBezTo>
                    <a:pt x="452" y="15965"/>
                    <a:pt x="-46" y="17843"/>
                    <a:pt x="4" y="19252"/>
                  </a:cubicBezTo>
                  <a:cubicBezTo>
                    <a:pt x="54" y="20661"/>
                    <a:pt x="651" y="21600"/>
                    <a:pt x="2642" y="19252"/>
                  </a:cubicBezTo>
                  <a:cubicBezTo>
                    <a:pt x="4632" y="16904"/>
                    <a:pt x="8017" y="11270"/>
                    <a:pt x="11401" y="7513"/>
                  </a:cubicBezTo>
                  <a:cubicBezTo>
                    <a:pt x="14785" y="3757"/>
                    <a:pt x="18170" y="1878"/>
                    <a:pt x="215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6930822" y="1808415"/>
              <a:ext cx="874022" cy="14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2526" y="13500"/>
                    <a:pt x="5053" y="6300"/>
                    <a:pt x="7611" y="2700"/>
                  </a:cubicBezTo>
                  <a:cubicBezTo>
                    <a:pt x="10168" y="-900"/>
                    <a:pt x="12758" y="-900"/>
                    <a:pt x="15095" y="2700"/>
                  </a:cubicBezTo>
                  <a:cubicBezTo>
                    <a:pt x="17432" y="6300"/>
                    <a:pt x="19516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4327598" y="227074"/>
              <a:ext cx="49848" cy="3466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592" fill="norm" stroke="1" extrusionOk="0">
                  <a:moveTo>
                    <a:pt x="5000" y="533"/>
                  </a:moveTo>
                  <a:cubicBezTo>
                    <a:pt x="6080" y="454"/>
                    <a:pt x="7160" y="374"/>
                    <a:pt x="8240" y="263"/>
                  </a:cubicBezTo>
                  <a:cubicBezTo>
                    <a:pt x="9320" y="151"/>
                    <a:pt x="10400" y="8"/>
                    <a:pt x="10940" y="0"/>
                  </a:cubicBezTo>
                  <a:cubicBezTo>
                    <a:pt x="11480" y="-8"/>
                    <a:pt x="11480" y="119"/>
                    <a:pt x="10400" y="462"/>
                  </a:cubicBezTo>
                  <a:cubicBezTo>
                    <a:pt x="9320" y="804"/>
                    <a:pt x="7160" y="1361"/>
                    <a:pt x="5000" y="1942"/>
                  </a:cubicBezTo>
                  <a:cubicBezTo>
                    <a:pt x="2840" y="2523"/>
                    <a:pt x="680" y="3128"/>
                    <a:pt x="140" y="3756"/>
                  </a:cubicBezTo>
                  <a:cubicBezTo>
                    <a:pt x="-400" y="4385"/>
                    <a:pt x="680" y="5038"/>
                    <a:pt x="2300" y="5659"/>
                  </a:cubicBezTo>
                  <a:cubicBezTo>
                    <a:pt x="3920" y="6279"/>
                    <a:pt x="6080" y="6868"/>
                    <a:pt x="8240" y="7497"/>
                  </a:cubicBezTo>
                  <a:cubicBezTo>
                    <a:pt x="10400" y="8126"/>
                    <a:pt x="12560" y="8794"/>
                    <a:pt x="14180" y="9391"/>
                  </a:cubicBezTo>
                  <a:cubicBezTo>
                    <a:pt x="15800" y="9988"/>
                    <a:pt x="16880" y="10513"/>
                    <a:pt x="17960" y="11047"/>
                  </a:cubicBezTo>
                  <a:cubicBezTo>
                    <a:pt x="19040" y="11580"/>
                    <a:pt x="20120" y="12121"/>
                    <a:pt x="20660" y="12686"/>
                  </a:cubicBezTo>
                  <a:cubicBezTo>
                    <a:pt x="21200" y="13251"/>
                    <a:pt x="21200" y="13840"/>
                    <a:pt x="20660" y="14405"/>
                  </a:cubicBezTo>
                  <a:cubicBezTo>
                    <a:pt x="20120" y="14970"/>
                    <a:pt x="19040" y="15512"/>
                    <a:pt x="17420" y="16093"/>
                  </a:cubicBezTo>
                  <a:cubicBezTo>
                    <a:pt x="15800" y="16674"/>
                    <a:pt x="13640" y="17294"/>
                    <a:pt x="11480" y="17899"/>
                  </a:cubicBezTo>
                  <a:cubicBezTo>
                    <a:pt x="9320" y="18504"/>
                    <a:pt x="7160" y="19093"/>
                    <a:pt x="6080" y="19634"/>
                  </a:cubicBezTo>
                  <a:cubicBezTo>
                    <a:pt x="5000" y="20175"/>
                    <a:pt x="5000" y="20669"/>
                    <a:pt x="6620" y="20987"/>
                  </a:cubicBezTo>
                  <a:cubicBezTo>
                    <a:pt x="8240" y="21305"/>
                    <a:pt x="11480" y="21449"/>
                    <a:pt x="14720" y="21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666694" y="51741"/>
              <a:ext cx="237994" cy="59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10" fill="norm" stroke="1" extrusionOk="0">
                  <a:moveTo>
                    <a:pt x="17263" y="2228"/>
                  </a:moveTo>
                  <a:cubicBezTo>
                    <a:pt x="17263" y="1766"/>
                    <a:pt x="17263" y="1305"/>
                    <a:pt x="17033" y="843"/>
                  </a:cubicBezTo>
                  <a:cubicBezTo>
                    <a:pt x="16803" y="382"/>
                    <a:pt x="16344" y="-80"/>
                    <a:pt x="14046" y="12"/>
                  </a:cubicBezTo>
                  <a:cubicBezTo>
                    <a:pt x="11748" y="105"/>
                    <a:pt x="7612" y="751"/>
                    <a:pt x="4739" y="1720"/>
                  </a:cubicBezTo>
                  <a:cubicBezTo>
                    <a:pt x="1867" y="2689"/>
                    <a:pt x="259" y="3982"/>
                    <a:pt x="29" y="4997"/>
                  </a:cubicBezTo>
                  <a:cubicBezTo>
                    <a:pt x="-201" y="6012"/>
                    <a:pt x="948" y="6751"/>
                    <a:pt x="3361" y="7766"/>
                  </a:cubicBezTo>
                  <a:cubicBezTo>
                    <a:pt x="5773" y="8782"/>
                    <a:pt x="9450" y="10074"/>
                    <a:pt x="11288" y="11182"/>
                  </a:cubicBezTo>
                  <a:cubicBezTo>
                    <a:pt x="13127" y="12289"/>
                    <a:pt x="13127" y="13212"/>
                    <a:pt x="12782" y="13858"/>
                  </a:cubicBezTo>
                  <a:cubicBezTo>
                    <a:pt x="12437" y="14505"/>
                    <a:pt x="11748" y="14874"/>
                    <a:pt x="10944" y="15197"/>
                  </a:cubicBezTo>
                  <a:cubicBezTo>
                    <a:pt x="10139" y="15520"/>
                    <a:pt x="9220" y="15797"/>
                    <a:pt x="8761" y="16582"/>
                  </a:cubicBezTo>
                  <a:cubicBezTo>
                    <a:pt x="8301" y="17366"/>
                    <a:pt x="8301" y="18658"/>
                    <a:pt x="8416" y="19535"/>
                  </a:cubicBezTo>
                  <a:cubicBezTo>
                    <a:pt x="8531" y="20412"/>
                    <a:pt x="8761" y="20874"/>
                    <a:pt x="9450" y="21151"/>
                  </a:cubicBezTo>
                  <a:cubicBezTo>
                    <a:pt x="10139" y="21428"/>
                    <a:pt x="11288" y="21520"/>
                    <a:pt x="13356" y="21243"/>
                  </a:cubicBezTo>
                  <a:cubicBezTo>
                    <a:pt x="15425" y="20966"/>
                    <a:pt x="18412" y="20320"/>
                    <a:pt x="21399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937956" y="181670"/>
              <a:ext cx="164354" cy="40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317" fill="norm" stroke="1" extrusionOk="0">
                  <a:moveTo>
                    <a:pt x="19688" y="4089"/>
                  </a:moveTo>
                  <a:cubicBezTo>
                    <a:pt x="20006" y="3414"/>
                    <a:pt x="20324" y="2739"/>
                    <a:pt x="20165" y="2064"/>
                  </a:cubicBezTo>
                  <a:cubicBezTo>
                    <a:pt x="20006" y="1389"/>
                    <a:pt x="19371" y="714"/>
                    <a:pt x="17306" y="309"/>
                  </a:cubicBezTo>
                  <a:cubicBezTo>
                    <a:pt x="15241" y="-96"/>
                    <a:pt x="11747" y="-231"/>
                    <a:pt x="8412" y="714"/>
                  </a:cubicBezTo>
                  <a:cubicBezTo>
                    <a:pt x="5077" y="1659"/>
                    <a:pt x="1900" y="3684"/>
                    <a:pt x="630" y="5439"/>
                  </a:cubicBezTo>
                  <a:cubicBezTo>
                    <a:pt x="-641" y="7194"/>
                    <a:pt x="-6" y="8679"/>
                    <a:pt x="2694" y="10029"/>
                  </a:cubicBezTo>
                  <a:cubicBezTo>
                    <a:pt x="5394" y="11379"/>
                    <a:pt x="10159" y="12594"/>
                    <a:pt x="13335" y="13404"/>
                  </a:cubicBezTo>
                  <a:cubicBezTo>
                    <a:pt x="16512" y="14214"/>
                    <a:pt x="18100" y="14619"/>
                    <a:pt x="19212" y="15159"/>
                  </a:cubicBezTo>
                  <a:cubicBezTo>
                    <a:pt x="20324" y="15699"/>
                    <a:pt x="20959" y="16374"/>
                    <a:pt x="19847" y="17319"/>
                  </a:cubicBezTo>
                  <a:cubicBezTo>
                    <a:pt x="18735" y="18264"/>
                    <a:pt x="15877" y="19479"/>
                    <a:pt x="13335" y="20221"/>
                  </a:cubicBezTo>
                  <a:cubicBezTo>
                    <a:pt x="10794" y="20964"/>
                    <a:pt x="8571" y="21234"/>
                    <a:pt x="6665" y="21301"/>
                  </a:cubicBezTo>
                  <a:cubicBezTo>
                    <a:pt x="4759" y="21369"/>
                    <a:pt x="3171" y="21234"/>
                    <a:pt x="2694" y="20492"/>
                  </a:cubicBezTo>
                  <a:cubicBezTo>
                    <a:pt x="2218" y="19749"/>
                    <a:pt x="2853" y="18399"/>
                    <a:pt x="3488" y="17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1166783" y="191444"/>
              <a:ext cx="136701" cy="40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393" fill="norm" stroke="1" extrusionOk="0">
                  <a:moveTo>
                    <a:pt x="942" y="4383"/>
                  </a:moveTo>
                  <a:cubicBezTo>
                    <a:pt x="2871" y="4248"/>
                    <a:pt x="4799" y="4113"/>
                    <a:pt x="5764" y="4450"/>
                  </a:cubicBezTo>
                  <a:cubicBezTo>
                    <a:pt x="6728" y="4788"/>
                    <a:pt x="6728" y="5598"/>
                    <a:pt x="6921" y="7488"/>
                  </a:cubicBezTo>
                  <a:cubicBezTo>
                    <a:pt x="7114" y="9378"/>
                    <a:pt x="7499" y="12348"/>
                    <a:pt x="7692" y="14238"/>
                  </a:cubicBezTo>
                  <a:cubicBezTo>
                    <a:pt x="7885" y="16128"/>
                    <a:pt x="7885" y="16938"/>
                    <a:pt x="7306" y="16938"/>
                  </a:cubicBezTo>
                  <a:cubicBezTo>
                    <a:pt x="6728" y="16938"/>
                    <a:pt x="5571" y="16128"/>
                    <a:pt x="4221" y="13563"/>
                  </a:cubicBezTo>
                  <a:cubicBezTo>
                    <a:pt x="2871" y="10998"/>
                    <a:pt x="1328" y="6678"/>
                    <a:pt x="556" y="4180"/>
                  </a:cubicBezTo>
                  <a:cubicBezTo>
                    <a:pt x="-215" y="1683"/>
                    <a:pt x="-215" y="1008"/>
                    <a:pt x="749" y="535"/>
                  </a:cubicBezTo>
                  <a:cubicBezTo>
                    <a:pt x="1714" y="63"/>
                    <a:pt x="3642" y="-207"/>
                    <a:pt x="6535" y="198"/>
                  </a:cubicBezTo>
                  <a:cubicBezTo>
                    <a:pt x="9428" y="603"/>
                    <a:pt x="13285" y="1683"/>
                    <a:pt x="15406" y="3438"/>
                  </a:cubicBezTo>
                  <a:cubicBezTo>
                    <a:pt x="17528" y="5193"/>
                    <a:pt x="17914" y="7623"/>
                    <a:pt x="17335" y="9108"/>
                  </a:cubicBezTo>
                  <a:cubicBezTo>
                    <a:pt x="16756" y="10593"/>
                    <a:pt x="15214" y="11133"/>
                    <a:pt x="15214" y="11605"/>
                  </a:cubicBezTo>
                  <a:cubicBezTo>
                    <a:pt x="15214" y="12078"/>
                    <a:pt x="16756" y="12483"/>
                    <a:pt x="18299" y="13023"/>
                  </a:cubicBezTo>
                  <a:cubicBezTo>
                    <a:pt x="19842" y="13563"/>
                    <a:pt x="21385" y="14238"/>
                    <a:pt x="20228" y="15520"/>
                  </a:cubicBezTo>
                  <a:cubicBezTo>
                    <a:pt x="19071" y="16803"/>
                    <a:pt x="15214" y="18693"/>
                    <a:pt x="12321" y="19773"/>
                  </a:cubicBezTo>
                  <a:cubicBezTo>
                    <a:pt x="9428" y="20853"/>
                    <a:pt x="7499" y="21123"/>
                    <a:pt x="5571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1410698" y="535081"/>
              <a:ext cx="92003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1562377" y="151165"/>
              <a:ext cx="226553" cy="41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334" fill="norm" stroke="1" extrusionOk="0">
                  <a:moveTo>
                    <a:pt x="14396" y="4771"/>
                  </a:moveTo>
                  <a:cubicBezTo>
                    <a:pt x="13921" y="3586"/>
                    <a:pt x="13446" y="2400"/>
                    <a:pt x="12853" y="1544"/>
                  </a:cubicBezTo>
                  <a:cubicBezTo>
                    <a:pt x="12260" y="688"/>
                    <a:pt x="11547" y="161"/>
                    <a:pt x="10598" y="30"/>
                  </a:cubicBezTo>
                  <a:cubicBezTo>
                    <a:pt x="9649" y="-102"/>
                    <a:pt x="8462" y="161"/>
                    <a:pt x="6444" y="1742"/>
                  </a:cubicBezTo>
                  <a:cubicBezTo>
                    <a:pt x="4427" y="3322"/>
                    <a:pt x="1578" y="6220"/>
                    <a:pt x="510" y="9513"/>
                  </a:cubicBezTo>
                  <a:cubicBezTo>
                    <a:pt x="-558" y="12805"/>
                    <a:pt x="154" y="16493"/>
                    <a:pt x="1697" y="18666"/>
                  </a:cubicBezTo>
                  <a:cubicBezTo>
                    <a:pt x="3240" y="20839"/>
                    <a:pt x="5613" y="21498"/>
                    <a:pt x="8580" y="21300"/>
                  </a:cubicBezTo>
                  <a:cubicBezTo>
                    <a:pt x="11547" y="21103"/>
                    <a:pt x="15108" y="20049"/>
                    <a:pt x="17482" y="17876"/>
                  </a:cubicBezTo>
                  <a:cubicBezTo>
                    <a:pt x="19855" y="15703"/>
                    <a:pt x="21042" y="12410"/>
                    <a:pt x="21042" y="9578"/>
                  </a:cubicBezTo>
                  <a:cubicBezTo>
                    <a:pt x="21042" y="6747"/>
                    <a:pt x="19855" y="4376"/>
                    <a:pt x="17719" y="2927"/>
                  </a:cubicBezTo>
                  <a:cubicBezTo>
                    <a:pt x="15583" y="1478"/>
                    <a:pt x="12497" y="952"/>
                    <a:pt x="10242" y="952"/>
                  </a:cubicBezTo>
                  <a:cubicBezTo>
                    <a:pt x="7987" y="952"/>
                    <a:pt x="6563" y="1478"/>
                    <a:pt x="5732" y="2137"/>
                  </a:cubicBezTo>
                  <a:cubicBezTo>
                    <a:pt x="4901" y="2796"/>
                    <a:pt x="4664" y="3586"/>
                    <a:pt x="5376" y="4771"/>
                  </a:cubicBezTo>
                  <a:cubicBezTo>
                    <a:pt x="6088" y="5957"/>
                    <a:pt x="7750" y="7537"/>
                    <a:pt x="10242" y="9381"/>
                  </a:cubicBezTo>
                  <a:cubicBezTo>
                    <a:pt x="12734" y="11225"/>
                    <a:pt x="16057" y="13332"/>
                    <a:pt x="17719" y="15044"/>
                  </a:cubicBezTo>
                  <a:cubicBezTo>
                    <a:pt x="19380" y="16757"/>
                    <a:pt x="19380" y="18074"/>
                    <a:pt x="19143" y="18996"/>
                  </a:cubicBezTo>
                  <a:cubicBezTo>
                    <a:pt x="18906" y="19918"/>
                    <a:pt x="18431" y="20444"/>
                    <a:pt x="17956" y="20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1916709" y="193047"/>
              <a:ext cx="221226" cy="348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166" fill="norm" stroke="1" extrusionOk="0">
                  <a:moveTo>
                    <a:pt x="0" y="1684"/>
                  </a:moveTo>
                  <a:cubicBezTo>
                    <a:pt x="0" y="4792"/>
                    <a:pt x="0" y="7900"/>
                    <a:pt x="982" y="10930"/>
                  </a:cubicBezTo>
                  <a:cubicBezTo>
                    <a:pt x="1964" y="13960"/>
                    <a:pt x="3927" y="16913"/>
                    <a:pt x="5400" y="18622"/>
                  </a:cubicBezTo>
                  <a:cubicBezTo>
                    <a:pt x="6873" y="20332"/>
                    <a:pt x="7855" y="20798"/>
                    <a:pt x="9205" y="21031"/>
                  </a:cubicBezTo>
                  <a:cubicBezTo>
                    <a:pt x="10555" y="21264"/>
                    <a:pt x="12273" y="21264"/>
                    <a:pt x="14236" y="20487"/>
                  </a:cubicBezTo>
                  <a:cubicBezTo>
                    <a:pt x="16200" y="19710"/>
                    <a:pt x="18409" y="18156"/>
                    <a:pt x="19759" y="15825"/>
                  </a:cubicBezTo>
                  <a:cubicBezTo>
                    <a:pt x="21109" y="13494"/>
                    <a:pt x="21600" y="10386"/>
                    <a:pt x="20986" y="7667"/>
                  </a:cubicBezTo>
                  <a:cubicBezTo>
                    <a:pt x="20373" y="4947"/>
                    <a:pt x="18655" y="2617"/>
                    <a:pt x="17182" y="1296"/>
                  </a:cubicBezTo>
                  <a:cubicBezTo>
                    <a:pt x="15709" y="-25"/>
                    <a:pt x="14482" y="-336"/>
                    <a:pt x="13377" y="363"/>
                  </a:cubicBezTo>
                  <a:cubicBezTo>
                    <a:pt x="12273" y="1063"/>
                    <a:pt x="11291" y="2772"/>
                    <a:pt x="10309" y="4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2254050" y="496747"/>
              <a:ext cx="61336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4950"/>
                    <a:pt x="9000" y="9900"/>
                    <a:pt x="5400" y="13500"/>
                  </a:cubicBezTo>
                  <a:cubicBezTo>
                    <a:pt x="1800" y="17100"/>
                    <a:pt x="90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2481500" y="243741"/>
              <a:ext cx="10223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863"/>
                    <a:pt x="0" y="7727"/>
                    <a:pt x="0" y="11327"/>
                  </a:cubicBezTo>
                  <a:cubicBezTo>
                    <a:pt x="0" y="14927"/>
                    <a:pt x="10800" y="182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2476389" y="178469"/>
              <a:ext cx="214159" cy="34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26" fill="norm" stroke="1" extrusionOk="0">
                  <a:moveTo>
                    <a:pt x="0" y="19108"/>
                  </a:moveTo>
                  <a:cubicBezTo>
                    <a:pt x="0" y="18302"/>
                    <a:pt x="0" y="17496"/>
                    <a:pt x="1157" y="16448"/>
                  </a:cubicBezTo>
                  <a:cubicBezTo>
                    <a:pt x="2314" y="15401"/>
                    <a:pt x="4629" y="14111"/>
                    <a:pt x="7843" y="11532"/>
                  </a:cubicBezTo>
                  <a:cubicBezTo>
                    <a:pt x="11057" y="8953"/>
                    <a:pt x="15171" y="5084"/>
                    <a:pt x="17614" y="2827"/>
                  </a:cubicBezTo>
                  <a:cubicBezTo>
                    <a:pt x="20057" y="571"/>
                    <a:pt x="20829" y="-74"/>
                    <a:pt x="21214" y="7"/>
                  </a:cubicBezTo>
                  <a:cubicBezTo>
                    <a:pt x="21600" y="87"/>
                    <a:pt x="21600" y="893"/>
                    <a:pt x="21471" y="4198"/>
                  </a:cubicBezTo>
                  <a:cubicBezTo>
                    <a:pt x="21343" y="7502"/>
                    <a:pt x="21086" y="13305"/>
                    <a:pt x="20957" y="16610"/>
                  </a:cubicBezTo>
                  <a:cubicBezTo>
                    <a:pt x="20829" y="19914"/>
                    <a:pt x="20829" y="20720"/>
                    <a:pt x="20829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2791049" y="72997"/>
              <a:ext cx="168235" cy="51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425" fill="norm" stroke="1" extrusionOk="0">
                  <a:moveTo>
                    <a:pt x="3772" y="12097"/>
                  </a:moveTo>
                  <a:cubicBezTo>
                    <a:pt x="3454" y="11571"/>
                    <a:pt x="3136" y="11044"/>
                    <a:pt x="2978" y="11255"/>
                  </a:cubicBezTo>
                  <a:cubicBezTo>
                    <a:pt x="2819" y="11465"/>
                    <a:pt x="2819" y="12414"/>
                    <a:pt x="2501" y="13994"/>
                  </a:cubicBezTo>
                  <a:cubicBezTo>
                    <a:pt x="2184" y="15575"/>
                    <a:pt x="1548" y="17787"/>
                    <a:pt x="1072" y="19262"/>
                  </a:cubicBezTo>
                  <a:cubicBezTo>
                    <a:pt x="595" y="20737"/>
                    <a:pt x="278" y="21475"/>
                    <a:pt x="119" y="21422"/>
                  </a:cubicBezTo>
                  <a:cubicBezTo>
                    <a:pt x="-40" y="21370"/>
                    <a:pt x="-40" y="20527"/>
                    <a:pt x="119" y="18209"/>
                  </a:cubicBezTo>
                  <a:cubicBezTo>
                    <a:pt x="278" y="15891"/>
                    <a:pt x="595" y="12097"/>
                    <a:pt x="1389" y="9095"/>
                  </a:cubicBezTo>
                  <a:cubicBezTo>
                    <a:pt x="2184" y="6092"/>
                    <a:pt x="3454" y="3879"/>
                    <a:pt x="4725" y="2509"/>
                  </a:cubicBezTo>
                  <a:cubicBezTo>
                    <a:pt x="5995" y="1139"/>
                    <a:pt x="7266" y="613"/>
                    <a:pt x="8695" y="296"/>
                  </a:cubicBezTo>
                  <a:cubicBezTo>
                    <a:pt x="10125" y="-20"/>
                    <a:pt x="11713" y="-125"/>
                    <a:pt x="13778" y="191"/>
                  </a:cubicBezTo>
                  <a:cubicBezTo>
                    <a:pt x="15842" y="507"/>
                    <a:pt x="18384" y="1245"/>
                    <a:pt x="19813" y="2088"/>
                  </a:cubicBezTo>
                  <a:cubicBezTo>
                    <a:pt x="21242" y="2931"/>
                    <a:pt x="21560" y="3879"/>
                    <a:pt x="19019" y="4880"/>
                  </a:cubicBezTo>
                  <a:cubicBezTo>
                    <a:pt x="16478" y="5881"/>
                    <a:pt x="11078" y="6935"/>
                    <a:pt x="7584" y="7356"/>
                  </a:cubicBezTo>
                  <a:cubicBezTo>
                    <a:pt x="4089" y="7777"/>
                    <a:pt x="2501" y="7567"/>
                    <a:pt x="913" y="7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3005401" y="29829"/>
              <a:ext cx="105908" cy="60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482" fill="norm" stroke="1" extrusionOk="0">
                  <a:moveTo>
                    <a:pt x="4521" y="2695"/>
                  </a:moveTo>
                  <a:cubicBezTo>
                    <a:pt x="4521" y="2242"/>
                    <a:pt x="4521" y="1788"/>
                    <a:pt x="5526" y="1289"/>
                  </a:cubicBezTo>
                  <a:cubicBezTo>
                    <a:pt x="6530" y="790"/>
                    <a:pt x="8540" y="245"/>
                    <a:pt x="10800" y="64"/>
                  </a:cubicBezTo>
                  <a:cubicBezTo>
                    <a:pt x="13061" y="-118"/>
                    <a:pt x="15572" y="64"/>
                    <a:pt x="17330" y="926"/>
                  </a:cubicBezTo>
                  <a:cubicBezTo>
                    <a:pt x="19088" y="1788"/>
                    <a:pt x="20093" y="3331"/>
                    <a:pt x="18335" y="4828"/>
                  </a:cubicBezTo>
                  <a:cubicBezTo>
                    <a:pt x="16577" y="6326"/>
                    <a:pt x="12056" y="7778"/>
                    <a:pt x="10298" y="9048"/>
                  </a:cubicBezTo>
                  <a:cubicBezTo>
                    <a:pt x="8540" y="10319"/>
                    <a:pt x="9544" y="11408"/>
                    <a:pt x="12307" y="12769"/>
                  </a:cubicBezTo>
                  <a:cubicBezTo>
                    <a:pt x="15070" y="14131"/>
                    <a:pt x="19591" y="15764"/>
                    <a:pt x="20595" y="16990"/>
                  </a:cubicBezTo>
                  <a:cubicBezTo>
                    <a:pt x="21600" y="18215"/>
                    <a:pt x="19088" y="19032"/>
                    <a:pt x="15070" y="19712"/>
                  </a:cubicBezTo>
                  <a:cubicBezTo>
                    <a:pt x="11051" y="20393"/>
                    <a:pt x="5526" y="20937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5160435" y="33196"/>
              <a:ext cx="161032" cy="48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307" fill="norm" stroke="1" extrusionOk="0">
                  <a:moveTo>
                    <a:pt x="19553" y="4184"/>
                  </a:moveTo>
                  <a:cubicBezTo>
                    <a:pt x="20207" y="3624"/>
                    <a:pt x="20862" y="3065"/>
                    <a:pt x="20535" y="2225"/>
                  </a:cubicBezTo>
                  <a:cubicBezTo>
                    <a:pt x="20207" y="1386"/>
                    <a:pt x="18898" y="267"/>
                    <a:pt x="15626" y="43"/>
                  </a:cubicBezTo>
                  <a:cubicBezTo>
                    <a:pt x="12353" y="-181"/>
                    <a:pt x="7117" y="491"/>
                    <a:pt x="3844" y="1498"/>
                  </a:cubicBezTo>
                  <a:cubicBezTo>
                    <a:pt x="571" y="2505"/>
                    <a:pt x="-738" y="3848"/>
                    <a:pt x="407" y="5135"/>
                  </a:cubicBezTo>
                  <a:cubicBezTo>
                    <a:pt x="1553" y="6422"/>
                    <a:pt x="5153" y="7653"/>
                    <a:pt x="7771" y="8493"/>
                  </a:cubicBezTo>
                  <a:cubicBezTo>
                    <a:pt x="10389" y="9332"/>
                    <a:pt x="12026" y="9780"/>
                    <a:pt x="12517" y="10619"/>
                  </a:cubicBezTo>
                  <a:cubicBezTo>
                    <a:pt x="13007" y="11458"/>
                    <a:pt x="12353" y="12689"/>
                    <a:pt x="11207" y="13417"/>
                  </a:cubicBezTo>
                  <a:cubicBezTo>
                    <a:pt x="10062" y="14144"/>
                    <a:pt x="8426" y="14368"/>
                    <a:pt x="6789" y="14480"/>
                  </a:cubicBezTo>
                  <a:cubicBezTo>
                    <a:pt x="5153" y="14592"/>
                    <a:pt x="3517" y="14592"/>
                    <a:pt x="2535" y="14872"/>
                  </a:cubicBezTo>
                  <a:cubicBezTo>
                    <a:pt x="1553" y="15152"/>
                    <a:pt x="1226" y="15711"/>
                    <a:pt x="1062" y="16607"/>
                  </a:cubicBezTo>
                  <a:cubicBezTo>
                    <a:pt x="898" y="17502"/>
                    <a:pt x="898" y="18733"/>
                    <a:pt x="898" y="19628"/>
                  </a:cubicBezTo>
                  <a:cubicBezTo>
                    <a:pt x="898" y="20524"/>
                    <a:pt x="898" y="21083"/>
                    <a:pt x="2044" y="21251"/>
                  </a:cubicBezTo>
                  <a:cubicBezTo>
                    <a:pt x="3189" y="21419"/>
                    <a:pt x="5480" y="21195"/>
                    <a:pt x="8753" y="20747"/>
                  </a:cubicBezTo>
                  <a:cubicBezTo>
                    <a:pt x="12026" y="20300"/>
                    <a:pt x="16280" y="19628"/>
                    <a:pt x="20535" y="18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5444151" y="112008"/>
              <a:ext cx="144365" cy="33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143" fill="norm" stroke="1" extrusionOk="0">
                  <a:moveTo>
                    <a:pt x="19670" y="5935"/>
                  </a:moveTo>
                  <a:cubicBezTo>
                    <a:pt x="20036" y="5123"/>
                    <a:pt x="20402" y="4311"/>
                    <a:pt x="20585" y="3337"/>
                  </a:cubicBezTo>
                  <a:cubicBezTo>
                    <a:pt x="20768" y="2362"/>
                    <a:pt x="20768" y="1226"/>
                    <a:pt x="19853" y="576"/>
                  </a:cubicBezTo>
                  <a:cubicBezTo>
                    <a:pt x="18937" y="-74"/>
                    <a:pt x="17107" y="-236"/>
                    <a:pt x="13629" y="414"/>
                  </a:cubicBezTo>
                  <a:cubicBezTo>
                    <a:pt x="10151" y="1063"/>
                    <a:pt x="5026" y="2525"/>
                    <a:pt x="2280" y="4068"/>
                  </a:cubicBezTo>
                  <a:cubicBezTo>
                    <a:pt x="-466" y="5611"/>
                    <a:pt x="-832" y="7235"/>
                    <a:pt x="1731" y="9021"/>
                  </a:cubicBezTo>
                  <a:cubicBezTo>
                    <a:pt x="4293" y="10808"/>
                    <a:pt x="9785" y="12756"/>
                    <a:pt x="12897" y="14137"/>
                  </a:cubicBezTo>
                  <a:cubicBezTo>
                    <a:pt x="16009" y="15517"/>
                    <a:pt x="16741" y="16329"/>
                    <a:pt x="15826" y="17466"/>
                  </a:cubicBezTo>
                  <a:cubicBezTo>
                    <a:pt x="14910" y="18603"/>
                    <a:pt x="12348" y="20065"/>
                    <a:pt x="9785" y="20714"/>
                  </a:cubicBezTo>
                  <a:cubicBezTo>
                    <a:pt x="7222" y="21364"/>
                    <a:pt x="4660" y="21202"/>
                    <a:pt x="4476" y="20714"/>
                  </a:cubicBezTo>
                  <a:cubicBezTo>
                    <a:pt x="4293" y="20227"/>
                    <a:pt x="6490" y="19415"/>
                    <a:pt x="8687" y="18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5681128" y="60395"/>
              <a:ext cx="122670" cy="41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4050" y="8712"/>
                  </a:moveTo>
                  <a:cubicBezTo>
                    <a:pt x="4500" y="11759"/>
                    <a:pt x="4950" y="14807"/>
                    <a:pt x="5400" y="16994"/>
                  </a:cubicBezTo>
                  <a:cubicBezTo>
                    <a:pt x="5850" y="19180"/>
                    <a:pt x="6300" y="20505"/>
                    <a:pt x="6300" y="20770"/>
                  </a:cubicBezTo>
                  <a:cubicBezTo>
                    <a:pt x="6300" y="21035"/>
                    <a:pt x="5850" y="20240"/>
                    <a:pt x="5625" y="17391"/>
                  </a:cubicBezTo>
                  <a:cubicBezTo>
                    <a:pt x="5400" y="14542"/>
                    <a:pt x="5400" y="9639"/>
                    <a:pt x="5400" y="6459"/>
                  </a:cubicBezTo>
                  <a:cubicBezTo>
                    <a:pt x="5400" y="3278"/>
                    <a:pt x="5400" y="1821"/>
                    <a:pt x="6525" y="959"/>
                  </a:cubicBezTo>
                  <a:cubicBezTo>
                    <a:pt x="7650" y="98"/>
                    <a:pt x="9900" y="-167"/>
                    <a:pt x="11700" y="98"/>
                  </a:cubicBezTo>
                  <a:cubicBezTo>
                    <a:pt x="13500" y="363"/>
                    <a:pt x="14850" y="1158"/>
                    <a:pt x="15975" y="2616"/>
                  </a:cubicBezTo>
                  <a:cubicBezTo>
                    <a:pt x="17100" y="4073"/>
                    <a:pt x="18000" y="6194"/>
                    <a:pt x="18450" y="7585"/>
                  </a:cubicBezTo>
                  <a:cubicBezTo>
                    <a:pt x="18900" y="8977"/>
                    <a:pt x="18900" y="9639"/>
                    <a:pt x="17325" y="10368"/>
                  </a:cubicBezTo>
                  <a:cubicBezTo>
                    <a:pt x="15750" y="11097"/>
                    <a:pt x="12600" y="11892"/>
                    <a:pt x="12150" y="12223"/>
                  </a:cubicBezTo>
                  <a:cubicBezTo>
                    <a:pt x="11700" y="12554"/>
                    <a:pt x="13950" y="12422"/>
                    <a:pt x="16425" y="12753"/>
                  </a:cubicBezTo>
                  <a:cubicBezTo>
                    <a:pt x="18900" y="13085"/>
                    <a:pt x="21600" y="13880"/>
                    <a:pt x="21600" y="15139"/>
                  </a:cubicBezTo>
                  <a:cubicBezTo>
                    <a:pt x="21600" y="16397"/>
                    <a:pt x="18900" y="18120"/>
                    <a:pt x="14850" y="19246"/>
                  </a:cubicBezTo>
                  <a:cubicBezTo>
                    <a:pt x="10800" y="20373"/>
                    <a:pt x="5400" y="20903"/>
                    <a:pt x="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5872798" y="443079"/>
              <a:ext cx="7667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6072259" y="116113"/>
              <a:ext cx="195447" cy="31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250" fill="norm" stroke="1" extrusionOk="0">
                  <a:moveTo>
                    <a:pt x="16602" y="4412"/>
                  </a:moveTo>
                  <a:cubicBezTo>
                    <a:pt x="16602" y="3392"/>
                    <a:pt x="16602" y="2371"/>
                    <a:pt x="16187" y="1436"/>
                  </a:cubicBezTo>
                  <a:cubicBezTo>
                    <a:pt x="15772" y="500"/>
                    <a:pt x="14941" y="-350"/>
                    <a:pt x="12310" y="500"/>
                  </a:cubicBezTo>
                  <a:cubicBezTo>
                    <a:pt x="9679" y="1351"/>
                    <a:pt x="5248" y="3902"/>
                    <a:pt x="2756" y="7048"/>
                  </a:cubicBezTo>
                  <a:cubicBezTo>
                    <a:pt x="264" y="10195"/>
                    <a:pt x="-290" y="13937"/>
                    <a:pt x="125" y="16488"/>
                  </a:cubicBezTo>
                  <a:cubicBezTo>
                    <a:pt x="541" y="19039"/>
                    <a:pt x="1925" y="20400"/>
                    <a:pt x="4833" y="20485"/>
                  </a:cubicBezTo>
                  <a:cubicBezTo>
                    <a:pt x="7741" y="20570"/>
                    <a:pt x="12172" y="19379"/>
                    <a:pt x="15495" y="16403"/>
                  </a:cubicBezTo>
                  <a:cubicBezTo>
                    <a:pt x="18818" y="13426"/>
                    <a:pt x="21033" y="8664"/>
                    <a:pt x="21172" y="5603"/>
                  </a:cubicBezTo>
                  <a:cubicBezTo>
                    <a:pt x="21310" y="2541"/>
                    <a:pt x="19372" y="1181"/>
                    <a:pt x="17018" y="500"/>
                  </a:cubicBezTo>
                  <a:cubicBezTo>
                    <a:pt x="14664" y="-180"/>
                    <a:pt x="11895" y="-180"/>
                    <a:pt x="9818" y="585"/>
                  </a:cubicBezTo>
                  <a:cubicBezTo>
                    <a:pt x="7741" y="1351"/>
                    <a:pt x="6356" y="2881"/>
                    <a:pt x="7464" y="5348"/>
                  </a:cubicBezTo>
                  <a:cubicBezTo>
                    <a:pt x="8572" y="7814"/>
                    <a:pt x="12172" y="11215"/>
                    <a:pt x="14248" y="14022"/>
                  </a:cubicBezTo>
                  <a:cubicBezTo>
                    <a:pt x="16325" y="16828"/>
                    <a:pt x="16879" y="19039"/>
                    <a:pt x="17433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6401810" y="118516"/>
              <a:ext cx="217533" cy="32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186" fill="norm" stroke="1" extrusionOk="0">
                  <a:moveTo>
                    <a:pt x="0" y="1649"/>
                  </a:moveTo>
                  <a:cubicBezTo>
                    <a:pt x="251" y="824"/>
                    <a:pt x="502" y="0"/>
                    <a:pt x="754" y="0"/>
                  </a:cubicBezTo>
                  <a:cubicBezTo>
                    <a:pt x="1005" y="0"/>
                    <a:pt x="1256" y="824"/>
                    <a:pt x="1130" y="3298"/>
                  </a:cubicBezTo>
                  <a:cubicBezTo>
                    <a:pt x="1005" y="5771"/>
                    <a:pt x="502" y="9893"/>
                    <a:pt x="1005" y="13108"/>
                  </a:cubicBezTo>
                  <a:cubicBezTo>
                    <a:pt x="1507" y="16324"/>
                    <a:pt x="3014" y="18632"/>
                    <a:pt x="5149" y="19951"/>
                  </a:cubicBezTo>
                  <a:cubicBezTo>
                    <a:pt x="7284" y="21270"/>
                    <a:pt x="10047" y="21600"/>
                    <a:pt x="12809" y="20611"/>
                  </a:cubicBezTo>
                  <a:cubicBezTo>
                    <a:pt x="15572" y="19621"/>
                    <a:pt x="18335" y="17313"/>
                    <a:pt x="19842" y="14345"/>
                  </a:cubicBezTo>
                  <a:cubicBezTo>
                    <a:pt x="21349" y="11377"/>
                    <a:pt x="21600" y="7750"/>
                    <a:pt x="21223" y="5524"/>
                  </a:cubicBezTo>
                  <a:cubicBezTo>
                    <a:pt x="20847" y="3298"/>
                    <a:pt x="19842" y="2473"/>
                    <a:pt x="18963" y="2391"/>
                  </a:cubicBezTo>
                  <a:cubicBezTo>
                    <a:pt x="18084" y="2308"/>
                    <a:pt x="17330" y="2968"/>
                    <a:pt x="16577" y="3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6639483" y="450746"/>
              <a:ext cx="8433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7015078" y="67404"/>
              <a:ext cx="222419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4426" y="0"/>
                  </a:moveTo>
                  <a:cubicBezTo>
                    <a:pt x="3689" y="5262"/>
                    <a:pt x="2953" y="10523"/>
                    <a:pt x="2585" y="13569"/>
                  </a:cubicBezTo>
                  <a:cubicBezTo>
                    <a:pt x="2217" y="16615"/>
                    <a:pt x="2217" y="17446"/>
                    <a:pt x="2217" y="18208"/>
                  </a:cubicBezTo>
                  <a:cubicBezTo>
                    <a:pt x="2217" y="18969"/>
                    <a:pt x="2217" y="19662"/>
                    <a:pt x="2094" y="19662"/>
                  </a:cubicBezTo>
                  <a:cubicBezTo>
                    <a:pt x="1971" y="19662"/>
                    <a:pt x="1726" y="18969"/>
                    <a:pt x="1480" y="18277"/>
                  </a:cubicBezTo>
                  <a:cubicBezTo>
                    <a:pt x="1235" y="17585"/>
                    <a:pt x="989" y="16892"/>
                    <a:pt x="621" y="15923"/>
                  </a:cubicBezTo>
                  <a:cubicBezTo>
                    <a:pt x="253" y="14954"/>
                    <a:pt x="-238" y="13708"/>
                    <a:pt x="130" y="13154"/>
                  </a:cubicBezTo>
                  <a:cubicBezTo>
                    <a:pt x="498" y="12600"/>
                    <a:pt x="1726" y="12738"/>
                    <a:pt x="3935" y="12115"/>
                  </a:cubicBezTo>
                  <a:cubicBezTo>
                    <a:pt x="6144" y="11492"/>
                    <a:pt x="9335" y="10108"/>
                    <a:pt x="11667" y="8862"/>
                  </a:cubicBezTo>
                  <a:cubicBezTo>
                    <a:pt x="13998" y="7615"/>
                    <a:pt x="15471" y="6508"/>
                    <a:pt x="16821" y="5123"/>
                  </a:cubicBezTo>
                  <a:cubicBezTo>
                    <a:pt x="18171" y="3738"/>
                    <a:pt x="19398" y="2077"/>
                    <a:pt x="19889" y="1800"/>
                  </a:cubicBezTo>
                  <a:cubicBezTo>
                    <a:pt x="20380" y="1523"/>
                    <a:pt x="20135" y="2631"/>
                    <a:pt x="19644" y="5262"/>
                  </a:cubicBezTo>
                  <a:cubicBezTo>
                    <a:pt x="19153" y="7892"/>
                    <a:pt x="18417" y="12046"/>
                    <a:pt x="18662" y="15023"/>
                  </a:cubicBezTo>
                  <a:cubicBezTo>
                    <a:pt x="18907" y="18000"/>
                    <a:pt x="20135" y="19800"/>
                    <a:pt x="213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7306498" y="7815"/>
              <a:ext cx="105990" cy="44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65" fill="norm" stroke="1" extrusionOk="0">
                  <a:moveTo>
                    <a:pt x="6171" y="7926"/>
                  </a:moveTo>
                  <a:cubicBezTo>
                    <a:pt x="7714" y="7319"/>
                    <a:pt x="9257" y="6713"/>
                    <a:pt x="10029" y="6773"/>
                  </a:cubicBezTo>
                  <a:cubicBezTo>
                    <a:pt x="10800" y="6834"/>
                    <a:pt x="10800" y="7562"/>
                    <a:pt x="10029" y="9443"/>
                  </a:cubicBezTo>
                  <a:cubicBezTo>
                    <a:pt x="9257" y="11324"/>
                    <a:pt x="7714" y="14357"/>
                    <a:pt x="6943" y="16178"/>
                  </a:cubicBezTo>
                  <a:cubicBezTo>
                    <a:pt x="6171" y="17998"/>
                    <a:pt x="6171" y="18605"/>
                    <a:pt x="5657" y="19393"/>
                  </a:cubicBezTo>
                  <a:cubicBezTo>
                    <a:pt x="5143" y="20182"/>
                    <a:pt x="4114" y="21153"/>
                    <a:pt x="3600" y="21335"/>
                  </a:cubicBezTo>
                  <a:cubicBezTo>
                    <a:pt x="3086" y="21517"/>
                    <a:pt x="3086" y="20910"/>
                    <a:pt x="3086" y="18119"/>
                  </a:cubicBezTo>
                  <a:cubicBezTo>
                    <a:pt x="3086" y="15328"/>
                    <a:pt x="3086" y="10353"/>
                    <a:pt x="3600" y="7259"/>
                  </a:cubicBezTo>
                  <a:cubicBezTo>
                    <a:pt x="4114" y="4164"/>
                    <a:pt x="5143" y="2951"/>
                    <a:pt x="6429" y="2041"/>
                  </a:cubicBezTo>
                  <a:cubicBezTo>
                    <a:pt x="7714" y="1130"/>
                    <a:pt x="9257" y="524"/>
                    <a:pt x="11314" y="220"/>
                  </a:cubicBezTo>
                  <a:cubicBezTo>
                    <a:pt x="13372" y="-83"/>
                    <a:pt x="15943" y="-83"/>
                    <a:pt x="17743" y="281"/>
                  </a:cubicBezTo>
                  <a:cubicBezTo>
                    <a:pt x="19543" y="645"/>
                    <a:pt x="20571" y="1373"/>
                    <a:pt x="21086" y="2405"/>
                  </a:cubicBezTo>
                  <a:cubicBezTo>
                    <a:pt x="21600" y="3436"/>
                    <a:pt x="21600" y="4771"/>
                    <a:pt x="18000" y="6288"/>
                  </a:cubicBezTo>
                  <a:cubicBezTo>
                    <a:pt x="14400" y="7805"/>
                    <a:pt x="7200" y="9504"/>
                    <a:pt x="0" y="11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7467501" y="-1"/>
              <a:ext cx="145671" cy="58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7958" y="2783"/>
                  </a:moveTo>
                  <a:cubicBezTo>
                    <a:pt x="7579" y="2309"/>
                    <a:pt x="7200" y="1836"/>
                    <a:pt x="7958" y="1362"/>
                  </a:cubicBezTo>
                  <a:cubicBezTo>
                    <a:pt x="8716" y="888"/>
                    <a:pt x="10611" y="415"/>
                    <a:pt x="12695" y="178"/>
                  </a:cubicBezTo>
                  <a:cubicBezTo>
                    <a:pt x="14779" y="-59"/>
                    <a:pt x="17053" y="-59"/>
                    <a:pt x="18758" y="178"/>
                  </a:cubicBezTo>
                  <a:cubicBezTo>
                    <a:pt x="20463" y="415"/>
                    <a:pt x="21600" y="888"/>
                    <a:pt x="21600" y="1836"/>
                  </a:cubicBezTo>
                  <a:cubicBezTo>
                    <a:pt x="21600" y="2783"/>
                    <a:pt x="20463" y="4204"/>
                    <a:pt x="18379" y="5625"/>
                  </a:cubicBezTo>
                  <a:cubicBezTo>
                    <a:pt x="16295" y="7046"/>
                    <a:pt x="13263" y="8467"/>
                    <a:pt x="12316" y="9841"/>
                  </a:cubicBezTo>
                  <a:cubicBezTo>
                    <a:pt x="11368" y="11215"/>
                    <a:pt x="12505" y="12541"/>
                    <a:pt x="14021" y="13773"/>
                  </a:cubicBezTo>
                  <a:cubicBezTo>
                    <a:pt x="15537" y="15004"/>
                    <a:pt x="17432" y="16141"/>
                    <a:pt x="17053" y="17230"/>
                  </a:cubicBezTo>
                  <a:cubicBezTo>
                    <a:pt x="16674" y="18320"/>
                    <a:pt x="14021" y="19362"/>
                    <a:pt x="10800" y="20073"/>
                  </a:cubicBezTo>
                  <a:cubicBezTo>
                    <a:pt x="7579" y="20783"/>
                    <a:pt x="3789" y="21162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7719872" y="550415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678760" y="2270221"/>
              <a:ext cx="219727" cy="38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30" fill="norm" stroke="1" extrusionOk="0">
                  <a:moveTo>
                    <a:pt x="18017" y="1984"/>
                  </a:moveTo>
                  <a:cubicBezTo>
                    <a:pt x="17281" y="1278"/>
                    <a:pt x="16544" y="572"/>
                    <a:pt x="14826" y="219"/>
                  </a:cubicBezTo>
                  <a:cubicBezTo>
                    <a:pt x="13108" y="-134"/>
                    <a:pt x="10408" y="-134"/>
                    <a:pt x="7708" y="784"/>
                  </a:cubicBezTo>
                  <a:cubicBezTo>
                    <a:pt x="5008" y="1701"/>
                    <a:pt x="2308" y="3537"/>
                    <a:pt x="958" y="4807"/>
                  </a:cubicBezTo>
                  <a:cubicBezTo>
                    <a:pt x="-392" y="6078"/>
                    <a:pt x="-392" y="6784"/>
                    <a:pt x="1449" y="7842"/>
                  </a:cubicBezTo>
                  <a:cubicBezTo>
                    <a:pt x="3290" y="8901"/>
                    <a:pt x="6972" y="10313"/>
                    <a:pt x="10285" y="11513"/>
                  </a:cubicBezTo>
                  <a:cubicBezTo>
                    <a:pt x="13599" y="12713"/>
                    <a:pt x="16544" y="13701"/>
                    <a:pt x="18385" y="14478"/>
                  </a:cubicBezTo>
                  <a:cubicBezTo>
                    <a:pt x="20226" y="15254"/>
                    <a:pt x="20963" y="15819"/>
                    <a:pt x="21085" y="16525"/>
                  </a:cubicBezTo>
                  <a:cubicBezTo>
                    <a:pt x="21208" y="17231"/>
                    <a:pt x="20717" y="18078"/>
                    <a:pt x="19244" y="18925"/>
                  </a:cubicBezTo>
                  <a:cubicBezTo>
                    <a:pt x="17772" y="19772"/>
                    <a:pt x="15317" y="20619"/>
                    <a:pt x="13353" y="21042"/>
                  </a:cubicBezTo>
                  <a:cubicBezTo>
                    <a:pt x="11390" y="21466"/>
                    <a:pt x="9917" y="21466"/>
                    <a:pt x="8567" y="21395"/>
                  </a:cubicBezTo>
                  <a:cubicBezTo>
                    <a:pt x="7217" y="21325"/>
                    <a:pt x="5990" y="21184"/>
                    <a:pt x="5990" y="20901"/>
                  </a:cubicBezTo>
                  <a:cubicBezTo>
                    <a:pt x="5990" y="20619"/>
                    <a:pt x="7217" y="20195"/>
                    <a:pt x="8567" y="19772"/>
                  </a:cubicBezTo>
                  <a:cubicBezTo>
                    <a:pt x="9917" y="19348"/>
                    <a:pt x="11390" y="18925"/>
                    <a:pt x="12863" y="18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1058023" y="2367456"/>
              <a:ext cx="15335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255"/>
                    <a:pt x="0" y="8509"/>
                    <a:pt x="3600" y="12109"/>
                  </a:cubicBezTo>
                  <a:cubicBezTo>
                    <a:pt x="7200" y="15709"/>
                    <a:pt x="14400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1019689" y="2307836"/>
              <a:ext cx="207295" cy="435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90" fill="norm" stroke="1" extrusionOk="0">
                  <a:moveTo>
                    <a:pt x="3123" y="6697"/>
                  </a:moveTo>
                  <a:cubicBezTo>
                    <a:pt x="2082" y="5190"/>
                    <a:pt x="1041" y="3683"/>
                    <a:pt x="781" y="2616"/>
                  </a:cubicBezTo>
                  <a:cubicBezTo>
                    <a:pt x="520" y="1548"/>
                    <a:pt x="1041" y="920"/>
                    <a:pt x="2993" y="481"/>
                  </a:cubicBezTo>
                  <a:cubicBezTo>
                    <a:pt x="4945" y="41"/>
                    <a:pt x="8328" y="-210"/>
                    <a:pt x="10670" y="230"/>
                  </a:cubicBezTo>
                  <a:cubicBezTo>
                    <a:pt x="13012" y="669"/>
                    <a:pt x="14313" y="1799"/>
                    <a:pt x="13793" y="3432"/>
                  </a:cubicBezTo>
                  <a:cubicBezTo>
                    <a:pt x="13272" y="5064"/>
                    <a:pt x="10930" y="7199"/>
                    <a:pt x="9239" y="8643"/>
                  </a:cubicBezTo>
                  <a:cubicBezTo>
                    <a:pt x="7547" y="10088"/>
                    <a:pt x="6506" y="10841"/>
                    <a:pt x="7157" y="11218"/>
                  </a:cubicBezTo>
                  <a:cubicBezTo>
                    <a:pt x="7807" y="11595"/>
                    <a:pt x="10149" y="11595"/>
                    <a:pt x="12752" y="11909"/>
                  </a:cubicBezTo>
                  <a:cubicBezTo>
                    <a:pt x="15354" y="12223"/>
                    <a:pt x="18217" y="12850"/>
                    <a:pt x="19778" y="13730"/>
                  </a:cubicBezTo>
                  <a:cubicBezTo>
                    <a:pt x="21340" y="14609"/>
                    <a:pt x="21600" y="15739"/>
                    <a:pt x="20169" y="17057"/>
                  </a:cubicBezTo>
                  <a:cubicBezTo>
                    <a:pt x="18737" y="18376"/>
                    <a:pt x="15614" y="19883"/>
                    <a:pt x="11971" y="20637"/>
                  </a:cubicBezTo>
                  <a:cubicBezTo>
                    <a:pt x="8328" y="21390"/>
                    <a:pt x="4164" y="21390"/>
                    <a:pt x="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2107866" y="2209707"/>
              <a:ext cx="251528" cy="46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450" fill="norm" stroke="1" extrusionOk="0">
                  <a:moveTo>
                    <a:pt x="12874" y="1975"/>
                  </a:moveTo>
                  <a:cubicBezTo>
                    <a:pt x="12661" y="1384"/>
                    <a:pt x="12447" y="794"/>
                    <a:pt x="11805" y="558"/>
                  </a:cubicBezTo>
                  <a:cubicBezTo>
                    <a:pt x="11164" y="322"/>
                    <a:pt x="10094" y="440"/>
                    <a:pt x="8490" y="1384"/>
                  </a:cubicBezTo>
                  <a:cubicBezTo>
                    <a:pt x="6886" y="2329"/>
                    <a:pt x="4748" y="4099"/>
                    <a:pt x="3251" y="6814"/>
                  </a:cubicBezTo>
                  <a:cubicBezTo>
                    <a:pt x="1754" y="9529"/>
                    <a:pt x="898" y="13188"/>
                    <a:pt x="898" y="15430"/>
                  </a:cubicBezTo>
                  <a:cubicBezTo>
                    <a:pt x="898" y="17673"/>
                    <a:pt x="1754" y="18499"/>
                    <a:pt x="3251" y="18971"/>
                  </a:cubicBezTo>
                  <a:cubicBezTo>
                    <a:pt x="4748" y="19443"/>
                    <a:pt x="6886" y="19561"/>
                    <a:pt x="9346" y="18853"/>
                  </a:cubicBezTo>
                  <a:cubicBezTo>
                    <a:pt x="11805" y="18145"/>
                    <a:pt x="14585" y="16611"/>
                    <a:pt x="16189" y="14604"/>
                  </a:cubicBezTo>
                  <a:cubicBezTo>
                    <a:pt x="17793" y="12598"/>
                    <a:pt x="18221" y="10119"/>
                    <a:pt x="17793" y="7817"/>
                  </a:cubicBezTo>
                  <a:cubicBezTo>
                    <a:pt x="17365" y="5516"/>
                    <a:pt x="16082" y="3391"/>
                    <a:pt x="13730" y="1975"/>
                  </a:cubicBezTo>
                  <a:cubicBezTo>
                    <a:pt x="11377" y="558"/>
                    <a:pt x="7956" y="-150"/>
                    <a:pt x="5282" y="27"/>
                  </a:cubicBezTo>
                  <a:cubicBezTo>
                    <a:pt x="2609" y="204"/>
                    <a:pt x="684" y="1266"/>
                    <a:pt x="150" y="2565"/>
                  </a:cubicBezTo>
                  <a:cubicBezTo>
                    <a:pt x="-385" y="3863"/>
                    <a:pt x="470" y="5398"/>
                    <a:pt x="3358" y="7168"/>
                  </a:cubicBezTo>
                  <a:cubicBezTo>
                    <a:pt x="6245" y="8939"/>
                    <a:pt x="11164" y="10945"/>
                    <a:pt x="14478" y="12834"/>
                  </a:cubicBezTo>
                  <a:cubicBezTo>
                    <a:pt x="17793" y="14722"/>
                    <a:pt x="19504" y="16493"/>
                    <a:pt x="20360" y="17673"/>
                  </a:cubicBezTo>
                  <a:cubicBezTo>
                    <a:pt x="21215" y="18853"/>
                    <a:pt x="21215" y="19443"/>
                    <a:pt x="20680" y="20093"/>
                  </a:cubicBezTo>
                  <a:cubicBezTo>
                    <a:pt x="20146" y="20742"/>
                    <a:pt x="19076" y="21450"/>
                    <a:pt x="18435" y="21450"/>
                  </a:cubicBezTo>
                  <a:cubicBezTo>
                    <a:pt x="17793" y="21450"/>
                    <a:pt x="17579" y="20742"/>
                    <a:pt x="17686" y="20034"/>
                  </a:cubicBezTo>
                  <a:cubicBezTo>
                    <a:pt x="17793" y="19325"/>
                    <a:pt x="18221" y="18617"/>
                    <a:pt x="18649" y="179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2499976" y="2275454"/>
              <a:ext cx="226567" cy="31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147" fill="norm" stroke="1" extrusionOk="0">
                  <a:moveTo>
                    <a:pt x="2059" y="1020"/>
                  </a:moveTo>
                  <a:cubicBezTo>
                    <a:pt x="885" y="3572"/>
                    <a:pt x="-289" y="6123"/>
                    <a:pt x="63" y="9269"/>
                  </a:cubicBezTo>
                  <a:cubicBezTo>
                    <a:pt x="415" y="12416"/>
                    <a:pt x="2294" y="16157"/>
                    <a:pt x="4994" y="18454"/>
                  </a:cubicBezTo>
                  <a:cubicBezTo>
                    <a:pt x="7694" y="20750"/>
                    <a:pt x="11215" y="21600"/>
                    <a:pt x="14268" y="20920"/>
                  </a:cubicBezTo>
                  <a:cubicBezTo>
                    <a:pt x="17320" y="20239"/>
                    <a:pt x="19902" y="18028"/>
                    <a:pt x="20607" y="14712"/>
                  </a:cubicBezTo>
                  <a:cubicBezTo>
                    <a:pt x="21311" y="11395"/>
                    <a:pt x="20137" y="6973"/>
                    <a:pt x="18376" y="4337"/>
                  </a:cubicBezTo>
                  <a:cubicBezTo>
                    <a:pt x="16615" y="1701"/>
                    <a:pt x="14268" y="850"/>
                    <a:pt x="119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3442410" y="2244786"/>
              <a:ext cx="1" cy="383343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3404076" y="2258166"/>
              <a:ext cx="268341" cy="33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15834"/>
                  </a:moveTo>
                  <a:cubicBezTo>
                    <a:pt x="3909" y="14034"/>
                    <a:pt x="7817" y="12234"/>
                    <a:pt x="11006" y="9861"/>
                  </a:cubicBezTo>
                  <a:cubicBezTo>
                    <a:pt x="14194" y="7489"/>
                    <a:pt x="16663" y="4543"/>
                    <a:pt x="18103" y="2579"/>
                  </a:cubicBezTo>
                  <a:cubicBezTo>
                    <a:pt x="19543" y="616"/>
                    <a:pt x="19954" y="-366"/>
                    <a:pt x="20057" y="125"/>
                  </a:cubicBezTo>
                  <a:cubicBezTo>
                    <a:pt x="20160" y="616"/>
                    <a:pt x="19954" y="2579"/>
                    <a:pt x="19749" y="5361"/>
                  </a:cubicBezTo>
                  <a:cubicBezTo>
                    <a:pt x="19543" y="8143"/>
                    <a:pt x="19337" y="11743"/>
                    <a:pt x="19646" y="14525"/>
                  </a:cubicBezTo>
                  <a:cubicBezTo>
                    <a:pt x="19954" y="17307"/>
                    <a:pt x="20777" y="19270"/>
                    <a:pt x="21600" y="21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3772084" y="2120486"/>
              <a:ext cx="194680" cy="51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124" fill="norm" stroke="1" extrusionOk="0">
                  <a:moveTo>
                    <a:pt x="5815" y="6015"/>
                  </a:moveTo>
                  <a:cubicBezTo>
                    <a:pt x="5262" y="8415"/>
                    <a:pt x="4708" y="10815"/>
                    <a:pt x="4569" y="12693"/>
                  </a:cubicBezTo>
                  <a:cubicBezTo>
                    <a:pt x="4431" y="14571"/>
                    <a:pt x="4708" y="15928"/>
                    <a:pt x="4846" y="17388"/>
                  </a:cubicBezTo>
                  <a:cubicBezTo>
                    <a:pt x="4985" y="18849"/>
                    <a:pt x="4985" y="20415"/>
                    <a:pt x="4846" y="20936"/>
                  </a:cubicBezTo>
                  <a:cubicBezTo>
                    <a:pt x="4708" y="21458"/>
                    <a:pt x="4431" y="20936"/>
                    <a:pt x="4292" y="18849"/>
                  </a:cubicBezTo>
                  <a:cubicBezTo>
                    <a:pt x="4154" y="16762"/>
                    <a:pt x="4154" y="13110"/>
                    <a:pt x="4431" y="9980"/>
                  </a:cubicBezTo>
                  <a:cubicBezTo>
                    <a:pt x="4708" y="6849"/>
                    <a:pt x="5262" y="4241"/>
                    <a:pt x="5954" y="2675"/>
                  </a:cubicBezTo>
                  <a:cubicBezTo>
                    <a:pt x="6646" y="1110"/>
                    <a:pt x="7477" y="588"/>
                    <a:pt x="8585" y="275"/>
                  </a:cubicBezTo>
                  <a:cubicBezTo>
                    <a:pt x="9692" y="-38"/>
                    <a:pt x="11077" y="-142"/>
                    <a:pt x="13015" y="275"/>
                  </a:cubicBezTo>
                  <a:cubicBezTo>
                    <a:pt x="14954" y="693"/>
                    <a:pt x="17446" y="1632"/>
                    <a:pt x="19108" y="2675"/>
                  </a:cubicBezTo>
                  <a:cubicBezTo>
                    <a:pt x="20769" y="3719"/>
                    <a:pt x="21600" y="4867"/>
                    <a:pt x="20769" y="5806"/>
                  </a:cubicBezTo>
                  <a:cubicBezTo>
                    <a:pt x="19938" y="6745"/>
                    <a:pt x="17446" y="7475"/>
                    <a:pt x="13708" y="7580"/>
                  </a:cubicBezTo>
                  <a:cubicBezTo>
                    <a:pt x="9969" y="7684"/>
                    <a:pt x="4985" y="7162"/>
                    <a:pt x="0" y="6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4973862" y="2172746"/>
              <a:ext cx="208922" cy="57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25" fill="norm" stroke="1" extrusionOk="0">
                  <a:moveTo>
                    <a:pt x="13468" y="1541"/>
                  </a:moveTo>
                  <a:cubicBezTo>
                    <a:pt x="12687" y="1065"/>
                    <a:pt x="11906" y="589"/>
                    <a:pt x="10085" y="304"/>
                  </a:cubicBezTo>
                  <a:cubicBezTo>
                    <a:pt x="8263" y="18"/>
                    <a:pt x="5400" y="-77"/>
                    <a:pt x="3579" y="66"/>
                  </a:cubicBezTo>
                  <a:cubicBezTo>
                    <a:pt x="1757" y="208"/>
                    <a:pt x="976" y="589"/>
                    <a:pt x="456" y="1017"/>
                  </a:cubicBezTo>
                  <a:cubicBezTo>
                    <a:pt x="-65" y="1445"/>
                    <a:pt x="-325" y="1921"/>
                    <a:pt x="716" y="2873"/>
                  </a:cubicBezTo>
                  <a:cubicBezTo>
                    <a:pt x="1757" y="3824"/>
                    <a:pt x="4099" y="5252"/>
                    <a:pt x="5921" y="6441"/>
                  </a:cubicBezTo>
                  <a:cubicBezTo>
                    <a:pt x="7742" y="7630"/>
                    <a:pt x="9044" y="8582"/>
                    <a:pt x="9694" y="9391"/>
                  </a:cubicBezTo>
                  <a:cubicBezTo>
                    <a:pt x="10345" y="10200"/>
                    <a:pt x="10345" y="10866"/>
                    <a:pt x="9694" y="11342"/>
                  </a:cubicBezTo>
                  <a:cubicBezTo>
                    <a:pt x="9044" y="11817"/>
                    <a:pt x="7742" y="12103"/>
                    <a:pt x="6311" y="12245"/>
                  </a:cubicBezTo>
                  <a:cubicBezTo>
                    <a:pt x="4880" y="12388"/>
                    <a:pt x="3318" y="12388"/>
                    <a:pt x="2147" y="12198"/>
                  </a:cubicBezTo>
                  <a:cubicBezTo>
                    <a:pt x="976" y="12008"/>
                    <a:pt x="195" y="11627"/>
                    <a:pt x="326" y="11675"/>
                  </a:cubicBezTo>
                  <a:cubicBezTo>
                    <a:pt x="456" y="11722"/>
                    <a:pt x="1497" y="12198"/>
                    <a:pt x="2408" y="13149"/>
                  </a:cubicBezTo>
                  <a:cubicBezTo>
                    <a:pt x="3318" y="14101"/>
                    <a:pt x="4099" y="15528"/>
                    <a:pt x="3839" y="16718"/>
                  </a:cubicBezTo>
                  <a:cubicBezTo>
                    <a:pt x="3579" y="17907"/>
                    <a:pt x="2277" y="18859"/>
                    <a:pt x="1367" y="19620"/>
                  </a:cubicBezTo>
                  <a:cubicBezTo>
                    <a:pt x="456" y="20381"/>
                    <a:pt x="-65" y="20952"/>
                    <a:pt x="586" y="21238"/>
                  </a:cubicBezTo>
                  <a:cubicBezTo>
                    <a:pt x="1236" y="21523"/>
                    <a:pt x="3058" y="21523"/>
                    <a:pt x="6702" y="20952"/>
                  </a:cubicBezTo>
                  <a:cubicBezTo>
                    <a:pt x="10345" y="20381"/>
                    <a:pt x="15810" y="19239"/>
                    <a:pt x="21275" y="18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5264353" y="2324010"/>
              <a:ext cx="156103" cy="30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516" fill="norm" stroke="1" extrusionOk="0">
                  <a:moveTo>
                    <a:pt x="20942" y="4140"/>
                  </a:moveTo>
                  <a:cubicBezTo>
                    <a:pt x="20942" y="3240"/>
                    <a:pt x="20942" y="2340"/>
                    <a:pt x="20085" y="1530"/>
                  </a:cubicBezTo>
                  <a:cubicBezTo>
                    <a:pt x="19228" y="720"/>
                    <a:pt x="17513" y="0"/>
                    <a:pt x="14428" y="0"/>
                  </a:cubicBezTo>
                  <a:cubicBezTo>
                    <a:pt x="11342" y="0"/>
                    <a:pt x="6885" y="720"/>
                    <a:pt x="4999" y="2430"/>
                  </a:cubicBezTo>
                  <a:cubicBezTo>
                    <a:pt x="3113" y="4140"/>
                    <a:pt x="3799" y="6840"/>
                    <a:pt x="6371" y="9360"/>
                  </a:cubicBezTo>
                  <a:cubicBezTo>
                    <a:pt x="8942" y="11880"/>
                    <a:pt x="13399" y="14220"/>
                    <a:pt x="15628" y="15930"/>
                  </a:cubicBezTo>
                  <a:cubicBezTo>
                    <a:pt x="17856" y="17640"/>
                    <a:pt x="17856" y="18720"/>
                    <a:pt x="16313" y="19710"/>
                  </a:cubicBezTo>
                  <a:cubicBezTo>
                    <a:pt x="14771" y="20700"/>
                    <a:pt x="11685" y="21600"/>
                    <a:pt x="8256" y="21510"/>
                  </a:cubicBezTo>
                  <a:cubicBezTo>
                    <a:pt x="4828" y="21420"/>
                    <a:pt x="1056" y="20340"/>
                    <a:pt x="199" y="18270"/>
                  </a:cubicBezTo>
                  <a:cubicBezTo>
                    <a:pt x="-658" y="16200"/>
                    <a:pt x="1399" y="13140"/>
                    <a:pt x="3456" y="10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5517154" y="2216239"/>
              <a:ext cx="142341" cy="404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53" fill="norm" stroke="1" extrusionOk="0">
                  <a:moveTo>
                    <a:pt x="440" y="7178"/>
                  </a:moveTo>
                  <a:cubicBezTo>
                    <a:pt x="1956" y="7583"/>
                    <a:pt x="3471" y="7988"/>
                    <a:pt x="4608" y="9878"/>
                  </a:cubicBezTo>
                  <a:cubicBezTo>
                    <a:pt x="5745" y="11768"/>
                    <a:pt x="6503" y="15143"/>
                    <a:pt x="6882" y="17168"/>
                  </a:cubicBezTo>
                  <a:cubicBezTo>
                    <a:pt x="7261" y="19193"/>
                    <a:pt x="7261" y="19868"/>
                    <a:pt x="6692" y="19935"/>
                  </a:cubicBezTo>
                  <a:cubicBezTo>
                    <a:pt x="6124" y="20003"/>
                    <a:pt x="4987" y="19463"/>
                    <a:pt x="3661" y="16965"/>
                  </a:cubicBezTo>
                  <a:cubicBezTo>
                    <a:pt x="2335" y="14468"/>
                    <a:pt x="819" y="10013"/>
                    <a:pt x="250" y="6908"/>
                  </a:cubicBezTo>
                  <a:cubicBezTo>
                    <a:pt x="-318" y="3803"/>
                    <a:pt x="61" y="2048"/>
                    <a:pt x="1577" y="1036"/>
                  </a:cubicBezTo>
                  <a:cubicBezTo>
                    <a:pt x="3093" y="23"/>
                    <a:pt x="5745" y="-247"/>
                    <a:pt x="8777" y="225"/>
                  </a:cubicBezTo>
                  <a:cubicBezTo>
                    <a:pt x="11808" y="698"/>
                    <a:pt x="15219" y="1913"/>
                    <a:pt x="16545" y="3601"/>
                  </a:cubicBezTo>
                  <a:cubicBezTo>
                    <a:pt x="17871" y="5288"/>
                    <a:pt x="17114" y="7448"/>
                    <a:pt x="15977" y="8798"/>
                  </a:cubicBezTo>
                  <a:cubicBezTo>
                    <a:pt x="14840" y="10148"/>
                    <a:pt x="13324" y="10688"/>
                    <a:pt x="13514" y="11228"/>
                  </a:cubicBezTo>
                  <a:cubicBezTo>
                    <a:pt x="13703" y="11768"/>
                    <a:pt x="15598" y="12308"/>
                    <a:pt x="17493" y="12915"/>
                  </a:cubicBezTo>
                  <a:cubicBezTo>
                    <a:pt x="19387" y="13523"/>
                    <a:pt x="21282" y="14198"/>
                    <a:pt x="21093" y="15345"/>
                  </a:cubicBezTo>
                  <a:cubicBezTo>
                    <a:pt x="20903" y="16493"/>
                    <a:pt x="18629" y="18113"/>
                    <a:pt x="15598" y="19193"/>
                  </a:cubicBezTo>
                  <a:cubicBezTo>
                    <a:pt x="12566" y="20273"/>
                    <a:pt x="8777" y="20813"/>
                    <a:pt x="4987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5711795" y="2574460"/>
              <a:ext cx="21864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1694"/>
                    <a:pt x="21600" y="3388"/>
                    <a:pt x="20400" y="6988"/>
                  </a:cubicBezTo>
                  <a:cubicBezTo>
                    <a:pt x="19200" y="10588"/>
                    <a:pt x="9600" y="160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6065610" y="2239108"/>
              <a:ext cx="248250" cy="409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216" fill="norm" stroke="1" extrusionOk="0">
                  <a:moveTo>
                    <a:pt x="12339" y="3872"/>
                  </a:moveTo>
                  <a:cubicBezTo>
                    <a:pt x="11685" y="3342"/>
                    <a:pt x="11030" y="2812"/>
                    <a:pt x="10048" y="2547"/>
                  </a:cubicBezTo>
                  <a:cubicBezTo>
                    <a:pt x="9067" y="2282"/>
                    <a:pt x="7758" y="2282"/>
                    <a:pt x="6230" y="3144"/>
                  </a:cubicBezTo>
                  <a:cubicBezTo>
                    <a:pt x="4703" y="4005"/>
                    <a:pt x="2958" y="5728"/>
                    <a:pt x="1758" y="8179"/>
                  </a:cubicBezTo>
                  <a:cubicBezTo>
                    <a:pt x="558" y="10631"/>
                    <a:pt x="-97" y="13811"/>
                    <a:pt x="12" y="15865"/>
                  </a:cubicBezTo>
                  <a:cubicBezTo>
                    <a:pt x="121" y="17919"/>
                    <a:pt x="994" y="18847"/>
                    <a:pt x="2630" y="19377"/>
                  </a:cubicBezTo>
                  <a:cubicBezTo>
                    <a:pt x="4267" y="19907"/>
                    <a:pt x="6667" y="20039"/>
                    <a:pt x="9721" y="19178"/>
                  </a:cubicBezTo>
                  <a:cubicBezTo>
                    <a:pt x="12776" y="18317"/>
                    <a:pt x="16485" y="16461"/>
                    <a:pt x="18667" y="13811"/>
                  </a:cubicBezTo>
                  <a:cubicBezTo>
                    <a:pt x="20848" y="11161"/>
                    <a:pt x="21503" y="7715"/>
                    <a:pt x="21067" y="5264"/>
                  </a:cubicBezTo>
                  <a:cubicBezTo>
                    <a:pt x="20630" y="2812"/>
                    <a:pt x="19103" y="1355"/>
                    <a:pt x="17139" y="626"/>
                  </a:cubicBezTo>
                  <a:cubicBezTo>
                    <a:pt x="15176" y="-103"/>
                    <a:pt x="12776" y="-103"/>
                    <a:pt x="11139" y="162"/>
                  </a:cubicBezTo>
                  <a:cubicBezTo>
                    <a:pt x="9503" y="427"/>
                    <a:pt x="8630" y="957"/>
                    <a:pt x="8630" y="2415"/>
                  </a:cubicBezTo>
                  <a:cubicBezTo>
                    <a:pt x="8630" y="3872"/>
                    <a:pt x="9503" y="6258"/>
                    <a:pt x="11576" y="8643"/>
                  </a:cubicBezTo>
                  <a:cubicBezTo>
                    <a:pt x="13648" y="11028"/>
                    <a:pt x="16921" y="13414"/>
                    <a:pt x="18667" y="15335"/>
                  </a:cubicBezTo>
                  <a:cubicBezTo>
                    <a:pt x="20412" y="17257"/>
                    <a:pt x="20630" y="18714"/>
                    <a:pt x="20521" y="19774"/>
                  </a:cubicBezTo>
                  <a:cubicBezTo>
                    <a:pt x="20412" y="20834"/>
                    <a:pt x="19976" y="21497"/>
                    <a:pt x="19976" y="21099"/>
                  </a:cubicBezTo>
                  <a:cubicBezTo>
                    <a:pt x="19976" y="20702"/>
                    <a:pt x="20412" y="19244"/>
                    <a:pt x="20848" y="17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6478479" y="2317130"/>
              <a:ext cx="218614" cy="316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075" fill="norm" stroke="1" extrusionOk="0">
                  <a:moveTo>
                    <a:pt x="0" y="2328"/>
                  </a:moveTo>
                  <a:cubicBezTo>
                    <a:pt x="1005" y="1308"/>
                    <a:pt x="2009" y="287"/>
                    <a:pt x="2512" y="287"/>
                  </a:cubicBezTo>
                  <a:cubicBezTo>
                    <a:pt x="3014" y="287"/>
                    <a:pt x="3014" y="1308"/>
                    <a:pt x="2763" y="3689"/>
                  </a:cubicBezTo>
                  <a:cubicBezTo>
                    <a:pt x="2512" y="6070"/>
                    <a:pt x="2009" y="9812"/>
                    <a:pt x="2386" y="12618"/>
                  </a:cubicBezTo>
                  <a:cubicBezTo>
                    <a:pt x="2763" y="15424"/>
                    <a:pt x="4019" y="17295"/>
                    <a:pt x="5149" y="18571"/>
                  </a:cubicBezTo>
                  <a:cubicBezTo>
                    <a:pt x="6279" y="19846"/>
                    <a:pt x="7284" y="20527"/>
                    <a:pt x="8540" y="20867"/>
                  </a:cubicBezTo>
                  <a:cubicBezTo>
                    <a:pt x="9795" y="21207"/>
                    <a:pt x="11302" y="21207"/>
                    <a:pt x="13060" y="20272"/>
                  </a:cubicBezTo>
                  <a:cubicBezTo>
                    <a:pt x="14819" y="19336"/>
                    <a:pt x="16828" y="17465"/>
                    <a:pt x="18460" y="14914"/>
                  </a:cubicBezTo>
                  <a:cubicBezTo>
                    <a:pt x="20093" y="12363"/>
                    <a:pt x="21349" y="9131"/>
                    <a:pt x="21474" y="6410"/>
                  </a:cubicBezTo>
                  <a:cubicBezTo>
                    <a:pt x="21600" y="3689"/>
                    <a:pt x="20595" y="1478"/>
                    <a:pt x="19340" y="542"/>
                  </a:cubicBezTo>
                  <a:cubicBezTo>
                    <a:pt x="18084" y="-393"/>
                    <a:pt x="16577" y="-53"/>
                    <a:pt x="15823" y="1053"/>
                  </a:cubicBezTo>
                  <a:cubicBezTo>
                    <a:pt x="15070" y="2158"/>
                    <a:pt x="15070" y="4029"/>
                    <a:pt x="15070" y="5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6739152" y="2620461"/>
              <a:ext cx="92003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7203871" y="2240845"/>
              <a:ext cx="239530" cy="36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31" fill="norm" stroke="1" extrusionOk="0">
                  <a:moveTo>
                    <a:pt x="4355" y="233"/>
                  </a:moveTo>
                  <a:cubicBezTo>
                    <a:pt x="3673" y="5520"/>
                    <a:pt x="2991" y="10807"/>
                    <a:pt x="2650" y="13828"/>
                  </a:cubicBezTo>
                  <a:cubicBezTo>
                    <a:pt x="2309" y="16848"/>
                    <a:pt x="2309" y="17604"/>
                    <a:pt x="2309" y="18359"/>
                  </a:cubicBezTo>
                  <a:cubicBezTo>
                    <a:pt x="2309" y="19114"/>
                    <a:pt x="2309" y="19869"/>
                    <a:pt x="2195" y="19794"/>
                  </a:cubicBezTo>
                  <a:cubicBezTo>
                    <a:pt x="2082" y="19718"/>
                    <a:pt x="1854" y="18812"/>
                    <a:pt x="1286" y="17226"/>
                  </a:cubicBezTo>
                  <a:cubicBezTo>
                    <a:pt x="717" y="15640"/>
                    <a:pt x="-192" y="13374"/>
                    <a:pt x="35" y="12015"/>
                  </a:cubicBezTo>
                  <a:cubicBezTo>
                    <a:pt x="263" y="10655"/>
                    <a:pt x="1627" y="10202"/>
                    <a:pt x="4469" y="8918"/>
                  </a:cubicBezTo>
                  <a:cubicBezTo>
                    <a:pt x="7311" y="7634"/>
                    <a:pt x="11631" y="5520"/>
                    <a:pt x="14246" y="4085"/>
                  </a:cubicBezTo>
                  <a:cubicBezTo>
                    <a:pt x="16861" y="2650"/>
                    <a:pt x="17770" y="1895"/>
                    <a:pt x="18680" y="1215"/>
                  </a:cubicBezTo>
                  <a:cubicBezTo>
                    <a:pt x="19589" y="535"/>
                    <a:pt x="20499" y="-69"/>
                    <a:pt x="20953" y="7"/>
                  </a:cubicBezTo>
                  <a:cubicBezTo>
                    <a:pt x="21408" y="82"/>
                    <a:pt x="21408" y="837"/>
                    <a:pt x="21067" y="3405"/>
                  </a:cubicBezTo>
                  <a:cubicBezTo>
                    <a:pt x="20726" y="5973"/>
                    <a:pt x="20044" y="10353"/>
                    <a:pt x="19930" y="13676"/>
                  </a:cubicBezTo>
                  <a:cubicBezTo>
                    <a:pt x="19816" y="17000"/>
                    <a:pt x="20271" y="19265"/>
                    <a:pt x="20726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7552275" y="2185441"/>
              <a:ext cx="151390" cy="42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389" fill="norm" stroke="1" extrusionOk="0">
                  <a:moveTo>
                    <a:pt x="6313" y="7953"/>
                  </a:moveTo>
                  <a:cubicBezTo>
                    <a:pt x="4542" y="10254"/>
                    <a:pt x="2772" y="12554"/>
                    <a:pt x="1709" y="14599"/>
                  </a:cubicBezTo>
                  <a:cubicBezTo>
                    <a:pt x="647" y="16644"/>
                    <a:pt x="293" y="18434"/>
                    <a:pt x="116" y="19648"/>
                  </a:cubicBezTo>
                  <a:cubicBezTo>
                    <a:pt x="-61" y="20862"/>
                    <a:pt x="-61" y="21501"/>
                    <a:pt x="293" y="21373"/>
                  </a:cubicBezTo>
                  <a:cubicBezTo>
                    <a:pt x="647" y="21245"/>
                    <a:pt x="1355" y="20351"/>
                    <a:pt x="1887" y="17667"/>
                  </a:cubicBezTo>
                  <a:cubicBezTo>
                    <a:pt x="2418" y="14983"/>
                    <a:pt x="2772" y="10509"/>
                    <a:pt x="2949" y="7506"/>
                  </a:cubicBezTo>
                  <a:cubicBezTo>
                    <a:pt x="3126" y="4502"/>
                    <a:pt x="3126" y="2968"/>
                    <a:pt x="3657" y="1946"/>
                  </a:cubicBezTo>
                  <a:cubicBezTo>
                    <a:pt x="4188" y="923"/>
                    <a:pt x="5250" y="412"/>
                    <a:pt x="6667" y="157"/>
                  </a:cubicBezTo>
                  <a:cubicBezTo>
                    <a:pt x="8083" y="-99"/>
                    <a:pt x="9854" y="-99"/>
                    <a:pt x="12155" y="604"/>
                  </a:cubicBezTo>
                  <a:cubicBezTo>
                    <a:pt x="14457" y="1307"/>
                    <a:pt x="17290" y="2713"/>
                    <a:pt x="19060" y="4247"/>
                  </a:cubicBezTo>
                  <a:cubicBezTo>
                    <a:pt x="20831" y="5780"/>
                    <a:pt x="21539" y="7442"/>
                    <a:pt x="20477" y="8848"/>
                  </a:cubicBezTo>
                  <a:cubicBezTo>
                    <a:pt x="19414" y="10254"/>
                    <a:pt x="16582" y="11404"/>
                    <a:pt x="14103" y="12107"/>
                  </a:cubicBezTo>
                  <a:cubicBezTo>
                    <a:pt x="11624" y="12810"/>
                    <a:pt x="9500" y="13065"/>
                    <a:pt x="7729" y="13002"/>
                  </a:cubicBezTo>
                  <a:cubicBezTo>
                    <a:pt x="5959" y="12938"/>
                    <a:pt x="4542" y="12554"/>
                    <a:pt x="3126" y="12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7751175" y="2147986"/>
              <a:ext cx="156248" cy="54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86" fill="norm" stroke="1" extrusionOk="0">
                  <a:moveTo>
                    <a:pt x="12542" y="1407"/>
                  </a:moveTo>
                  <a:cubicBezTo>
                    <a:pt x="12194" y="799"/>
                    <a:pt x="11845" y="190"/>
                    <a:pt x="12368" y="38"/>
                  </a:cubicBezTo>
                  <a:cubicBezTo>
                    <a:pt x="12890" y="-114"/>
                    <a:pt x="14284" y="190"/>
                    <a:pt x="15677" y="900"/>
                  </a:cubicBezTo>
                  <a:cubicBezTo>
                    <a:pt x="17071" y="1610"/>
                    <a:pt x="18464" y="2725"/>
                    <a:pt x="18639" y="3892"/>
                  </a:cubicBezTo>
                  <a:cubicBezTo>
                    <a:pt x="18813" y="5058"/>
                    <a:pt x="17768" y="6275"/>
                    <a:pt x="16026" y="7593"/>
                  </a:cubicBezTo>
                  <a:cubicBezTo>
                    <a:pt x="14284" y="8911"/>
                    <a:pt x="11845" y="10331"/>
                    <a:pt x="10452" y="11345"/>
                  </a:cubicBezTo>
                  <a:cubicBezTo>
                    <a:pt x="9058" y="12359"/>
                    <a:pt x="8710" y="12968"/>
                    <a:pt x="10103" y="13779"/>
                  </a:cubicBezTo>
                  <a:cubicBezTo>
                    <a:pt x="11497" y="14590"/>
                    <a:pt x="14632" y="15604"/>
                    <a:pt x="16897" y="16568"/>
                  </a:cubicBezTo>
                  <a:cubicBezTo>
                    <a:pt x="19161" y="17531"/>
                    <a:pt x="20555" y="18444"/>
                    <a:pt x="21077" y="19154"/>
                  </a:cubicBezTo>
                  <a:cubicBezTo>
                    <a:pt x="21600" y="19863"/>
                    <a:pt x="21252" y="20371"/>
                    <a:pt x="19510" y="20776"/>
                  </a:cubicBezTo>
                  <a:cubicBezTo>
                    <a:pt x="17768" y="21182"/>
                    <a:pt x="14632" y="21486"/>
                    <a:pt x="11148" y="21486"/>
                  </a:cubicBezTo>
                  <a:cubicBezTo>
                    <a:pt x="7665" y="21486"/>
                    <a:pt x="3832" y="21182"/>
                    <a:pt x="0" y="20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14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2700" y="1856411"/>
              <a:ext cx="8790854" cy="1321097"/>
            </a:xfrm>
            <a:prstGeom prst="rect">
              <a:avLst/>
            </a:prstGeom>
            <a:effectLst/>
          </p:spPr>
        </p:pic>
        <p:sp>
          <p:nvSpPr>
            <p:cNvPr id="1143" name="Line"/>
            <p:cNvSpPr/>
            <p:nvPr/>
          </p:nvSpPr>
          <p:spPr>
            <a:xfrm>
              <a:off x="499303" y="1232438"/>
              <a:ext cx="290382" cy="40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82" fill="norm" stroke="1" extrusionOk="0">
                  <a:moveTo>
                    <a:pt x="21529" y="4067"/>
                  </a:moveTo>
                  <a:cubicBezTo>
                    <a:pt x="21529" y="3392"/>
                    <a:pt x="21529" y="2717"/>
                    <a:pt x="20108" y="1907"/>
                  </a:cubicBezTo>
                  <a:cubicBezTo>
                    <a:pt x="18687" y="1097"/>
                    <a:pt x="15845" y="152"/>
                    <a:pt x="13287" y="17"/>
                  </a:cubicBezTo>
                  <a:cubicBezTo>
                    <a:pt x="10729" y="-118"/>
                    <a:pt x="8455" y="557"/>
                    <a:pt x="7034" y="1502"/>
                  </a:cubicBezTo>
                  <a:cubicBezTo>
                    <a:pt x="5613" y="2447"/>
                    <a:pt x="5045" y="3662"/>
                    <a:pt x="5424" y="5215"/>
                  </a:cubicBezTo>
                  <a:cubicBezTo>
                    <a:pt x="5803" y="6767"/>
                    <a:pt x="7129" y="8657"/>
                    <a:pt x="8645" y="10007"/>
                  </a:cubicBezTo>
                  <a:cubicBezTo>
                    <a:pt x="10161" y="11357"/>
                    <a:pt x="11866" y="12167"/>
                    <a:pt x="13097" y="12775"/>
                  </a:cubicBezTo>
                  <a:cubicBezTo>
                    <a:pt x="14329" y="13382"/>
                    <a:pt x="15087" y="13787"/>
                    <a:pt x="15466" y="14327"/>
                  </a:cubicBezTo>
                  <a:cubicBezTo>
                    <a:pt x="15845" y="14867"/>
                    <a:pt x="15845" y="15542"/>
                    <a:pt x="14424" y="16082"/>
                  </a:cubicBezTo>
                  <a:cubicBezTo>
                    <a:pt x="13003" y="16622"/>
                    <a:pt x="10161" y="17027"/>
                    <a:pt x="7982" y="17364"/>
                  </a:cubicBezTo>
                  <a:cubicBezTo>
                    <a:pt x="5803" y="17702"/>
                    <a:pt x="4287" y="17972"/>
                    <a:pt x="3055" y="18310"/>
                  </a:cubicBezTo>
                  <a:cubicBezTo>
                    <a:pt x="1824" y="18647"/>
                    <a:pt x="876" y="19052"/>
                    <a:pt x="403" y="19592"/>
                  </a:cubicBezTo>
                  <a:cubicBezTo>
                    <a:pt x="-71" y="20132"/>
                    <a:pt x="-71" y="20807"/>
                    <a:pt x="118" y="21145"/>
                  </a:cubicBezTo>
                  <a:cubicBezTo>
                    <a:pt x="308" y="21482"/>
                    <a:pt x="687" y="21482"/>
                    <a:pt x="1066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866352" y="1539437"/>
              <a:ext cx="3066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720682" y="4114046"/>
              <a:ext cx="444678" cy="40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5030"/>
                  </a:moveTo>
                  <a:cubicBezTo>
                    <a:pt x="1614" y="3655"/>
                    <a:pt x="3228" y="2279"/>
                    <a:pt x="5028" y="1385"/>
                  </a:cubicBezTo>
                  <a:cubicBezTo>
                    <a:pt x="6828" y="490"/>
                    <a:pt x="8814" y="78"/>
                    <a:pt x="10117" y="9"/>
                  </a:cubicBezTo>
                  <a:cubicBezTo>
                    <a:pt x="11421" y="-60"/>
                    <a:pt x="12041" y="215"/>
                    <a:pt x="11483" y="2279"/>
                  </a:cubicBezTo>
                  <a:cubicBezTo>
                    <a:pt x="10924" y="4343"/>
                    <a:pt x="9186" y="8195"/>
                    <a:pt x="7262" y="11153"/>
                  </a:cubicBezTo>
                  <a:cubicBezTo>
                    <a:pt x="5338" y="14111"/>
                    <a:pt x="3228" y="16174"/>
                    <a:pt x="1924" y="17550"/>
                  </a:cubicBezTo>
                  <a:cubicBezTo>
                    <a:pt x="621" y="18926"/>
                    <a:pt x="124" y="19614"/>
                    <a:pt x="248" y="20095"/>
                  </a:cubicBezTo>
                  <a:cubicBezTo>
                    <a:pt x="372" y="20577"/>
                    <a:pt x="1117" y="20852"/>
                    <a:pt x="3662" y="20783"/>
                  </a:cubicBezTo>
                  <a:cubicBezTo>
                    <a:pt x="6207" y="20715"/>
                    <a:pt x="10552" y="20302"/>
                    <a:pt x="13593" y="20095"/>
                  </a:cubicBezTo>
                  <a:cubicBezTo>
                    <a:pt x="16634" y="19889"/>
                    <a:pt x="18372" y="19889"/>
                    <a:pt x="19490" y="20164"/>
                  </a:cubicBezTo>
                  <a:cubicBezTo>
                    <a:pt x="20607" y="20439"/>
                    <a:pt x="21103" y="20990"/>
                    <a:pt x="2160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636347" y="4771229"/>
              <a:ext cx="529013" cy="3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0" y="20696"/>
                  </a:moveTo>
                  <a:cubicBezTo>
                    <a:pt x="1983" y="17610"/>
                    <a:pt x="3965" y="14525"/>
                    <a:pt x="7043" y="10667"/>
                  </a:cubicBezTo>
                  <a:cubicBezTo>
                    <a:pt x="10122" y="6810"/>
                    <a:pt x="14296" y="2182"/>
                    <a:pt x="16904" y="639"/>
                  </a:cubicBezTo>
                  <a:cubicBezTo>
                    <a:pt x="19513" y="-904"/>
                    <a:pt x="20557" y="639"/>
                    <a:pt x="21600" y="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775125" y="5049993"/>
              <a:ext cx="313567" cy="51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287" fill="norm" stroke="1" extrusionOk="0">
                  <a:moveTo>
                    <a:pt x="21547" y="1616"/>
                  </a:moveTo>
                  <a:cubicBezTo>
                    <a:pt x="21547" y="1089"/>
                    <a:pt x="21547" y="563"/>
                    <a:pt x="21020" y="246"/>
                  </a:cubicBezTo>
                  <a:cubicBezTo>
                    <a:pt x="20493" y="-70"/>
                    <a:pt x="19440" y="-175"/>
                    <a:pt x="17332" y="510"/>
                  </a:cubicBezTo>
                  <a:cubicBezTo>
                    <a:pt x="15225" y="1195"/>
                    <a:pt x="12064" y="2670"/>
                    <a:pt x="9167" y="4883"/>
                  </a:cubicBezTo>
                  <a:cubicBezTo>
                    <a:pt x="6269" y="7095"/>
                    <a:pt x="3635" y="10045"/>
                    <a:pt x="2142" y="12416"/>
                  </a:cubicBezTo>
                  <a:cubicBezTo>
                    <a:pt x="649" y="14787"/>
                    <a:pt x="298" y="16578"/>
                    <a:pt x="123" y="17737"/>
                  </a:cubicBezTo>
                  <a:cubicBezTo>
                    <a:pt x="-53" y="18896"/>
                    <a:pt x="-53" y="19423"/>
                    <a:pt x="210" y="19897"/>
                  </a:cubicBezTo>
                  <a:cubicBezTo>
                    <a:pt x="474" y="20371"/>
                    <a:pt x="1001" y="20793"/>
                    <a:pt x="1791" y="21056"/>
                  </a:cubicBezTo>
                  <a:cubicBezTo>
                    <a:pt x="2581" y="21320"/>
                    <a:pt x="3635" y="21425"/>
                    <a:pt x="5654" y="21004"/>
                  </a:cubicBezTo>
                  <a:cubicBezTo>
                    <a:pt x="7674" y="20582"/>
                    <a:pt x="10659" y="19634"/>
                    <a:pt x="12415" y="18949"/>
                  </a:cubicBezTo>
                  <a:cubicBezTo>
                    <a:pt x="14171" y="18264"/>
                    <a:pt x="14698" y="17843"/>
                    <a:pt x="15049" y="17368"/>
                  </a:cubicBezTo>
                  <a:cubicBezTo>
                    <a:pt x="15401" y="16894"/>
                    <a:pt x="15576" y="16367"/>
                    <a:pt x="15225" y="15841"/>
                  </a:cubicBezTo>
                  <a:cubicBezTo>
                    <a:pt x="14874" y="15314"/>
                    <a:pt x="13996" y="14787"/>
                    <a:pt x="11713" y="14682"/>
                  </a:cubicBezTo>
                  <a:cubicBezTo>
                    <a:pt x="9430" y="14576"/>
                    <a:pt x="5742" y="14892"/>
                    <a:pt x="2054" y="15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1548701" y="4629173"/>
              <a:ext cx="283674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8" y="2145"/>
                    <a:pt x="6616" y="4289"/>
                    <a:pt x="9730" y="6894"/>
                  </a:cubicBezTo>
                  <a:cubicBezTo>
                    <a:pt x="12843" y="9498"/>
                    <a:pt x="15762" y="12562"/>
                    <a:pt x="17708" y="15089"/>
                  </a:cubicBezTo>
                  <a:cubicBezTo>
                    <a:pt x="19654" y="17617"/>
                    <a:pt x="20627" y="196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1571702" y="4598506"/>
              <a:ext cx="306674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243"/>
                    <a:pt x="15840" y="4485"/>
                    <a:pt x="12600" y="7023"/>
                  </a:cubicBezTo>
                  <a:cubicBezTo>
                    <a:pt x="9360" y="9561"/>
                    <a:pt x="5760" y="12393"/>
                    <a:pt x="3600" y="14872"/>
                  </a:cubicBezTo>
                  <a:cubicBezTo>
                    <a:pt x="1440" y="17351"/>
                    <a:pt x="720" y="19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1985711" y="1108267"/>
              <a:ext cx="199339" cy="40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21600" y="2511"/>
                  </a:moveTo>
                  <a:cubicBezTo>
                    <a:pt x="21323" y="1572"/>
                    <a:pt x="21046" y="633"/>
                    <a:pt x="19938" y="230"/>
                  </a:cubicBezTo>
                  <a:cubicBezTo>
                    <a:pt x="18831" y="-172"/>
                    <a:pt x="16892" y="-38"/>
                    <a:pt x="13846" y="566"/>
                  </a:cubicBezTo>
                  <a:cubicBezTo>
                    <a:pt x="10800" y="1170"/>
                    <a:pt x="6646" y="2243"/>
                    <a:pt x="4154" y="3048"/>
                  </a:cubicBezTo>
                  <a:cubicBezTo>
                    <a:pt x="1662" y="3853"/>
                    <a:pt x="831" y="4389"/>
                    <a:pt x="1523" y="5329"/>
                  </a:cubicBezTo>
                  <a:cubicBezTo>
                    <a:pt x="2215" y="6268"/>
                    <a:pt x="4431" y="7609"/>
                    <a:pt x="7477" y="8951"/>
                  </a:cubicBezTo>
                  <a:cubicBezTo>
                    <a:pt x="10523" y="10293"/>
                    <a:pt x="14400" y="11634"/>
                    <a:pt x="16754" y="12708"/>
                  </a:cubicBezTo>
                  <a:cubicBezTo>
                    <a:pt x="19108" y="13781"/>
                    <a:pt x="19938" y="14586"/>
                    <a:pt x="20215" y="15324"/>
                  </a:cubicBezTo>
                  <a:cubicBezTo>
                    <a:pt x="20492" y="16062"/>
                    <a:pt x="20215" y="16732"/>
                    <a:pt x="18554" y="17403"/>
                  </a:cubicBezTo>
                  <a:cubicBezTo>
                    <a:pt x="16892" y="18074"/>
                    <a:pt x="13846" y="18745"/>
                    <a:pt x="10523" y="19416"/>
                  </a:cubicBezTo>
                  <a:cubicBezTo>
                    <a:pt x="7200" y="20086"/>
                    <a:pt x="3600" y="20757"/>
                    <a:pt x="0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2307718" y="1417406"/>
              <a:ext cx="306675" cy="15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7114"/>
                  </a:moveTo>
                  <a:cubicBezTo>
                    <a:pt x="0" y="5400"/>
                    <a:pt x="0" y="3685"/>
                    <a:pt x="810" y="2485"/>
                  </a:cubicBezTo>
                  <a:cubicBezTo>
                    <a:pt x="1620" y="1285"/>
                    <a:pt x="3240" y="600"/>
                    <a:pt x="4500" y="257"/>
                  </a:cubicBezTo>
                  <a:cubicBezTo>
                    <a:pt x="5760" y="-86"/>
                    <a:pt x="6660" y="-86"/>
                    <a:pt x="7560" y="257"/>
                  </a:cubicBezTo>
                  <a:cubicBezTo>
                    <a:pt x="8460" y="600"/>
                    <a:pt x="9360" y="1285"/>
                    <a:pt x="9270" y="3514"/>
                  </a:cubicBezTo>
                  <a:cubicBezTo>
                    <a:pt x="9180" y="5743"/>
                    <a:pt x="8100" y="9514"/>
                    <a:pt x="6480" y="12771"/>
                  </a:cubicBezTo>
                  <a:cubicBezTo>
                    <a:pt x="4860" y="16028"/>
                    <a:pt x="2700" y="18771"/>
                    <a:pt x="2430" y="20143"/>
                  </a:cubicBezTo>
                  <a:cubicBezTo>
                    <a:pt x="2160" y="21514"/>
                    <a:pt x="3780" y="21514"/>
                    <a:pt x="7290" y="21171"/>
                  </a:cubicBezTo>
                  <a:cubicBezTo>
                    <a:pt x="10800" y="20828"/>
                    <a:pt x="16200" y="20143"/>
                    <a:pt x="21600" y="19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2590784" y="5053698"/>
              <a:ext cx="295332" cy="479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33" fill="norm" stroke="1" extrusionOk="0">
                  <a:moveTo>
                    <a:pt x="13336" y="2616"/>
                  </a:moveTo>
                  <a:cubicBezTo>
                    <a:pt x="13705" y="1702"/>
                    <a:pt x="14074" y="787"/>
                    <a:pt x="13613" y="330"/>
                  </a:cubicBezTo>
                  <a:cubicBezTo>
                    <a:pt x="13151" y="-127"/>
                    <a:pt x="11859" y="-127"/>
                    <a:pt x="9736" y="444"/>
                  </a:cubicBezTo>
                  <a:cubicBezTo>
                    <a:pt x="7613" y="1016"/>
                    <a:pt x="4659" y="2159"/>
                    <a:pt x="2813" y="3073"/>
                  </a:cubicBezTo>
                  <a:cubicBezTo>
                    <a:pt x="967" y="3987"/>
                    <a:pt x="228" y="4673"/>
                    <a:pt x="44" y="5302"/>
                  </a:cubicBezTo>
                  <a:cubicBezTo>
                    <a:pt x="-141" y="5930"/>
                    <a:pt x="228" y="6502"/>
                    <a:pt x="1705" y="7302"/>
                  </a:cubicBezTo>
                  <a:cubicBezTo>
                    <a:pt x="3182" y="8102"/>
                    <a:pt x="5767" y="9130"/>
                    <a:pt x="8997" y="10387"/>
                  </a:cubicBezTo>
                  <a:cubicBezTo>
                    <a:pt x="12228" y="11644"/>
                    <a:pt x="16105" y="13130"/>
                    <a:pt x="18321" y="14159"/>
                  </a:cubicBezTo>
                  <a:cubicBezTo>
                    <a:pt x="20536" y="15187"/>
                    <a:pt x="21090" y="15759"/>
                    <a:pt x="21274" y="16330"/>
                  </a:cubicBezTo>
                  <a:cubicBezTo>
                    <a:pt x="21459" y="16902"/>
                    <a:pt x="21274" y="17473"/>
                    <a:pt x="19890" y="18216"/>
                  </a:cubicBezTo>
                  <a:cubicBezTo>
                    <a:pt x="18505" y="18959"/>
                    <a:pt x="15921" y="19873"/>
                    <a:pt x="13428" y="20444"/>
                  </a:cubicBezTo>
                  <a:cubicBezTo>
                    <a:pt x="10936" y="21016"/>
                    <a:pt x="8536" y="21244"/>
                    <a:pt x="6874" y="21359"/>
                  </a:cubicBezTo>
                  <a:cubicBezTo>
                    <a:pt x="5213" y="21473"/>
                    <a:pt x="4290" y="21473"/>
                    <a:pt x="3921" y="21244"/>
                  </a:cubicBezTo>
                  <a:cubicBezTo>
                    <a:pt x="3551" y="21016"/>
                    <a:pt x="3736" y="20559"/>
                    <a:pt x="3921" y="20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2369053" y="4880704"/>
              <a:ext cx="797352" cy="9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1662" y="15515"/>
                    <a:pt x="3323" y="9677"/>
                    <a:pt x="5538" y="5883"/>
                  </a:cubicBezTo>
                  <a:cubicBezTo>
                    <a:pt x="7754" y="2088"/>
                    <a:pt x="10523" y="337"/>
                    <a:pt x="13119" y="45"/>
                  </a:cubicBezTo>
                  <a:cubicBezTo>
                    <a:pt x="15715" y="-247"/>
                    <a:pt x="18138" y="921"/>
                    <a:pt x="19523" y="2380"/>
                  </a:cubicBezTo>
                  <a:cubicBezTo>
                    <a:pt x="20908" y="3840"/>
                    <a:pt x="21254" y="5591"/>
                    <a:pt x="21600" y="7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2706394" y="5095374"/>
              <a:ext cx="291341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874" y="4868"/>
                    <a:pt x="11747" y="-1303"/>
                    <a:pt x="15347" y="240"/>
                  </a:cubicBezTo>
                  <a:cubicBezTo>
                    <a:pt x="18947" y="1783"/>
                    <a:pt x="2027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2560724" y="4146860"/>
              <a:ext cx="437011" cy="39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5397"/>
                  </a:moveTo>
                  <a:cubicBezTo>
                    <a:pt x="126" y="4700"/>
                    <a:pt x="253" y="4003"/>
                    <a:pt x="1642" y="3097"/>
                  </a:cubicBezTo>
                  <a:cubicBezTo>
                    <a:pt x="3032" y="2192"/>
                    <a:pt x="5684" y="1077"/>
                    <a:pt x="7326" y="519"/>
                  </a:cubicBezTo>
                  <a:cubicBezTo>
                    <a:pt x="8968" y="-38"/>
                    <a:pt x="9600" y="-38"/>
                    <a:pt x="10232" y="32"/>
                  </a:cubicBezTo>
                  <a:cubicBezTo>
                    <a:pt x="10863" y="101"/>
                    <a:pt x="11495" y="241"/>
                    <a:pt x="11432" y="1774"/>
                  </a:cubicBezTo>
                  <a:cubicBezTo>
                    <a:pt x="11368" y="3307"/>
                    <a:pt x="10611" y="6233"/>
                    <a:pt x="9411" y="8881"/>
                  </a:cubicBezTo>
                  <a:cubicBezTo>
                    <a:pt x="8211" y="11528"/>
                    <a:pt x="6568" y="13897"/>
                    <a:pt x="5116" y="15570"/>
                  </a:cubicBezTo>
                  <a:cubicBezTo>
                    <a:pt x="3663" y="17242"/>
                    <a:pt x="2400" y="18217"/>
                    <a:pt x="1642" y="19054"/>
                  </a:cubicBezTo>
                  <a:cubicBezTo>
                    <a:pt x="884" y="19890"/>
                    <a:pt x="632" y="20587"/>
                    <a:pt x="821" y="21005"/>
                  </a:cubicBezTo>
                  <a:cubicBezTo>
                    <a:pt x="1011" y="21423"/>
                    <a:pt x="1642" y="21562"/>
                    <a:pt x="3600" y="21492"/>
                  </a:cubicBezTo>
                  <a:cubicBezTo>
                    <a:pt x="5558" y="21423"/>
                    <a:pt x="8842" y="21144"/>
                    <a:pt x="12063" y="21005"/>
                  </a:cubicBezTo>
                  <a:cubicBezTo>
                    <a:pt x="15284" y="20865"/>
                    <a:pt x="18442" y="20865"/>
                    <a:pt x="21600" y="20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3365742" y="4744176"/>
              <a:ext cx="32967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4" y="225"/>
                    <a:pt x="6028" y="450"/>
                    <a:pt x="9042" y="2475"/>
                  </a:cubicBezTo>
                  <a:cubicBezTo>
                    <a:pt x="12056" y="4500"/>
                    <a:pt x="15070" y="8325"/>
                    <a:pt x="17163" y="11813"/>
                  </a:cubicBezTo>
                  <a:cubicBezTo>
                    <a:pt x="19256" y="15300"/>
                    <a:pt x="20428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3381076" y="4705842"/>
              <a:ext cx="337342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1500"/>
                    <a:pt x="17673" y="3000"/>
                    <a:pt x="14891" y="5325"/>
                  </a:cubicBezTo>
                  <a:cubicBezTo>
                    <a:pt x="12109" y="7650"/>
                    <a:pt x="8509" y="10800"/>
                    <a:pt x="5891" y="13650"/>
                  </a:cubicBezTo>
                  <a:cubicBezTo>
                    <a:pt x="3273" y="16500"/>
                    <a:pt x="1636" y="190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3197072" y="1046587"/>
              <a:ext cx="327606" cy="37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33" fill="norm" stroke="1" extrusionOk="0">
                  <a:moveTo>
                    <a:pt x="16577" y="6646"/>
                  </a:moveTo>
                  <a:cubicBezTo>
                    <a:pt x="16577" y="5922"/>
                    <a:pt x="16577" y="5197"/>
                    <a:pt x="17247" y="4399"/>
                  </a:cubicBezTo>
                  <a:cubicBezTo>
                    <a:pt x="17916" y="3602"/>
                    <a:pt x="19256" y="2732"/>
                    <a:pt x="20177" y="2007"/>
                  </a:cubicBezTo>
                  <a:cubicBezTo>
                    <a:pt x="21098" y="1283"/>
                    <a:pt x="21600" y="703"/>
                    <a:pt x="21433" y="340"/>
                  </a:cubicBezTo>
                  <a:cubicBezTo>
                    <a:pt x="21265" y="-22"/>
                    <a:pt x="20428" y="-167"/>
                    <a:pt x="18586" y="268"/>
                  </a:cubicBezTo>
                  <a:cubicBezTo>
                    <a:pt x="16744" y="703"/>
                    <a:pt x="13898" y="1718"/>
                    <a:pt x="11972" y="2877"/>
                  </a:cubicBezTo>
                  <a:cubicBezTo>
                    <a:pt x="10047" y="4037"/>
                    <a:pt x="9042" y="5342"/>
                    <a:pt x="8540" y="6356"/>
                  </a:cubicBezTo>
                  <a:cubicBezTo>
                    <a:pt x="8037" y="7371"/>
                    <a:pt x="8037" y="8096"/>
                    <a:pt x="9126" y="9328"/>
                  </a:cubicBezTo>
                  <a:cubicBezTo>
                    <a:pt x="10214" y="10561"/>
                    <a:pt x="12391" y="12300"/>
                    <a:pt x="13814" y="13605"/>
                  </a:cubicBezTo>
                  <a:cubicBezTo>
                    <a:pt x="15237" y="14910"/>
                    <a:pt x="15907" y="15779"/>
                    <a:pt x="16242" y="16577"/>
                  </a:cubicBezTo>
                  <a:cubicBezTo>
                    <a:pt x="16577" y="17374"/>
                    <a:pt x="16577" y="18099"/>
                    <a:pt x="16158" y="18606"/>
                  </a:cubicBezTo>
                  <a:cubicBezTo>
                    <a:pt x="15740" y="19114"/>
                    <a:pt x="14902" y="19403"/>
                    <a:pt x="12893" y="19621"/>
                  </a:cubicBezTo>
                  <a:cubicBezTo>
                    <a:pt x="10884" y="19838"/>
                    <a:pt x="7702" y="19983"/>
                    <a:pt x="5358" y="20273"/>
                  </a:cubicBezTo>
                  <a:cubicBezTo>
                    <a:pt x="3014" y="20563"/>
                    <a:pt x="1507" y="20998"/>
                    <a:pt x="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3396409" y="1310042"/>
              <a:ext cx="271802" cy="25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48" fill="norm" stroke="1" extrusionOk="0">
                  <a:moveTo>
                    <a:pt x="12112" y="3875"/>
                  </a:moveTo>
                  <a:cubicBezTo>
                    <a:pt x="12516" y="2784"/>
                    <a:pt x="12920" y="1693"/>
                    <a:pt x="13626" y="1039"/>
                  </a:cubicBezTo>
                  <a:cubicBezTo>
                    <a:pt x="14333" y="384"/>
                    <a:pt x="15342" y="166"/>
                    <a:pt x="16654" y="57"/>
                  </a:cubicBezTo>
                  <a:cubicBezTo>
                    <a:pt x="17966" y="-52"/>
                    <a:pt x="19581" y="-52"/>
                    <a:pt x="20490" y="493"/>
                  </a:cubicBezTo>
                  <a:cubicBezTo>
                    <a:pt x="21398" y="1039"/>
                    <a:pt x="21600" y="2130"/>
                    <a:pt x="21398" y="3112"/>
                  </a:cubicBezTo>
                  <a:cubicBezTo>
                    <a:pt x="21196" y="4093"/>
                    <a:pt x="20591" y="4966"/>
                    <a:pt x="19884" y="5839"/>
                  </a:cubicBezTo>
                  <a:cubicBezTo>
                    <a:pt x="19178" y="6712"/>
                    <a:pt x="18370" y="7584"/>
                    <a:pt x="17865" y="8566"/>
                  </a:cubicBezTo>
                  <a:cubicBezTo>
                    <a:pt x="17361" y="9548"/>
                    <a:pt x="17159" y="10639"/>
                    <a:pt x="17764" y="11293"/>
                  </a:cubicBezTo>
                  <a:cubicBezTo>
                    <a:pt x="18370" y="11948"/>
                    <a:pt x="19783" y="12166"/>
                    <a:pt x="20490" y="12821"/>
                  </a:cubicBezTo>
                  <a:cubicBezTo>
                    <a:pt x="21196" y="13475"/>
                    <a:pt x="21196" y="14566"/>
                    <a:pt x="20893" y="15548"/>
                  </a:cubicBezTo>
                  <a:cubicBezTo>
                    <a:pt x="20591" y="16530"/>
                    <a:pt x="19985" y="17403"/>
                    <a:pt x="16452" y="18384"/>
                  </a:cubicBezTo>
                  <a:cubicBezTo>
                    <a:pt x="12920" y="19366"/>
                    <a:pt x="6460" y="20457"/>
                    <a:pt x="0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4163094" y="4363602"/>
              <a:ext cx="429343" cy="34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5587"/>
                  </a:moveTo>
                  <a:cubicBezTo>
                    <a:pt x="0" y="4787"/>
                    <a:pt x="0" y="3987"/>
                    <a:pt x="771" y="3027"/>
                  </a:cubicBezTo>
                  <a:cubicBezTo>
                    <a:pt x="1543" y="2067"/>
                    <a:pt x="3086" y="947"/>
                    <a:pt x="4693" y="387"/>
                  </a:cubicBezTo>
                  <a:cubicBezTo>
                    <a:pt x="6300" y="-173"/>
                    <a:pt x="7971" y="-173"/>
                    <a:pt x="9064" y="707"/>
                  </a:cubicBezTo>
                  <a:cubicBezTo>
                    <a:pt x="10157" y="1587"/>
                    <a:pt x="10671" y="3347"/>
                    <a:pt x="9707" y="5907"/>
                  </a:cubicBezTo>
                  <a:cubicBezTo>
                    <a:pt x="8743" y="8467"/>
                    <a:pt x="6300" y="11827"/>
                    <a:pt x="4821" y="13747"/>
                  </a:cubicBezTo>
                  <a:cubicBezTo>
                    <a:pt x="3343" y="15667"/>
                    <a:pt x="2829" y="16147"/>
                    <a:pt x="2250" y="16707"/>
                  </a:cubicBezTo>
                  <a:cubicBezTo>
                    <a:pt x="1671" y="17267"/>
                    <a:pt x="1029" y="17907"/>
                    <a:pt x="1093" y="18387"/>
                  </a:cubicBezTo>
                  <a:cubicBezTo>
                    <a:pt x="1157" y="18867"/>
                    <a:pt x="1929" y="19187"/>
                    <a:pt x="4371" y="19347"/>
                  </a:cubicBezTo>
                  <a:cubicBezTo>
                    <a:pt x="6814" y="19507"/>
                    <a:pt x="10929" y="19507"/>
                    <a:pt x="14079" y="19827"/>
                  </a:cubicBezTo>
                  <a:cubicBezTo>
                    <a:pt x="17229" y="20147"/>
                    <a:pt x="19414" y="20787"/>
                    <a:pt x="2160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147760" y="4920513"/>
              <a:ext cx="45234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400"/>
                  </a:moveTo>
                  <a:cubicBezTo>
                    <a:pt x="2685" y="7200"/>
                    <a:pt x="5369" y="0"/>
                    <a:pt x="8542" y="0"/>
                  </a:cubicBezTo>
                  <a:cubicBezTo>
                    <a:pt x="11715" y="0"/>
                    <a:pt x="15376" y="7200"/>
                    <a:pt x="17634" y="12000"/>
                  </a:cubicBezTo>
                  <a:cubicBezTo>
                    <a:pt x="19892" y="16800"/>
                    <a:pt x="2074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4155384" y="5089184"/>
              <a:ext cx="306717" cy="40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16" fill="norm" stroke="1" extrusionOk="0">
                  <a:moveTo>
                    <a:pt x="21424" y="0"/>
                  </a:moveTo>
                  <a:cubicBezTo>
                    <a:pt x="20531" y="134"/>
                    <a:pt x="19639" y="268"/>
                    <a:pt x="18032" y="1677"/>
                  </a:cubicBezTo>
                  <a:cubicBezTo>
                    <a:pt x="16426" y="3086"/>
                    <a:pt x="14105" y="5769"/>
                    <a:pt x="11338" y="8586"/>
                  </a:cubicBezTo>
                  <a:cubicBezTo>
                    <a:pt x="8571" y="11404"/>
                    <a:pt x="5358" y="14355"/>
                    <a:pt x="3484" y="16166"/>
                  </a:cubicBezTo>
                  <a:cubicBezTo>
                    <a:pt x="1609" y="17978"/>
                    <a:pt x="1074" y="18648"/>
                    <a:pt x="627" y="19319"/>
                  </a:cubicBezTo>
                  <a:cubicBezTo>
                    <a:pt x="181" y="19990"/>
                    <a:pt x="-176" y="20661"/>
                    <a:pt x="92" y="21063"/>
                  </a:cubicBezTo>
                  <a:cubicBezTo>
                    <a:pt x="360" y="21466"/>
                    <a:pt x="1252" y="21600"/>
                    <a:pt x="4644" y="21466"/>
                  </a:cubicBezTo>
                  <a:cubicBezTo>
                    <a:pt x="8036" y="21332"/>
                    <a:pt x="13926" y="20929"/>
                    <a:pt x="19817" y="20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4270429" y="5372857"/>
              <a:ext cx="161005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1129"/>
                    <a:pt x="17486" y="2259"/>
                    <a:pt x="13886" y="5859"/>
                  </a:cubicBezTo>
                  <a:cubicBezTo>
                    <a:pt x="10286" y="9459"/>
                    <a:pt x="5143" y="155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9292209" y="2643900"/>
              <a:ext cx="1372365" cy="1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10182"/>
                  </a:moveTo>
                  <a:cubicBezTo>
                    <a:pt x="1287" y="13782"/>
                    <a:pt x="2574" y="17382"/>
                    <a:pt x="3942" y="17382"/>
                  </a:cubicBezTo>
                  <a:cubicBezTo>
                    <a:pt x="5309" y="17382"/>
                    <a:pt x="6758" y="13782"/>
                    <a:pt x="8206" y="10182"/>
                  </a:cubicBezTo>
                  <a:cubicBezTo>
                    <a:pt x="9654" y="6582"/>
                    <a:pt x="11102" y="2982"/>
                    <a:pt x="12670" y="1182"/>
                  </a:cubicBezTo>
                  <a:cubicBezTo>
                    <a:pt x="14239" y="-618"/>
                    <a:pt x="15928" y="-618"/>
                    <a:pt x="17437" y="2982"/>
                  </a:cubicBezTo>
                  <a:cubicBezTo>
                    <a:pt x="18945" y="6582"/>
                    <a:pt x="20273" y="13782"/>
                    <a:pt x="21600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9335509" y="2481800"/>
              <a:ext cx="397650" cy="47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14" fill="norm" stroke="1" extrusionOk="0">
                  <a:moveTo>
                    <a:pt x="17780" y="2109"/>
                  </a:moveTo>
                  <a:cubicBezTo>
                    <a:pt x="18463" y="1531"/>
                    <a:pt x="19147" y="954"/>
                    <a:pt x="19830" y="549"/>
                  </a:cubicBezTo>
                  <a:cubicBezTo>
                    <a:pt x="20514" y="145"/>
                    <a:pt x="21197" y="-86"/>
                    <a:pt x="21266" y="30"/>
                  </a:cubicBezTo>
                  <a:cubicBezTo>
                    <a:pt x="21334" y="145"/>
                    <a:pt x="20787" y="607"/>
                    <a:pt x="19147" y="1647"/>
                  </a:cubicBezTo>
                  <a:cubicBezTo>
                    <a:pt x="17506" y="2686"/>
                    <a:pt x="14772" y="4303"/>
                    <a:pt x="11901" y="5689"/>
                  </a:cubicBezTo>
                  <a:cubicBezTo>
                    <a:pt x="9030" y="7075"/>
                    <a:pt x="6023" y="8231"/>
                    <a:pt x="3904" y="9039"/>
                  </a:cubicBezTo>
                  <a:cubicBezTo>
                    <a:pt x="1785" y="9848"/>
                    <a:pt x="554" y="10310"/>
                    <a:pt x="144" y="10772"/>
                  </a:cubicBezTo>
                  <a:cubicBezTo>
                    <a:pt x="-266" y="11234"/>
                    <a:pt x="144" y="11696"/>
                    <a:pt x="2058" y="12620"/>
                  </a:cubicBezTo>
                  <a:cubicBezTo>
                    <a:pt x="3972" y="13544"/>
                    <a:pt x="7390" y="14930"/>
                    <a:pt x="10534" y="16489"/>
                  </a:cubicBezTo>
                  <a:cubicBezTo>
                    <a:pt x="13678" y="18049"/>
                    <a:pt x="16549" y="19781"/>
                    <a:pt x="1942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194226" y="3823350"/>
              <a:ext cx="396121" cy="190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21600" y="1047"/>
                  </a:moveTo>
                  <a:cubicBezTo>
                    <a:pt x="21600" y="903"/>
                    <a:pt x="21600" y="758"/>
                    <a:pt x="21600" y="571"/>
                  </a:cubicBezTo>
                  <a:cubicBezTo>
                    <a:pt x="21600" y="384"/>
                    <a:pt x="21600" y="153"/>
                    <a:pt x="21252" y="52"/>
                  </a:cubicBezTo>
                  <a:cubicBezTo>
                    <a:pt x="20903" y="-49"/>
                    <a:pt x="20206" y="-20"/>
                    <a:pt x="18674" y="283"/>
                  </a:cubicBezTo>
                  <a:cubicBezTo>
                    <a:pt x="17141" y="585"/>
                    <a:pt x="14772" y="1162"/>
                    <a:pt x="12403" y="1912"/>
                  </a:cubicBezTo>
                  <a:cubicBezTo>
                    <a:pt x="10034" y="2662"/>
                    <a:pt x="7665" y="3585"/>
                    <a:pt x="5783" y="4551"/>
                  </a:cubicBezTo>
                  <a:cubicBezTo>
                    <a:pt x="3902" y="5517"/>
                    <a:pt x="2508" y="6526"/>
                    <a:pt x="1533" y="7579"/>
                  </a:cubicBezTo>
                  <a:cubicBezTo>
                    <a:pt x="557" y="8631"/>
                    <a:pt x="0" y="9727"/>
                    <a:pt x="0" y="10823"/>
                  </a:cubicBezTo>
                  <a:cubicBezTo>
                    <a:pt x="0" y="11919"/>
                    <a:pt x="557" y="13015"/>
                    <a:pt x="1324" y="14024"/>
                  </a:cubicBezTo>
                  <a:cubicBezTo>
                    <a:pt x="2090" y="15034"/>
                    <a:pt x="3066" y="15956"/>
                    <a:pt x="4668" y="16894"/>
                  </a:cubicBezTo>
                  <a:cubicBezTo>
                    <a:pt x="6271" y="17831"/>
                    <a:pt x="8501" y="18783"/>
                    <a:pt x="11218" y="19561"/>
                  </a:cubicBezTo>
                  <a:cubicBezTo>
                    <a:pt x="13935" y="20340"/>
                    <a:pt x="17141" y="20945"/>
                    <a:pt x="20346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4607770" y="4210698"/>
              <a:ext cx="674566" cy="171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60" fill="norm" stroke="1" extrusionOk="0">
                  <a:moveTo>
                    <a:pt x="8770" y="539"/>
                  </a:moveTo>
                  <a:cubicBezTo>
                    <a:pt x="8851" y="346"/>
                    <a:pt x="8932" y="153"/>
                    <a:pt x="9217" y="56"/>
                  </a:cubicBezTo>
                  <a:cubicBezTo>
                    <a:pt x="9501" y="-40"/>
                    <a:pt x="9988" y="-40"/>
                    <a:pt x="10922" y="281"/>
                  </a:cubicBezTo>
                  <a:cubicBezTo>
                    <a:pt x="11856" y="603"/>
                    <a:pt x="13236" y="1246"/>
                    <a:pt x="14617" y="2001"/>
                  </a:cubicBezTo>
                  <a:cubicBezTo>
                    <a:pt x="15997" y="2756"/>
                    <a:pt x="17377" y="3624"/>
                    <a:pt x="18514" y="4621"/>
                  </a:cubicBezTo>
                  <a:cubicBezTo>
                    <a:pt x="19651" y="5617"/>
                    <a:pt x="20544" y="6742"/>
                    <a:pt x="21032" y="7883"/>
                  </a:cubicBezTo>
                  <a:cubicBezTo>
                    <a:pt x="21519" y="9024"/>
                    <a:pt x="21600" y="10181"/>
                    <a:pt x="21072" y="11355"/>
                  </a:cubicBezTo>
                  <a:cubicBezTo>
                    <a:pt x="20544" y="12528"/>
                    <a:pt x="19408" y="13717"/>
                    <a:pt x="17946" y="14746"/>
                  </a:cubicBezTo>
                  <a:cubicBezTo>
                    <a:pt x="16484" y="15774"/>
                    <a:pt x="14698" y="16642"/>
                    <a:pt x="12221" y="17542"/>
                  </a:cubicBezTo>
                  <a:cubicBezTo>
                    <a:pt x="9744" y="18442"/>
                    <a:pt x="6577" y="19374"/>
                    <a:pt x="4426" y="20049"/>
                  </a:cubicBezTo>
                  <a:cubicBezTo>
                    <a:pt x="2274" y="20724"/>
                    <a:pt x="1137" y="21142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5635127" y="4736509"/>
              <a:ext cx="398677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31" y="1412"/>
                    <a:pt x="5262" y="2824"/>
                    <a:pt x="8169" y="4941"/>
                  </a:cubicBezTo>
                  <a:cubicBezTo>
                    <a:pt x="11077" y="7059"/>
                    <a:pt x="14262" y="9882"/>
                    <a:pt x="16546" y="12776"/>
                  </a:cubicBezTo>
                  <a:cubicBezTo>
                    <a:pt x="18831" y="15671"/>
                    <a:pt x="20215" y="186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5727128" y="4759510"/>
              <a:ext cx="299009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850"/>
                    <a:pt x="12000" y="5700"/>
                    <a:pt x="8400" y="8925"/>
                  </a:cubicBezTo>
                  <a:cubicBezTo>
                    <a:pt x="4800" y="12150"/>
                    <a:pt x="2400" y="15750"/>
                    <a:pt x="1200" y="17925"/>
                  </a:cubicBezTo>
                  <a:cubicBezTo>
                    <a:pt x="0" y="20100"/>
                    <a:pt x="0" y="208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6440144" y="4538769"/>
              <a:ext cx="308894" cy="44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457" fill="norm" stroke="1" extrusionOk="0">
                  <a:moveTo>
                    <a:pt x="0" y="5049"/>
                  </a:moveTo>
                  <a:cubicBezTo>
                    <a:pt x="702" y="3951"/>
                    <a:pt x="1405" y="2853"/>
                    <a:pt x="3688" y="1999"/>
                  </a:cubicBezTo>
                  <a:cubicBezTo>
                    <a:pt x="5971" y="1144"/>
                    <a:pt x="9834" y="534"/>
                    <a:pt x="12205" y="229"/>
                  </a:cubicBezTo>
                  <a:cubicBezTo>
                    <a:pt x="14576" y="-76"/>
                    <a:pt x="15454" y="-76"/>
                    <a:pt x="16332" y="229"/>
                  </a:cubicBezTo>
                  <a:cubicBezTo>
                    <a:pt x="17210" y="534"/>
                    <a:pt x="18088" y="1144"/>
                    <a:pt x="18527" y="2121"/>
                  </a:cubicBezTo>
                  <a:cubicBezTo>
                    <a:pt x="18966" y="3097"/>
                    <a:pt x="18966" y="4439"/>
                    <a:pt x="17649" y="5660"/>
                  </a:cubicBezTo>
                  <a:cubicBezTo>
                    <a:pt x="16332" y="6880"/>
                    <a:pt x="13698" y="7978"/>
                    <a:pt x="11678" y="8710"/>
                  </a:cubicBezTo>
                  <a:cubicBezTo>
                    <a:pt x="9659" y="9443"/>
                    <a:pt x="8254" y="9809"/>
                    <a:pt x="7990" y="10053"/>
                  </a:cubicBezTo>
                  <a:cubicBezTo>
                    <a:pt x="7727" y="10297"/>
                    <a:pt x="8605" y="10419"/>
                    <a:pt x="10888" y="11273"/>
                  </a:cubicBezTo>
                  <a:cubicBezTo>
                    <a:pt x="13171" y="12127"/>
                    <a:pt x="16859" y="13714"/>
                    <a:pt x="18966" y="15117"/>
                  </a:cubicBezTo>
                  <a:cubicBezTo>
                    <a:pt x="21073" y="16521"/>
                    <a:pt x="21600" y="17741"/>
                    <a:pt x="20985" y="18778"/>
                  </a:cubicBezTo>
                  <a:cubicBezTo>
                    <a:pt x="20371" y="19816"/>
                    <a:pt x="18615" y="20670"/>
                    <a:pt x="15805" y="21097"/>
                  </a:cubicBezTo>
                  <a:cubicBezTo>
                    <a:pt x="12995" y="21524"/>
                    <a:pt x="9132" y="21524"/>
                    <a:pt x="6761" y="21341"/>
                  </a:cubicBezTo>
                  <a:cubicBezTo>
                    <a:pt x="4390" y="21158"/>
                    <a:pt x="3512" y="20792"/>
                    <a:pt x="3600" y="20365"/>
                  </a:cubicBezTo>
                  <a:cubicBezTo>
                    <a:pt x="3688" y="19938"/>
                    <a:pt x="4741" y="19449"/>
                    <a:pt x="5795" y="18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7038158" y="4376168"/>
              <a:ext cx="46002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861"/>
                    <a:pt x="7200" y="7722"/>
                    <a:pt x="3600" y="11322"/>
                  </a:cubicBezTo>
                  <a:cubicBezTo>
                    <a:pt x="0" y="14922"/>
                    <a:pt x="0" y="182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6907822" y="5107974"/>
              <a:ext cx="151058" cy="16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0902" fill="norm" stroke="1" extrusionOk="0">
                  <a:moveTo>
                    <a:pt x="11880" y="1521"/>
                  </a:moveTo>
                  <a:cubicBezTo>
                    <a:pt x="9720" y="539"/>
                    <a:pt x="7560" y="-443"/>
                    <a:pt x="5940" y="212"/>
                  </a:cubicBezTo>
                  <a:cubicBezTo>
                    <a:pt x="4320" y="866"/>
                    <a:pt x="3240" y="3157"/>
                    <a:pt x="2340" y="6102"/>
                  </a:cubicBezTo>
                  <a:cubicBezTo>
                    <a:pt x="1440" y="9048"/>
                    <a:pt x="720" y="12648"/>
                    <a:pt x="900" y="15266"/>
                  </a:cubicBezTo>
                  <a:cubicBezTo>
                    <a:pt x="1080" y="17884"/>
                    <a:pt x="2160" y="19521"/>
                    <a:pt x="4680" y="20339"/>
                  </a:cubicBezTo>
                  <a:cubicBezTo>
                    <a:pt x="7200" y="21157"/>
                    <a:pt x="11160" y="21157"/>
                    <a:pt x="14580" y="19848"/>
                  </a:cubicBezTo>
                  <a:cubicBezTo>
                    <a:pt x="18000" y="18539"/>
                    <a:pt x="20880" y="15921"/>
                    <a:pt x="21240" y="13139"/>
                  </a:cubicBezTo>
                  <a:cubicBezTo>
                    <a:pt x="21600" y="10357"/>
                    <a:pt x="19440" y="7412"/>
                    <a:pt x="15480" y="6266"/>
                  </a:cubicBezTo>
                  <a:cubicBezTo>
                    <a:pt x="11520" y="5121"/>
                    <a:pt x="5760" y="5775"/>
                    <a:pt x="0" y="6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424231" y="6944559"/>
              <a:ext cx="334787" cy="3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0" fill="norm" stroke="1" extrusionOk="0">
                  <a:moveTo>
                    <a:pt x="4782" y="18514"/>
                  </a:moveTo>
                  <a:cubicBezTo>
                    <a:pt x="3957" y="18514"/>
                    <a:pt x="3133" y="18514"/>
                    <a:pt x="2144" y="18514"/>
                  </a:cubicBezTo>
                  <a:cubicBezTo>
                    <a:pt x="1154" y="18514"/>
                    <a:pt x="0" y="18514"/>
                    <a:pt x="0" y="19286"/>
                  </a:cubicBezTo>
                  <a:cubicBezTo>
                    <a:pt x="0" y="20057"/>
                    <a:pt x="1154" y="21600"/>
                    <a:pt x="4947" y="18514"/>
                  </a:cubicBezTo>
                  <a:cubicBezTo>
                    <a:pt x="8739" y="15429"/>
                    <a:pt x="15169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352674" y="7182231"/>
              <a:ext cx="43701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8000"/>
                    <a:pt x="9095" y="14400"/>
                    <a:pt x="12695" y="10800"/>
                  </a:cubicBezTo>
                  <a:cubicBezTo>
                    <a:pt x="16295" y="7200"/>
                    <a:pt x="1894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1502700" y="6434649"/>
              <a:ext cx="130337" cy="41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11659"/>
                  </a:moveTo>
                  <a:cubicBezTo>
                    <a:pt x="2541" y="8893"/>
                    <a:pt x="5082" y="6127"/>
                    <a:pt x="6988" y="4481"/>
                  </a:cubicBezTo>
                  <a:cubicBezTo>
                    <a:pt x="8894" y="2835"/>
                    <a:pt x="10165" y="2308"/>
                    <a:pt x="11012" y="1583"/>
                  </a:cubicBezTo>
                  <a:cubicBezTo>
                    <a:pt x="11859" y="859"/>
                    <a:pt x="12282" y="-63"/>
                    <a:pt x="13129" y="3"/>
                  </a:cubicBezTo>
                  <a:cubicBezTo>
                    <a:pt x="13976" y="69"/>
                    <a:pt x="15247" y="1122"/>
                    <a:pt x="16729" y="3757"/>
                  </a:cubicBezTo>
                  <a:cubicBezTo>
                    <a:pt x="18212" y="6391"/>
                    <a:pt x="19906" y="10605"/>
                    <a:pt x="20753" y="13832"/>
                  </a:cubicBezTo>
                  <a:cubicBezTo>
                    <a:pt x="21600" y="17059"/>
                    <a:pt x="21600" y="19298"/>
                    <a:pt x="2160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1423476" y="6952226"/>
              <a:ext cx="447233" cy="60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1234" y="18900"/>
                  </a:moveTo>
                  <a:cubicBezTo>
                    <a:pt x="617" y="19800"/>
                    <a:pt x="0" y="20700"/>
                    <a:pt x="0" y="21150"/>
                  </a:cubicBezTo>
                  <a:cubicBezTo>
                    <a:pt x="0" y="21600"/>
                    <a:pt x="617" y="21600"/>
                    <a:pt x="2901" y="18450"/>
                  </a:cubicBezTo>
                  <a:cubicBezTo>
                    <a:pt x="5184" y="15300"/>
                    <a:pt x="9134" y="9000"/>
                    <a:pt x="12528" y="5400"/>
                  </a:cubicBezTo>
                  <a:cubicBezTo>
                    <a:pt x="15922" y="1800"/>
                    <a:pt x="1876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1564035" y="7129841"/>
              <a:ext cx="222339" cy="348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1813"/>
                  </a:moveTo>
                  <a:cubicBezTo>
                    <a:pt x="745" y="1182"/>
                    <a:pt x="1490" y="552"/>
                    <a:pt x="3724" y="236"/>
                  </a:cubicBezTo>
                  <a:cubicBezTo>
                    <a:pt x="5959" y="-79"/>
                    <a:pt x="9683" y="-79"/>
                    <a:pt x="11917" y="236"/>
                  </a:cubicBezTo>
                  <a:cubicBezTo>
                    <a:pt x="14152" y="552"/>
                    <a:pt x="14897" y="1182"/>
                    <a:pt x="15269" y="1971"/>
                  </a:cubicBezTo>
                  <a:cubicBezTo>
                    <a:pt x="15641" y="2759"/>
                    <a:pt x="15641" y="3705"/>
                    <a:pt x="15269" y="4493"/>
                  </a:cubicBezTo>
                  <a:cubicBezTo>
                    <a:pt x="14897" y="5282"/>
                    <a:pt x="14152" y="5912"/>
                    <a:pt x="14276" y="6543"/>
                  </a:cubicBezTo>
                  <a:cubicBezTo>
                    <a:pt x="14400" y="7174"/>
                    <a:pt x="15393" y="7804"/>
                    <a:pt x="16510" y="8277"/>
                  </a:cubicBezTo>
                  <a:cubicBezTo>
                    <a:pt x="17628" y="8750"/>
                    <a:pt x="18869" y="9066"/>
                    <a:pt x="19862" y="9539"/>
                  </a:cubicBezTo>
                  <a:cubicBezTo>
                    <a:pt x="20855" y="10012"/>
                    <a:pt x="21600" y="10642"/>
                    <a:pt x="21600" y="11746"/>
                  </a:cubicBezTo>
                  <a:cubicBezTo>
                    <a:pt x="21600" y="12849"/>
                    <a:pt x="20855" y="14426"/>
                    <a:pt x="18372" y="16082"/>
                  </a:cubicBezTo>
                  <a:cubicBezTo>
                    <a:pt x="15890" y="17737"/>
                    <a:pt x="11669" y="19471"/>
                    <a:pt x="8814" y="20417"/>
                  </a:cubicBezTo>
                  <a:cubicBezTo>
                    <a:pt x="5959" y="21363"/>
                    <a:pt x="4469" y="21521"/>
                    <a:pt x="3103" y="21521"/>
                  </a:cubicBezTo>
                  <a:cubicBezTo>
                    <a:pt x="1738" y="21521"/>
                    <a:pt x="497" y="21363"/>
                    <a:pt x="497" y="20733"/>
                  </a:cubicBezTo>
                  <a:cubicBezTo>
                    <a:pt x="497" y="20102"/>
                    <a:pt x="1738" y="18998"/>
                    <a:pt x="2979" y="17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2177382" y="6775888"/>
              <a:ext cx="283674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92" y="3086"/>
                    <a:pt x="7784" y="6171"/>
                    <a:pt x="11384" y="9771"/>
                  </a:cubicBezTo>
                  <a:cubicBezTo>
                    <a:pt x="14984" y="13371"/>
                    <a:pt x="18292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2246384" y="6798889"/>
              <a:ext cx="199338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54" y="1080"/>
                    <a:pt x="15508" y="2160"/>
                    <a:pt x="12046" y="4770"/>
                  </a:cubicBezTo>
                  <a:cubicBezTo>
                    <a:pt x="8585" y="7380"/>
                    <a:pt x="4708" y="11520"/>
                    <a:pt x="2631" y="14580"/>
                  </a:cubicBezTo>
                  <a:cubicBezTo>
                    <a:pt x="554" y="17640"/>
                    <a:pt x="277" y="196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2652726" y="6489213"/>
              <a:ext cx="337342" cy="258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4021"/>
                  </a:moveTo>
                  <a:cubicBezTo>
                    <a:pt x="327" y="2763"/>
                    <a:pt x="655" y="1505"/>
                    <a:pt x="1227" y="771"/>
                  </a:cubicBezTo>
                  <a:cubicBezTo>
                    <a:pt x="1800" y="37"/>
                    <a:pt x="2618" y="-173"/>
                    <a:pt x="4091" y="142"/>
                  </a:cubicBezTo>
                  <a:cubicBezTo>
                    <a:pt x="5564" y="456"/>
                    <a:pt x="7691" y="1295"/>
                    <a:pt x="8427" y="3287"/>
                  </a:cubicBezTo>
                  <a:cubicBezTo>
                    <a:pt x="9164" y="5279"/>
                    <a:pt x="8509" y="8425"/>
                    <a:pt x="7200" y="11046"/>
                  </a:cubicBezTo>
                  <a:cubicBezTo>
                    <a:pt x="5891" y="13668"/>
                    <a:pt x="3927" y="15765"/>
                    <a:pt x="2618" y="17443"/>
                  </a:cubicBezTo>
                  <a:cubicBezTo>
                    <a:pt x="1309" y="19120"/>
                    <a:pt x="655" y="20378"/>
                    <a:pt x="736" y="20903"/>
                  </a:cubicBezTo>
                  <a:cubicBezTo>
                    <a:pt x="818" y="21427"/>
                    <a:pt x="1636" y="21217"/>
                    <a:pt x="4827" y="20693"/>
                  </a:cubicBezTo>
                  <a:cubicBezTo>
                    <a:pt x="8018" y="20169"/>
                    <a:pt x="13582" y="19330"/>
                    <a:pt x="16773" y="19120"/>
                  </a:cubicBezTo>
                  <a:cubicBezTo>
                    <a:pt x="19964" y="18910"/>
                    <a:pt x="20782" y="19330"/>
                    <a:pt x="21600" y="19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2514723" y="7005894"/>
              <a:ext cx="41401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6200"/>
                    <a:pt x="8000" y="10800"/>
                    <a:pt x="11600" y="7200"/>
                  </a:cubicBezTo>
                  <a:cubicBezTo>
                    <a:pt x="15200" y="3600"/>
                    <a:pt x="184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2685554" y="7036561"/>
              <a:ext cx="197178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21095" y="0"/>
                  </a:moveTo>
                  <a:cubicBezTo>
                    <a:pt x="16173" y="288"/>
                    <a:pt x="11252" y="576"/>
                    <a:pt x="7561" y="1440"/>
                  </a:cubicBezTo>
                  <a:cubicBezTo>
                    <a:pt x="3870" y="2304"/>
                    <a:pt x="1409" y="3744"/>
                    <a:pt x="452" y="4824"/>
                  </a:cubicBezTo>
                  <a:cubicBezTo>
                    <a:pt x="-505" y="5904"/>
                    <a:pt x="42" y="6624"/>
                    <a:pt x="2229" y="7776"/>
                  </a:cubicBezTo>
                  <a:cubicBezTo>
                    <a:pt x="4417" y="8928"/>
                    <a:pt x="8244" y="10512"/>
                    <a:pt x="10979" y="11880"/>
                  </a:cubicBezTo>
                  <a:cubicBezTo>
                    <a:pt x="13713" y="13248"/>
                    <a:pt x="15353" y="14400"/>
                    <a:pt x="16173" y="15480"/>
                  </a:cubicBezTo>
                  <a:cubicBezTo>
                    <a:pt x="16994" y="16560"/>
                    <a:pt x="16994" y="17568"/>
                    <a:pt x="14396" y="18576"/>
                  </a:cubicBezTo>
                  <a:cubicBezTo>
                    <a:pt x="11799" y="19584"/>
                    <a:pt x="6604" y="20592"/>
                    <a:pt x="14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2714061" y="7021228"/>
              <a:ext cx="40634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32" y="15360"/>
                    <a:pt x="7064" y="9120"/>
                    <a:pt x="10664" y="5520"/>
                  </a:cubicBezTo>
                  <a:cubicBezTo>
                    <a:pt x="14264" y="1920"/>
                    <a:pt x="17932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3373409" y="6846655"/>
              <a:ext cx="230006" cy="22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567"/>
                  </a:moveTo>
                  <a:cubicBezTo>
                    <a:pt x="1200" y="76"/>
                    <a:pt x="2400" y="-415"/>
                    <a:pt x="4680" y="567"/>
                  </a:cubicBezTo>
                  <a:cubicBezTo>
                    <a:pt x="6960" y="1549"/>
                    <a:pt x="10320" y="4003"/>
                    <a:pt x="13320" y="7685"/>
                  </a:cubicBezTo>
                  <a:cubicBezTo>
                    <a:pt x="16320" y="11367"/>
                    <a:pt x="18960" y="16276"/>
                    <a:pt x="21600" y="211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3424897" y="6852556"/>
              <a:ext cx="170851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19648" y="0"/>
                    <a:pt x="18060" y="0"/>
                    <a:pt x="15995" y="1234"/>
                  </a:cubicBezTo>
                  <a:cubicBezTo>
                    <a:pt x="13930" y="2469"/>
                    <a:pt x="11389" y="4937"/>
                    <a:pt x="8530" y="7509"/>
                  </a:cubicBezTo>
                  <a:cubicBezTo>
                    <a:pt x="5671" y="10080"/>
                    <a:pt x="2495" y="12754"/>
                    <a:pt x="1065" y="15120"/>
                  </a:cubicBezTo>
                  <a:cubicBezTo>
                    <a:pt x="-364" y="17486"/>
                    <a:pt x="-46" y="19543"/>
                    <a:pt x="2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3833419" y="6469215"/>
              <a:ext cx="46002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783"/>
                    <a:pt x="14400" y="7566"/>
                    <a:pt x="10800" y="11166"/>
                  </a:cubicBezTo>
                  <a:cubicBezTo>
                    <a:pt x="7200" y="14766"/>
                    <a:pt x="3600" y="181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3726083" y="6990999"/>
              <a:ext cx="375677" cy="83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20856"/>
                  </a:moveTo>
                  <a:cubicBezTo>
                    <a:pt x="0" y="17680"/>
                    <a:pt x="0" y="14503"/>
                    <a:pt x="367" y="12597"/>
                  </a:cubicBezTo>
                  <a:cubicBezTo>
                    <a:pt x="735" y="10691"/>
                    <a:pt x="1469" y="10056"/>
                    <a:pt x="4261" y="7833"/>
                  </a:cubicBezTo>
                  <a:cubicBezTo>
                    <a:pt x="7053" y="5609"/>
                    <a:pt x="11902" y="1797"/>
                    <a:pt x="15135" y="527"/>
                  </a:cubicBezTo>
                  <a:cubicBezTo>
                    <a:pt x="18367" y="-744"/>
                    <a:pt x="19984" y="527"/>
                    <a:pt x="21600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3833419" y="7153965"/>
              <a:ext cx="291341" cy="26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276"/>
                  </a:moveTo>
                  <a:cubicBezTo>
                    <a:pt x="1705" y="1453"/>
                    <a:pt x="3411" y="630"/>
                    <a:pt x="5021" y="218"/>
                  </a:cubicBezTo>
                  <a:cubicBezTo>
                    <a:pt x="6632" y="-193"/>
                    <a:pt x="8147" y="-193"/>
                    <a:pt x="8905" y="1761"/>
                  </a:cubicBezTo>
                  <a:cubicBezTo>
                    <a:pt x="9663" y="3716"/>
                    <a:pt x="9663" y="7624"/>
                    <a:pt x="9000" y="10298"/>
                  </a:cubicBezTo>
                  <a:cubicBezTo>
                    <a:pt x="8337" y="12973"/>
                    <a:pt x="7011" y="14413"/>
                    <a:pt x="5779" y="15750"/>
                  </a:cubicBezTo>
                  <a:cubicBezTo>
                    <a:pt x="4547" y="17087"/>
                    <a:pt x="3411" y="18321"/>
                    <a:pt x="3316" y="19041"/>
                  </a:cubicBezTo>
                  <a:cubicBezTo>
                    <a:pt x="3221" y="19761"/>
                    <a:pt x="4168" y="19967"/>
                    <a:pt x="7389" y="20276"/>
                  </a:cubicBezTo>
                  <a:cubicBezTo>
                    <a:pt x="10611" y="20584"/>
                    <a:pt x="16105" y="20996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4370098" y="6870767"/>
              <a:ext cx="329675" cy="28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3284"/>
                  </a:moveTo>
                  <a:cubicBezTo>
                    <a:pt x="502" y="2116"/>
                    <a:pt x="1005" y="949"/>
                    <a:pt x="2009" y="365"/>
                  </a:cubicBezTo>
                  <a:cubicBezTo>
                    <a:pt x="3014" y="-219"/>
                    <a:pt x="4521" y="-219"/>
                    <a:pt x="6781" y="1240"/>
                  </a:cubicBezTo>
                  <a:cubicBezTo>
                    <a:pt x="9042" y="2700"/>
                    <a:pt x="12056" y="5619"/>
                    <a:pt x="14651" y="9219"/>
                  </a:cubicBezTo>
                  <a:cubicBezTo>
                    <a:pt x="17247" y="12819"/>
                    <a:pt x="19423" y="17100"/>
                    <a:pt x="2160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4408432" y="6898558"/>
              <a:ext cx="237673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0"/>
                    <a:pt x="19277" y="0"/>
                    <a:pt x="17419" y="1317"/>
                  </a:cubicBezTo>
                  <a:cubicBezTo>
                    <a:pt x="15561" y="2634"/>
                    <a:pt x="13006" y="5268"/>
                    <a:pt x="9987" y="8868"/>
                  </a:cubicBezTo>
                  <a:cubicBezTo>
                    <a:pt x="6968" y="12468"/>
                    <a:pt x="3484" y="170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5060114" y="6356843"/>
              <a:ext cx="332407" cy="48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365" fill="norm" stroke="1" extrusionOk="0">
                  <a:moveTo>
                    <a:pt x="21270" y="1920"/>
                  </a:moveTo>
                  <a:cubicBezTo>
                    <a:pt x="21435" y="1241"/>
                    <a:pt x="21600" y="563"/>
                    <a:pt x="21188" y="223"/>
                  </a:cubicBezTo>
                  <a:cubicBezTo>
                    <a:pt x="20776" y="-116"/>
                    <a:pt x="19786" y="-116"/>
                    <a:pt x="18385" y="563"/>
                  </a:cubicBezTo>
                  <a:cubicBezTo>
                    <a:pt x="16983" y="1241"/>
                    <a:pt x="15169" y="2598"/>
                    <a:pt x="13026" y="5030"/>
                  </a:cubicBezTo>
                  <a:cubicBezTo>
                    <a:pt x="10882" y="7461"/>
                    <a:pt x="8409" y="10967"/>
                    <a:pt x="7337" y="13568"/>
                  </a:cubicBezTo>
                  <a:cubicBezTo>
                    <a:pt x="6266" y="16169"/>
                    <a:pt x="6595" y="17865"/>
                    <a:pt x="7585" y="19053"/>
                  </a:cubicBezTo>
                  <a:cubicBezTo>
                    <a:pt x="8574" y="20240"/>
                    <a:pt x="10223" y="20919"/>
                    <a:pt x="11624" y="21201"/>
                  </a:cubicBezTo>
                  <a:cubicBezTo>
                    <a:pt x="13026" y="21484"/>
                    <a:pt x="14180" y="21371"/>
                    <a:pt x="15334" y="21088"/>
                  </a:cubicBezTo>
                  <a:cubicBezTo>
                    <a:pt x="16489" y="20805"/>
                    <a:pt x="17643" y="20353"/>
                    <a:pt x="18220" y="19844"/>
                  </a:cubicBezTo>
                  <a:cubicBezTo>
                    <a:pt x="18797" y="19335"/>
                    <a:pt x="18797" y="18770"/>
                    <a:pt x="18385" y="18374"/>
                  </a:cubicBezTo>
                  <a:cubicBezTo>
                    <a:pt x="17973" y="17978"/>
                    <a:pt x="17148" y="17752"/>
                    <a:pt x="14015" y="17922"/>
                  </a:cubicBezTo>
                  <a:cubicBezTo>
                    <a:pt x="10882" y="18091"/>
                    <a:pt x="5441" y="18657"/>
                    <a:pt x="0" y="19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1349363" y="7105563"/>
              <a:ext cx="697684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9" y="288"/>
                    <a:pt x="20018" y="576"/>
                    <a:pt x="18712" y="1680"/>
                  </a:cubicBezTo>
                  <a:cubicBezTo>
                    <a:pt x="17407" y="2784"/>
                    <a:pt x="15587" y="4704"/>
                    <a:pt x="13530" y="6816"/>
                  </a:cubicBezTo>
                  <a:cubicBezTo>
                    <a:pt x="11473" y="8928"/>
                    <a:pt x="9178" y="11232"/>
                    <a:pt x="7081" y="13392"/>
                  </a:cubicBezTo>
                  <a:cubicBezTo>
                    <a:pt x="4985" y="15552"/>
                    <a:pt x="3086" y="17568"/>
                    <a:pt x="1938" y="18912"/>
                  </a:cubicBezTo>
                  <a:cubicBezTo>
                    <a:pt x="791" y="20256"/>
                    <a:pt x="396" y="209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3442410" y="7197565"/>
              <a:ext cx="682350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35" y="2243"/>
                    <a:pt x="17070" y="4485"/>
                    <a:pt x="14643" y="6846"/>
                  </a:cubicBezTo>
                  <a:cubicBezTo>
                    <a:pt x="12216" y="9207"/>
                    <a:pt x="9627" y="11685"/>
                    <a:pt x="7160" y="14164"/>
                  </a:cubicBezTo>
                  <a:cubicBezTo>
                    <a:pt x="4692" y="16643"/>
                    <a:pt x="2346" y="191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4952778" y="6453882"/>
              <a:ext cx="713017" cy="48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32" y="2057"/>
                    <a:pt x="17265" y="4114"/>
                    <a:pt x="15058" y="6114"/>
                  </a:cubicBezTo>
                  <a:cubicBezTo>
                    <a:pt x="12852" y="8114"/>
                    <a:pt x="10606" y="10057"/>
                    <a:pt x="8361" y="11886"/>
                  </a:cubicBezTo>
                  <a:cubicBezTo>
                    <a:pt x="6116" y="13714"/>
                    <a:pt x="3871" y="15429"/>
                    <a:pt x="2477" y="17029"/>
                  </a:cubicBezTo>
                  <a:cubicBezTo>
                    <a:pt x="1084" y="18629"/>
                    <a:pt x="542" y="201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6432478" y="6726273"/>
              <a:ext cx="214673" cy="3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6" fill="norm" stroke="1" extrusionOk="0">
                  <a:moveTo>
                    <a:pt x="3086" y="20696"/>
                  </a:moveTo>
                  <a:cubicBezTo>
                    <a:pt x="1543" y="17610"/>
                    <a:pt x="0" y="14525"/>
                    <a:pt x="0" y="10667"/>
                  </a:cubicBezTo>
                  <a:cubicBezTo>
                    <a:pt x="0" y="6810"/>
                    <a:pt x="1543" y="2182"/>
                    <a:pt x="5400" y="639"/>
                  </a:cubicBezTo>
                  <a:cubicBezTo>
                    <a:pt x="9257" y="-904"/>
                    <a:pt x="15429" y="639"/>
                    <a:pt x="21600" y="2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6417144" y="6929225"/>
              <a:ext cx="29134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8000"/>
                    <a:pt x="9853" y="14400"/>
                    <a:pt x="13453" y="10800"/>
                  </a:cubicBezTo>
                  <a:cubicBezTo>
                    <a:pt x="17053" y="7200"/>
                    <a:pt x="1932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7125315" y="6442090"/>
              <a:ext cx="334520" cy="37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96" fill="norm" stroke="1" extrusionOk="0">
                  <a:moveTo>
                    <a:pt x="1292" y="11698"/>
                  </a:moveTo>
                  <a:cubicBezTo>
                    <a:pt x="1292" y="9053"/>
                    <a:pt x="1292" y="6408"/>
                    <a:pt x="2274" y="4425"/>
                  </a:cubicBezTo>
                  <a:cubicBezTo>
                    <a:pt x="3255" y="2441"/>
                    <a:pt x="5219" y="1118"/>
                    <a:pt x="6610" y="457"/>
                  </a:cubicBezTo>
                  <a:cubicBezTo>
                    <a:pt x="8001" y="-204"/>
                    <a:pt x="8819" y="-204"/>
                    <a:pt x="9392" y="825"/>
                  </a:cubicBezTo>
                  <a:cubicBezTo>
                    <a:pt x="9964" y="1853"/>
                    <a:pt x="10292" y="3910"/>
                    <a:pt x="9146" y="6555"/>
                  </a:cubicBezTo>
                  <a:cubicBezTo>
                    <a:pt x="8001" y="9200"/>
                    <a:pt x="5383" y="12433"/>
                    <a:pt x="3746" y="14269"/>
                  </a:cubicBezTo>
                  <a:cubicBezTo>
                    <a:pt x="2110" y="16106"/>
                    <a:pt x="1455" y="16547"/>
                    <a:pt x="883" y="17135"/>
                  </a:cubicBezTo>
                  <a:cubicBezTo>
                    <a:pt x="310" y="17723"/>
                    <a:pt x="-181" y="18457"/>
                    <a:pt x="64" y="18898"/>
                  </a:cubicBezTo>
                  <a:cubicBezTo>
                    <a:pt x="310" y="19339"/>
                    <a:pt x="1292" y="19486"/>
                    <a:pt x="4564" y="19633"/>
                  </a:cubicBezTo>
                  <a:cubicBezTo>
                    <a:pt x="7837" y="19780"/>
                    <a:pt x="13401" y="19927"/>
                    <a:pt x="16592" y="20221"/>
                  </a:cubicBezTo>
                  <a:cubicBezTo>
                    <a:pt x="19783" y="20514"/>
                    <a:pt x="20601" y="20955"/>
                    <a:pt x="21419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7007491" y="7052333"/>
              <a:ext cx="329675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358" y="11918"/>
                    <a:pt x="10716" y="3818"/>
                    <a:pt x="14316" y="1118"/>
                  </a:cubicBezTo>
                  <a:cubicBezTo>
                    <a:pt x="17916" y="-1582"/>
                    <a:pt x="1975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6979624" y="7236858"/>
              <a:ext cx="227206" cy="36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365" fill="norm" stroke="1" extrusionOk="0">
                  <a:moveTo>
                    <a:pt x="21337" y="849"/>
                  </a:moveTo>
                  <a:cubicBezTo>
                    <a:pt x="15577" y="547"/>
                    <a:pt x="9817" y="245"/>
                    <a:pt x="6217" y="94"/>
                  </a:cubicBezTo>
                  <a:cubicBezTo>
                    <a:pt x="2617" y="-57"/>
                    <a:pt x="1177" y="-57"/>
                    <a:pt x="457" y="321"/>
                  </a:cubicBezTo>
                  <a:cubicBezTo>
                    <a:pt x="-263" y="698"/>
                    <a:pt x="-263" y="1453"/>
                    <a:pt x="1417" y="2737"/>
                  </a:cubicBezTo>
                  <a:cubicBezTo>
                    <a:pt x="3097" y="4021"/>
                    <a:pt x="6457" y="5834"/>
                    <a:pt x="9937" y="7873"/>
                  </a:cubicBezTo>
                  <a:cubicBezTo>
                    <a:pt x="13417" y="9912"/>
                    <a:pt x="17017" y="12178"/>
                    <a:pt x="18817" y="14066"/>
                  </a:cubicBezTo>
                  <a:cubicBezTo>
                    <a:pt x="20617" y="15954"/>
                    <a:pt x="20617" y="17465"/>
                    <a:pt x="19297" y="18749"/>
                  </a:cubicBezTo>
                  <a:cubicBezTo>
                    <a:pt x="17977" y="20033"/>
                    <a:pt x="15337" y="21090"/>
                    <a:pt x="12097" y="21316"/>
                  </a:cubicBezTo>
                  <a:cubicBezTo>
                    <a:pt x="8857" y="21543"/>
                    <a:pt x="5017" y="20939"/>
                    <a:pt x="1177" y="20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6969156" y="7205277"/>
              <a:ext cx="590348" cy="7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1" fill="norm" stroke="1" extrusionOk="0">
                  <a:moveTo>
                    <a:pt x="0" y="20891"/>
                  </a:moveTo>
                  <a:cubicBezTo>
                    <a:pt x="2338" y="14620"/>
                    <a:pt x="4675" y="8349"/>
                    <a:pt x="7481" y="4517"/>
                  </a:cubicBezTo>
                  <a:cubicBezTo>
                    <a:pt x="10286" y="685"/>
                    <a:pt x="13558" y="-709"/>
                    <a:pt x="15990" y="336"/>
                  </a:cubicBezTo>
                  <a:cubicBezTo>
                    <a:pt x="18421" y="1381"/>
                    <a:pt x="20010" y="4865"/>
                    <a:pt x="21600" y="8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6639483" y="7871542"/>
              <a:ext cx="728350" cy="5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1" fill="norm" stroke="1" extrusionOk="0">
                  <a:moveTo>
                    <a:pt x="0" y="17164"/>
                  </a:moveTo>
                  <a:cubicBezTo>
                    <a:pt x="2349" y="13407"/>
                    <a:pt x="4699" y="9651"/>
                    <a:pt x="7465" y="5894"/>
                  </a:cubicBezTo>
                  <a:cubicBezTo>
                    <a:pt x="10232" y="2138"/>
                    <a:pt x="13415" y="-1619"/>
                    <a:pt x="15840" y="729"/>
                  </a:cubicBezTo>
                  <a:cubicBezTo>
                    <a:pt x="18265" y="3077"/>
                    <a:pt x="19933" y="11529"/>
                    <a:pt x="21600" y="19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6854154" y="8059744"/>
              <a:ext cx="659349" cy="5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21204"/>
                  </a:moveTo>
                  <a:cubicBezTo>
                    <a:pt x="251" y="15804"/>
                    <a:pt x="502" y="10404"/>
                    <a:pt x="1926" y="7164"/>
                  </a:cubicBezTo>
                  <a:cubicBezTo>
                    <a:pt x="3349" y="3924"/>
                    <a:pt x="5944" y="2844"/>
                    <a:pt x="8874" y="1764"/>
                  </a:cubicBezTo>
                  <a:cubicBezTo>
                    <a:pt x="11805" y="684"/>
                    <a:pt x="15070" y="-396"/>
                    <a:pt x="17247" y="144"/>
                  </a:cubicBezTo>
                  <a:cubicBezTo>
                    <a:pt x="19423" y="684"/>
                    <a:pt x="20512" y="2844"/>
                    <a:pt x="21600" y="5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0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24160" y="5034208"/>
              <a:ext cx="495422" cy="665751"/>
            </a:xfrm>
            <a:prstGeom prst="rect">
              <a:avLst/>
            </a:prstGeom>
            <a:effectLst/>
          </p:spPr>
        </p:pic>
        <p:pic>
          <p:nvPicPr>
            <p:cNvPr id="120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90975" y="5102298"/>
              <a:ext cx="265947" cy="589933"/>
            </a:xfrm>
            <a:prstGeom prst="rect">
              <a:avLst/>
            </a:prstGeom>
            <a:effectLst/>
          </p:spPr>
        </p:pic>
        <p:pic>
          <p:nvPicPr>
            <p:cNvPr id="120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53667" y="5387474"/>
              <a:ext cx="256261" cy="297090"/>
            </a:xfrm>
            <a:prstGeom prst="rect">
              <a:avLst/>
            </a:prstGeom>
            <a:effectLst/>
          </p:spPr>
        </p:pic>
        <p:pic>
          <p:nvPicPr>
            <p:cNvPr id="1209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199530" y="5505827"/>
              <a:ext cx="33068" cy="178737"/>
            </a:xfrm>
            <a:prstGeom prst="rect">
              <a:avLst/>
            </a:prstGeom>
            <a:effectLst/>
          </p:spPr>
        </p:pic>
        <p:pic>
          <p:nvPicPr>
            <p:cNvPr id="1211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161196" y="5344823"/>
              <a:ext cx="33068" cy="79069"/>
            </a:xfrm>
            <a:prstGeom prst="rect">
              <a:avLst/>
            </a:prstGeom>
            <a:effectLst/>
          </p:spPr>
        </p:pic>
        <p:pic>
          <p:nvPicPr>
            <p:cNvPr id="121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304247" y="5418904"/>
              <a:ext cx="204357" cy="242660"/>
            </a:xfrm>
            <a:prstGeom prst="rect">
              <a:avLst/>
            </a:prstGeom>
            <a:effectLst/>
          </p:spPr>
        </p:pic>
        <p:pic>
          <p:nvPicPr>
            <p:cNvPr id="121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805210" y="5436825"/>
              <a:ext cx="232406" cy="255294"/>
            </a:xfrm>
            <a:prstGeom prst="rect">
              <a:avLst/>
            </a:prstGeom>
            <a:effectLst/>
          </p:spPr>
        </p:pic>
        <p:pic>
          <p:nvPicPr>
            <p:cNvPr id="121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084724" y="5208932"/>
              <a:ext cx="688908" cy="529300"/>
            </a:xfrm>
            <a:prstGeom prst="rect">
              <a:avLst/>
            </a:prstGeom>
            <a:effectLst/>
          </p:spPr>
        </p:pic>
        <p:pic>
          <p:nvPicPr>
            <p:cNvPr id="121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363844" y="5862633"/>
              <a:ext cx="1650771" cy="113271"/>
            </a:xfrm>
            <a:prstGeom prst="rect">
              <a:avLst/>
            </a:prstGeom>
            <a:effectLst/>
          </p:spPr>
        </p:pic>
        <p:pic>
          <p:nvPicPr>
            <p:cNvPr id="122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512752" y="6035364"/>
              <a:ext cx="1639866" cy="1390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Drawing"/>
          <p:cNvGrpSpPr/>
          <p:nvPr/>
        </p:nvGrpSpPr>
        <p:grpSpPr>
          <a:xfrm>
            <a:off x="1073357" y="113797"/>
            <a:ext cx="11808735" cy="9331182"/>
            <a:chOff x="0" y="0"/>
            <a:chExt cx="11808733" cy="9331181"/>
          </a:xfrm>
        </p:grpSpPr>
        <p:sp>
          <p:nvSpPr>
            <p:cNvPr id="1225" name="Line"/>
            <p:cNvSpPr/>
            <p:nvPr/>
          </p:nvSpPr>
          <p:spPr>
            <a:xfrm>
              <a:off x="69572" y="277131"/>
              <a:ext cx="352105" cy="55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143" fill="norm" stroke="1" extrusionOk="0">
                  <a:moveTo>
                    <a:pt x="20794" y="3229"/>
                  </a:moveTo>
                  <a:cubicBezTo>
                    <a:pt x="20177" y="2154"/>
                    <a:pt x="19560" y="1079"/>
                    <a:pt x="18403" y="492"/>
                  </a:cubicBezTo>
                  <a:cubicBezTo>
                    <a:pt x="17246" y="-94"/>
                    <a:pt x="15548" y="-192"/>
                    <a:pt x="13388" y="394"/>
                  </a:cubicBezTo>
                  <a:cubicBezTo>
                    <a:pt x="11228" y="981"/>
                    <a:pt x="8606" y="2251"/>
                    <a:pt x="6291" y="4451"/>
                  </a:cubicBezTo>
                  <a:cubicBezTo>
                    <a:pt x="3977" y="6650"/>
                    <a:pt x="1971" y="9777"/>
                    <a:pt x="891" y="12172"/>
                  </a:cubicBezTo>
                  <a:cubicBezTo>
                    <a:pt x="-189" y="14566"/>
                    <a:pt x="-343" y="16228"/>
                    <a:pt x="737" y="17743"/>
                  </a:cubicBezTo>
                  <a:cubicBezTo>
                    <a:pt x="1817" y="19258"/>
                    <a:pt x="4131" y="20626"/>
                    <a:pt x="7757" y="21017"/>
                  </a:cubicBezTo>
                  <a:cubicBezTo>
                    <a:pt x="11383" y="21408"/>
                    <a:pt x="16320" y="20822"/>
                    <a:pt x="21257" y="20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511168" y="609699"/>
              <a:ext cx="133480" cy="24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357" fill="norm" stroke="1" extrusionOk="0">
                  <a:moveTo>
                    <a:pt x="19593" y="1079"/>
                  </a:moveTo>
                  <a:cubicBezTo>
                    <a:pt x="16393" y="418"/>
                    <a:pt x="13193" y="-243"/>
                    <a:pt x="9993" y="88"/>
                  </a:cubicBezTo>
                  <a:cubicBezTo>
                    <a:pt x="6793" y="418"/>
                    <a:pt x="3593" y="1741"/>
                    <a:pt x="1793" y="5157"/>
                  </a:cubicBezTo>
                  <a:cubicBezTo>
                    <a:pt x="-7" y="8573"/>
                    <a:pt x="-407" y="14084"/>
                    <a:pt x="393" y="17279"/>
                  </a:cubicBezTo>
                  <a:cubicBezTo>
                    <a:pt x="1193" y="20475"/>
                    <a:pt x="3193" y="21357"/>
                    <a:pt x="6193" y="21357"/>
                  </a:cubicBezTo>
                  <a:cubicBezTo>
                    <a:pt x="9193" y="21357"/>
                    <a:pt x="13193" y="20475"/>
                    <a:pt x="15993" y="17941"/>
                  </a:cubicBezTo>
                  <a:cubicBezTo>
                    <a:pt x="18793" y="15406"/>
                    <a:pt x="20393" y="11218"/>
                    <a:pt x="20793" y="8573"/>
                  </a:cubicBezTo>
                  <a:cubicBezTo>
                    <a:pt x="21193" y="5928"/>
                    <a:pt x="20393" y="4826"/>
                    <a:pt x="18193" y="4606"/>
                  </a:cubicBezTo>
                  <a:cubicBezTo>
                    <a:pt x="15993" y="4386"/>
                    <a:pt x="12393" y="5047"/>
                    <a:pt x="8793" y="57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721321" y="577127"/>
              <a:ext cx="145032" cy="23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93" fill="norm" stroke="1" extrusionOk="0">
                  <a:moveTo>
                    <a:pt x="2179" y="7423"/>
                  </a:moveTo>
                  <a:cubicBezTo>
                    <a:pt x="1421" y="6058"/>
                    <a:pt x="663" y="4694"/>
                    <a:pt x="284" y="4694"/>
                  </a:cubicBezTo>
                  <a:cubicBezTo>
                    <a:pt x="-95" y="4694"/>
                    <a:pt x="-95" y="6058"/>
                    <a:pt x="284" y="8673"/>
                  </a:cubicBezTo>
                  <a:cubicBezTo>
                    <a:pt x="663" y="11288"/>
                    <a:pt x="1421" y="15153"/>
                    <a:pt x="1800" y="17654"/>
                  </a:cubicBezTo>
                  <a:cubicBezTo>
                    <a:pt x="2179" y="20155"/>
                    <a:pt x="2179" y="21292"/>
                    <a:pt x="1989" y="21065"/>
                  </a:cubicBezTo>
                  <a:cubicBezTo>
                    <a:pt x="1800" y="20837"/>
                    <a:pt x="1421" y="19246"/>
                    <a:pt x="1800" y="16063"/>
                  </a:cubicBezTo>
                  <a:cubicBezTo>
                    <a:pt x="2179" y="12879"/>
                    <a:pt x="3316" y="8105"/>
                    <a:pt x="4452" y="5035"/>
                  </a:cubicBezTo>
                  <a:cubicBezTo>
                    <a:pt x="5589" y="1966"/>
                    <a:pt x="6726" y="601"/>
                    <a:pt x="9189" y="147"/>
                  </a:cubicBezTo>
                  <a:cubicBezTo>
                    <a:pt x="11652" y="-308"/>
                    <a:pt x="15442" y="147"/>
                    <a:pt x="17716" y="3671"/>
                  </a:cubicBezTo>
                  <a:cubicBezTo>
                    <a:pt x="19989" y="7195"/>
                    <a:pt x="20747" y="13789"/>
                    <a:pt x="21505" y="20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979720" y="228654"/>
              <a:ext cx="216308" cy="57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23" fill="norm" stroke="1" extrusionOk="0">
                  <a:moveTo>
                    <a:pt x="15984" y="13453"/>
                  </a:moveTo>
                  <a:cubicBezTo>
                    <a:pt x="14979" y="12979"/>
                    <a:pt x="13974" y="12505"/>
                    <a:pt x="12216" y="12411"/>
                  </a:cubicBezTo>
                  <a:cubicBezTo>
                    <a:pt x="10458" y="12316"/>
                    <a:pt x="7946" y="12600"/>
                    <a:pt x="5686" y="13926"/>
                  </a:cubicBezTo>
                  <a:cubicBezTo>
                    <a:pt x="3425" y="15253"/>
                    <a:pt x="1416" y="17621"/>
                    <a:pt x="537" y="19042"/>
                  </a:cubicBezTo>
                  <a:cubicBezTo>
                    <a:pt x="-342" y="20463"/>
                    <a:pt x="-91" y="20937"/>
                    <a:pt x="914" y="21221"/>
                  </a:cubicBezTo>
                  <a:cubicBezTo>
                    <a:pt x="1918" y="21505"/>
                    <a:pt x="3677" y="21600"/>
                    <a:pt x="6063" y="20747"/>
                  </a:cubicBezTo>
                  <a:cubicBezTo>
                    <a:pt x="8449" y="19895"/>
                    <a:pt x="11463" y="18095"/>
                    <a:pt x="13472" y="15584"/>
                  </a:cubicBezTo>
                  <a:cubicBezTo>
                    <a:pt x="15481" y="13074"/>
                    <a:pt x="16486" y="9853"/>
                    <a:pt x="16988" y="7295"/>
                  </a:cubicBezTo>
                  <a:cubicBezTo>
                    <a:pt x="17491" y="4737"/>
                    <a:pt x="17491" y="2842"/>
                    <a:pt x="17114" y="1658"/>
                  </a:cubicBezTo>
                  <a:cubicBezTo>
                    <a:pt x="16737" y="474"/>
                    <a:pt x="15984" y="0"/>
                    <a:pt x="15230" y="0"/>
                  </a:cubicBezTo>
                  <a:cubicBezTo>
                    <a:pt x="14477" y="0"/>
                    <a:pt x="13723" y="474"/>
                    <a:pt x="13221" y="2037"/>
                  </a:cubicBezTo>
                  <a:cubicBezTo>
                    <a:pt x="12718" y="3600"/>
                    <a:pt x="12467" y="6253"/>
                    <a:pt x="12844" y="8811"/>
                  </a:cubicBezTo>
                  <a:cubicBezTo>
                    <a:pt x="13221" y="11368"/>
                    <a:pt x="14225" y="13832"/>
                    <a:pt x="15732" y="15489"/>
                  </a:cubicBezTo>
                  <a:cubicBezTo>
                    <a:pt x="17239" y="17147"/>
                    <a:pt x="19249" y="18000"/>
                    <a:pt x="21258" y="18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1295695" y="606885"/>
              <a:ext cx="1" cy="14567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1295695" y="453548"/>
              <a:ext cx="30669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1460213" y="200542"/>
              <a:ext cx="111490" cy="58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07" fill="norm" stroke="1" extrusionOk="0">
                  <a:moveTo>
                    <a:pt x="12580" y="0"/>
                  </a:moveTo>
                  <a:cubicBezTo>
                    <a:pt x="10616" y="3553"/>
                    <a:pt x="8652" y="7106"/>
                    <a:pt x="6689" y="10145"/>
                  </a:cubicBezTo>
                  <a:cubicBezTo>
                    <a:pt x="4725" y="13184"/>
                    <a:pt x="2761" y="15709"/>
                    <a:pt x="1534" y="17252"/>
                  </a:cubicBezTo>
                  <a:cubicBezTo>
                    <a:pt x="307" y="18795"/>
                    <a:pt x="-184" y="19356"/>
                    <a:pt x="61" y="19917"/>
                  </a:cubicBezTo>
                  <a:cubicBezTo>
                    <a:pt x="307" y="20478"/>
                    <a:pt x="1289" y="21039"/>
                    <a:pt x="3252" y="21319"/>
                  </a:cubicBezTo>
                  <a:cubicBezTo>
                    <a:pt x="5216" y="21600"/>
                    <a:pt x="8161" y="21600"/>
                    <a:pt x="11352" y="21086"/>
                  </a:cubicBezTo>
                  <a:cubicBezTo>
                    <a:pt x="14543" y="20571"/>
                    <a:pt x="17980" y="19543"/>
                    <a:pt x="19698" y="18842"/>
                  </a:cubicBezTo>
                  <a:cubicBezTo>
                    <a:pt x="21416" y="18140"/>
                    <a:pt x="21416" y="17766"/>
                    <a:pt x="21416" y="17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1435797" y="512540"/>
              <a:ext cx="227908" cy="23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46" fill="norm" stroke="1" extrusionOk="0">
                  <a:moveTo>
                    <a:pt x="2683" y="7259"/>
                  </a:moveTo>
                  <a:cubicBezTo>
                    <a:pt x="1483" y="7024"/>
                    <a:pt x="283" y="6789"/>
                    <a:pt x="43" y="6203"/>
                  </a:cubicBezTo>
                  <a:cubicBezTo>
                    <a:pt x="-197" y="5616"/>
                    <a:pt x="523" y="4676"/>
                    <a:pt x="3403" y="3620"/>
                  </a:cubicBezTo>
                  <a:cubicBezTo>
                    <a:pt x="6283" y="2563"/>
                    <a:pt x="11323" y="1389"/>
                    <a:pt x="14683" y="685"/>
                  </a:cubicBezTo>
                  <a:cubicBezTo>
                    <a:pt x="18043" y="-19"/>
                    <a:pt x="19723" y="-254"/>
                    <a:pt x="20563" y="333"/>
                  </a:cubicBezTo>
                  <a:cubicBezTo>
                    <a:pt x="21403" y="920"/>
                    <a:pt x="21403" y="2329"/>
                    <a:pt x="21403" y="5968"/>
                  </a:cubicBezTo>
                  <a:cubicBezTo>
                    <a:pt x="21403" y="9607"/>
                    <a:pt x="21403" y="15476"/>
                    <a:pt x="21403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1694371" y="445881"/>
              <a:ext cx="766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1736430" y="530217"/>
              <a:ext cx="120261" cy="23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183" fill="norm" stroke="1" extrusionOk="0">
                  <a:moveTo>
                    <a:pt x="13904" y="704"/>
                  </a:moveTo>
                  <a:cubicBezTo>
                    <a:pt x="11700" y="470"/>
                    <a:pt x="9496" y="235"/>
                    <a:pt x="7733" y="587"/>
                  </a:cubicBezTo>
                  <a:cubicBezTo>
                    <a:pt x="5969" y="939"/>
                    <a:pt x="4647" y="1878"/>
                    <a:pt x="3104" y="4578"/>
                  </a:cubicBezTo>
                  <a:cubicBezTo>
                    <a:pt x="1561" y="7278"/>
                    <a:pt x="-202" y="11739"/>
                    <a:pt x="18" y="15026"/>
                  </a:cubicBezTo>
                  <a:cubicBezTo>
                    <a:pt x="239" y="18313"/>
                    <a:pt x="2443" y="20426"/>
                    <a:pt x="5749" y="21013"/>
                  </a:cubicBezTo>
                  <a:cubicBezTo>
                    <a:pt x="9055" y="21600"/>
                    <a:pt x="13463" y="20661"/>
                    <a:pt x="16549" y="18313"/>
                  </a:cubicBezTo>
                  <a:cubicBezTo>
                    <a:pt x="19635" y="15965"/>
                    <a:pt x="21398" y="12209"/>
                    <a:pt x="20516" y="8922"/>
                  </a:cubicBezTo>
                  <a:cubicBezTo>
                    <a:pt x="19635" y="5635"/>
                    <a:pt x="16108" y="2817"/>
                    <a:pt x="125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1924376" y="470479"/>
              <a:ext cx="145671" cy="266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5425"/>
                  </a:moveTo>
                  <a:cubicBezTo>
                    <a:pt x="1516" y="8717"/>
                    <a:pt x="3032" y="12008"/>
                    <a:pt x="3600" y="14168"/>
                  </a:cubicBezTo>
                  <a:cubicBezTo>
                    <a:pt x="4168" y="16328"/>
                    <a:pt x="3789" y="17357"/>
                    <a:pt x="3032" y="18385"/>
                  </a:cubicBezTo>
                  <a:cubicBezTo>
                    <a:pt x="2274" y="19414"/>
                    <a:pt x="1137" y="20442"/>
                    <a:pt x="568" y="20442"/>
                  </a:cubicBezTo>
                  <a:cubicBezTo>
                    <a:pt x="0" y="20442"/>
                    <a:pt x="0" y="19414"/>
                    <a:pt x="1326" y="16328"/>
                  </a:cubicBezTo>
                  <a:cubicBezTo>
                    <a:pt x="2653" y="13242"/>
                    <a:pt x="5305" y="8100"/>
                    <a:pt x="7389" y="5014"/>
                  </a:cubicBezTo>
                  <a:cubicBezTo>
                    <a:pt x="9474" y="1928"/>
                    <a:pt x="10989" y="900"/>
                    <a:pt x="12695" y="385"/>
                  </a:cubicBezTo>
                  <a:cubicBezTo>
                    <a:pt x="14400" y="-129"/>
                    <a:pt x="16295" y="-129"/>
                    <a:pt x="17621" y="385"/>
                  </a:cubicBezTo>
                  <a:cubicBezTo>
                    <a:pt x="18947" y="900"/>
                    <a:pt x="19705" y="1928"/>
                    <a:pt x="20084" y="5014"/>
                  </a:cubicBezTo>
                  <a:cubicBezTo>
                    <a:pt x="20463" y="8100"/>
                    <a:pt x="20463" y="13242"/>
                    <a:pt x="20653" y="16328"/>
                  </a:cubicBezTo>
                  <a:cubicBezTo>
                    <a:pt x="20842" y="19414"/>
                    <a:pt x="21221" y="20442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2159389" y="139362"/>
              <a:ext cx="432003" cy="57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04" fill="norm" stroke="1" extrusionOk="0">
                  <a:moveTo>
                    <a:pt x="6612" y="15695"/>
                  </a:moveTo>
                  <a:cubicBezTo>
                    <a:pt x="6739" y="15219"/>
                    <a:pt x="6866" y="14743"/>
                    <a:pt x="6930" y="14267"/>
                  </a:cubicBezTo>
                  <a:cubicBezTo>
                    <a:pt x="6993" y="13792"/>
                    <a:pt x="6993" y="13316"/>
                    <a:pt x="6676" y="13030"/>
                  </a:cubicBezTo>
                  <a:cubicBezTo>
                    <a:pt x="6358" y="12745"/>
                    <a:pt x="5723" y="12650"/>
                    <a:pt x="4833" y="13030"/>
                  </a:cubicBezTo>
                  <a:cubicBezTo>
                    <a:pt x="3944" y="13411"/>
                    <a:pt x="2800" y="14267"/>
                    <a:pt x="1911" y="15267"/>
                  </a:cubicBezTo>
                  <a:cubicBezTo>
                    <a:pt x="1022" y="16266"/>
                    <a:pt x="386" y="17408"/>
                    <a:pt x="132" y="18264"/>
                  </a:cubicBezTo>
                  <a:cubicBezTo>
                    <a:pt x="-122" y="19120"/>
                    <a:pt x="5" y="19691"/>
                    <a:pt x="386" y="19977"/>
                  </a:cubicBezTo>
                  <a:cubicBezTo>
                    <a:pt x="767" y="20262"/>
                    <a:pt x="1403" y="20262"/>
                    <a:pt x="2546" y="19596"/>
                  </a:cubicBezTo>
                  <a:cubicBezTo>
                    <a:pt x="3690" y="18930"/>
                    <a:pt x="5342" y="17598"/>
                    <a:pt x="6231" y="16694"/>
                  </a:cubicBezTo>
                  <a:cubicBezTo>
                    <a:pt x="7120" y="15790"/>
                    <a:pt x="7247" y="15314"/>
                    <a:pt x="7184" y="15314"/>
                  </a:cubicBezTo>
                  <a:cubicBezTo>
                    <a:pt x="7120" y="15314"/>
                    <a:pt x="6866" y="15790"/>
                    <a:pt x="6739" y="16741"/>
                  </a:cubicBezTo>
                  <a:cubicBezTo>
                    <a:pt x="6612" y="17693"/>
                    <a:pt x="6612" y="19120"/>
                    <a:pt x="6930" y="19929"/>
                  </a:cubicBezTo>
                  <a:cubicBezTo>
                    <a:pt x="7247" y="20738"/>
                    <a:pt x="7883" y="20928"/>
                    <a:pt x="8836" y="20738"/>
                  </a:cubicBezTo>
                  <a:cubicBezTo>
                    <a:pt x="9789" y="20548"/>
                    <a:pt x="11059" y="19977"/>
                    <a:pt x="12647" y="18121"/>
                  </a:cubicBezTo>
                  <a:cubicBezTo>
                    <a:pt x="14236" y="16266"/>
                    <a:pt x="16142" y="13126"/>
                    <a:pt x="17476" y="10509"/>
                  </a:cubicBezTo>
                  <a:cubicBezTo>
                    <a:pt x="18810" y="7892"/>
                    <a:pt x="19572" y="5799"/>
                    <a:pt x="19953" y="4134"/>
                  </a:cubicBezTo>
                  <a:cubicBezTo>
                    <a:pt x="20334" y="2468"/>
                    <a:pt x="20334" y="1231"/>
                    <a:pt x="20017" y="565"/>
                  </a:cubicBezTo>
                  <a:cubicBezTo>
                    <a:pt x="19699" y="-101"/>
                    <a:pt x="19064" y="-196"/>
                    <a:pt x="18174" y="375"/>
                  </a:cubicBezTo>
                  <a:cubicBezTo>
                    <a:pt x="17285" y="946"/>
                    <a:pt x="16142" y="2183"/>
                    <a:pt x="15189" y="4229"/>
                  </a:cubicBezTo>
                  <a:cubicBezTo>
                    <a:pt x="14236" y="6274"/>
                    <a:pt x="13473" y="9129"/>
                    <a:pt x="13664" y="11793"/>
                  </a:cubicBezTo>
                  <a:cubicBezTo>
                    <a:pt x="13854" y="14458"/>
                    <a:pt x="14998" y="16932"/>
                    <a:pt x="16459" y="18502"/>
                  </a:cubicBezTo>
                  <a:cubicBezTo>
                    <a:pt x="17920" y="20072"/>
                    <a:pt x="19699" y="20738"/>
                    <a:pt x="21478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3235406" y="0"/>
              <a:ext cx="170735" cy="705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358" fill="norm" stroke="1" extrusionOk="0">
                  <a:moveTo>
                    <a:pt x="8452" y="8398"/>
                  </a:moveTo>
                  <a:cubicBezTo>
                    <a:pt x="9391" y="11185"/>
                    <a:pt x="10330" y="13972"/>
                    <a:pt x="10800" y="15869"/>
                  </a:cubicBezTo>
                  <a:cubicBezTo>
                    <a:pt x="11270" y="17766"/>
                    <a:pt x="11270" y="18772"/>
                    <a:pt x="11113" y="19624"/>
                  </a:cubicBezTo>
                  <a:cubicBezTo>
                    <a:pt x="10957" y="20476"/>
                    <a:pt x="10643" y="21172"/>
                    <a:pt x="10330" y="21327"/>
                  </a:cubicBezTo>
                  <a:cubicBezTo>
                    <a:pt x="10017" y="21482"/>
                    <a:pt x="9704" y="21095"/>
                    <a:pt x="9391" y="19392"/>
                  </a:cubicBezTo>
                  <a:cubicBezTo>
                    <a:pt x="9078" y="17688"/>
                    <a:pt x="8765" y="14669"/>
                    <a:pt x="8922" y="11727"/>
                  </a:cubicBezTo>
                  <a:cubicBezTo>
                    <a:pt x="9078" y="8785"/>
                    <a:pt x="9704" y="5921"/>
                    <a:pt x="10330" y="4217"/>
                  </a:cubicBezTo>
                  <a:cubicBezTo>
                    <a:pt x="10957" y="2514"/>
                    <a:pt x="11583" y="1972"/>
                    <a:pt x="12365" y="1392"/>
                  </a:cubicBezTo>
                  <a:cubicBezTo>
                    <a:pt x="13148" y="811"/>
                    <a:pt x="14087" y="192"/>
                    <a:pt x="15026" y="37"/>
                  </a:cubicBezTo>
                  <a:cubicBezTo>
                    <a:pt x="15965" y="-118"/>
                    <a:pt x="16904" y="192"/>
                    <a:pt x="18313" y="1508"/>
                  </a:cubicBezTo>
                  <a:cubicBezTo>
                    <a:pt x="19722" y="2824"/>
                    <a:pt x="21600" y="5147"/>
                    <a:pt x="20661" y="6927"/>
                  </a:cubicBezTo>
                  <a:cubicBezTo>
                    <a:pt x="19722" y="8708"/>
                    <a:pt x="15965" y="9947"/>
                    <a:pt x="12052" y="10605"/>
                  </a:cubicBezTo>
                  <a:cubicBezTo>
                    <a:pt x="8139" y="11263"/>
                    <a:pt x="4070" y="11340"/>
                    <a:pt x="0" y="1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3381076" y="379855"/>
              <a:ext cx="191672" cy="249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0" fill="norm" stroke="1" extrusionOk="0">
                  <a:moveTo>
                    <a:pt x="0" y="4242"/>
                  </a:moveTo>
                  <a:cubicBezTo>
                    <a:pt x="0" y="2745"/>
                    <a:pt x="0" y="1248"/>
                    <a:pt x="864" y="500"/>
                  </a:cubicBezTo>
                  <a:cubicBezTo>
                    <a:pt x="1728" y="-249"/>
                    <a:pt x="3456" y="-249"/>
                    <a:pt x="5616" y="1141"/>
                  </a:cubicBezTo>
                  <a:cubicBezTo>
                    <a:pt x="7776" y="2531"/>
                    <a:pt x="10368" y="5311"/>
                    <a:pt x="11808" y="8092"/>
                  </a:cubicBezTo>
                  <a:cubicBezTo>
                    <a:pt x="13248" y="10872"/>
                    <a:pt x="13536" y="13652"/>
                    <a:pt x="13104" y="15791"/>
                  </a:cubicBezTo>
                  <a:cubicBezTo>
                    <a:pt x="12672" y="17929"/>
                    <a:pt x="11520" y="19426"/>
                    <a:pt x="10224" y="20282"/>
                  </a:cubicBezTo>
                  <a:cubicBezTo>
                    <a:pt x="8928" y="21137"/>
                    <a:pt x="7488" y="21351"/>
                    <a:pt x="6480" y="19533"/>
                  </a:cubicBezTo>
                  <a:cubicBezTo>
                    <a:pt x="5472" y="17715"/>
                    <a:pt x="4896" y="13866"/>
                    <a:pt x="5760" y="10658"/>
                  </a:cubicBezTo>
                  <a:cubicBezTo>
                    <a:pt x="6624" y="7450"/>
                    <a:pt x="8928" y="4884"/>
                    <a:pt x="11808" y="3387"/>
                  </a:cubicBezTo>
                  <a:cubicBezTo>
                    <a:pt x="14688" y="1890"/>
                    <a:pt x="18144" y="1462"/>
                    <a:pt x="21600" y="1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3592227" y="407547"/>
              <a:ext cx="128746" cy="22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172" fill="norm" stroke="1" extrusionOk="0">
                  <a:moveTo>
                    <a:pt x="19264" y="2880"/>
                  </a:moveTo>
                  <a:cubicBezTo>
                    <a:pt x="15526" y="2640"/>
                    <a:pt x="11788" y="2400"/>
                    <a:pt x="8257" y="4320"/>
                  </a:cubicBezTo>
                  <a:cubicBezTo>
                    <a:pt x="4726" y="6240"/>
                    <a:pt x="1403" y="10320"/>
                    <a:pt x="364" y="13560"/>
                  </a:cubicBezTo>
                  <a:cubicBezTo>
                    <a:pt x="-674" y="16800"/>
                    <a:pt x="572" y="19200"/>
                    <a:pt x="3272" y="20400"/>
                  </a:cubicBezTo>
                  <a:cubicBezTo>
                    <a:pt x="5972" y="21600"/>
                    <a:pt x="10126" y="21600"/>
                    <a:pt x="13864" y="18960"/>
                  </a:cubicBezTo>
                  <a:cubicBezTo>
                    <a:pt x="17603" y="16320"/>
                    <a:pt x="20926" y="11040"/>
                    <a:pt x="20926" y="7440"/>
                  </a:cubicBezTo>
                  <a:cubicBezTo>
                    <a:pt x="20926" y="3840"/>
                    <a:pt x="17603" y="1920"/>
                    <a:pt x="142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3810419" y="144773"/>
              <a:ext cx="190774" cy="54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81" fill="norm" stroke="1" extrusionOk="0">
                  <a:moveTo>
                    <a:pt x="0" y="692"/>
                  </a:moveTo>
                  <a:cubicBezTo>
                    <a:pt x="853" y="287"/>
                    <a:pt x="1705" y="-119"/>
                    <a:pt x="2274" y="33"/>
                  </a:cubicBezTo>
                  <a:cubicBezTo>
                    <a:pt x="2842" y="185"/>
                    <a:pt x="3126" y="895"/>
                    <a:pt x="3411" y="3227"/>
                  </a:cubicBezTo>
                  <a:cubicBezTo>
                    <a:pt x="3695" y="5560"/>
                    <a:pt x="3979" y="9515"/>
                    <a:pt x="3837" y="12405"/>
                  </a:cubicBezTo>
                  <a:cubicBezTo>
                    <a:pt x="3695" y="15295"/>
                    <a:pt x="3126" y="17120"/>
                    <a:pt x="2416" y="18439"/>
                  </a:cubicBezTo>
                  <a:cubicBezTo>
                    <a:pt x="1705" y="19757"/>
                    <a:pt x="853" y="20568"/>
                    <a:pt x="426" y="20670"/>
                  </a:cubicBezTo>
                  <a:cubicBezTo>
                    <a:pt x="0" y="20771"/>
                    <a:pt x="0" y="20163"/>
                    <a:pt x="1705" y="18489"/>
                  </a:cubicBezTo>
                  <a:cubicBezTo>
                    <a:pt x="3411" y="16816"/>
                    <a:pt x="6821" y="14078"/>
                    <a:pt x="9095" y="12557"/>
                  </a:cubicBezTo>
                  <a:cubicBezTo>
                    <a:pt x="11368" y="11036"/>
                    <a:pt x="12505" y="10732"/>
                    <a:pt x="13784" y="10580"/>
                  </a:cubicBezTo>
                  <a:cubicBezTo>
                    <a:pt x="15063" y="10427"/>
                    <a:pt x="16484" y="10427"/>
                    <a:pt x="17621" y="10630"/>
                  </a:cubicBezTo>
                  <a:cubicBezTo>
                    <a:pt x="18758" y="10833"/>
                    <a:pt x="19611" y="11239"/>
                    <a:pt x="20321" y="12506"/>
                  </a:cubicBezTo>
                  <a:cubicBezTo>
                    <a:pt x="21032" y="13774"/>
                    <a:pt x="21600" y="15904"/>
                    <a:pt x="20889" y="17475"/>
                  </a:cubicBezTo>
                  <a:cubicBezTo>
                    <a:pt x="20179" y="19047"/>
                    <a:pt x="18189" y="20061"/>
                    <a:pt x="15489" y="20670"/>
                  </a:cubicBezTo>
                  <a:cubicBezTo>
                    <a:pt x="12789" y="21278"/>
                    <a:pt x="9379" y="21481"/>
                    <a:pt x="6963" y="21481"/>
                  </a:cubicBezTo>
                  <a:cubicBezTo>
                    <a:pt x="4547" y="21481"/>
                    <a:pt x="3126" y="21278"/>
                    <a:pt x="1990" y="20974"/>
                  </a:cubicBezTo>
                  <a:cubicBezTo>
                    <a:pt x="853" y="20670"/>
                    <a:pt x="0" y="20264"/>
                    <a:pt x="142" y="19909"/>
                  </a:cubicBezTo>
                  <a:cubicBezTo>
                    <a:pt x="284" y="19554"/>
                    <a:pt x="1421" y="19250"/>
                    <a:pt x="2558" y="18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4065950" y="431011"/>
              <a:ext cx="273482" cy="22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071" fill="norm" stroke="1" extrusionOk="0">
                  <a:moveTo>
                    <a:pt x="10602" y="11606"/>
                  </a:moveTo>
                  <a:cubicBezTo>
                    <a:pt x="11202" y="10635"/>
                    <a:pt x="11802" y="9664"/>
                    <a:pt x="11702" y="7601"/>
                  </a:cubicBezTo>
                  <a:cubicBezTo>
                    <a:pt x="11602" y="5538"/>
                    <a:pt x="10802" y="2383"/>
                    <a:pt x="9402" y="927"/>
                  </a:cubicBezTo>
                  <a:cubicBezTo>
                    <a:pt x="8002" y="-529"/>
                    <a:pt x="6002" y="-286"/>
                    <a:pt x="4302" y="1777"/>
                  </a:cubicBezTo>
                  <a:cubicBezTo>
                    <a:pt x="2602" y="3840"/>
                    <a:pt x="1202" y="7723"/>
                    <a:pt x="502" y="10271"/>
                  </a:cubicBezTo>
                  <a:cubicBezTo>
                    <a:pt x="-198" y="12819"/>
                    <a:pt x="-198" y="14033"/>
                    <a:pt x="702" y="15125"/>
                  </a:cubicBezTo>
                  <a:cubicBezTo>
                    <a:pt x="1602" y="16217"/>
                    <a:pt x="3402" y="17188"/>
                    <a:pt x="5502" y="16096"/>
                  </a:cubicBezTo>
                  <a:cubicBezTo>
                    <a:pt x="7602" y="15004"/>
                    <a:pt x="10002" y="11849"/>
                    <a:pt x="11602" y="9907"/>
                  </a:cubicBezTo>
                  <a:cubicBezTo>
                    <a:pt x="13202" y="7965"/>
                    <a:pt x="14002" y="7237"/>
                    <a:pt x="14402" y="7723"/>
                  </a:cubicBezTo>
                  <a:cubicBezTo>
                    <a:pt x="14802" y="8208"/>
                    <a:pt x="14802" y="9907"/>
                    <a:pt x="15002" y="12091"/>
                  </a:cubicBezTo>
                  <a:cubicBezTo>
                    <a:pt x="15202" y="14275"/>
                    <a:pt x="15602" y="16945"/>
                    <a:pt x="16302" y="18644"/>
                  </a:cubicBezTo>
                  <a:cubicBezTo>
                    <a:pt x="17002" y="20343"/>
                    <a:pt x="18002" y="21071"/>
                    <a:pt x="18902" y="21071"/>
                  </a:cubicBezTo>
                  <a:cubicBezTo>
                    <a:pt x="19802" y="21071"/>
                    <a:pt x="20602" y="20343"/>
                    <a:pt x="21402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4377765" y="63744"/>
              <a:ext cx="166345" cy="60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515" fill="norm" stroke="1" extrusionOk="0">
                  <a:moveTo>
                    <a:pt x="5803" y="1318"/>
                  </a:moveTo>
                  <a:cubicBezTo>
                    <a:pt x="6448" y="683"/>
                    <a:pt x="7093" y="48"/>
                    <a:pt x="7576" y="2"/>
                  </a:cubicBezTo>
                  <a:cubicBezTo>
                    <a:pt x="8060" y="-43"/>
                    <a:pt x="8382" y="502"/>
                    <a:pt x="8382" y="2226"/>
                  </a:cubicBezTo>
                  <a:cubicBezTo>
                    <a:pt x="8382" y="3950"/>
                    <a:pt x="8060" y="6854"/>
                    <a:pt x="7576" y="9849"/>
                  </a:cubicBezTo>
                  <a:cubicBezTo>
                    <a:pt x="7093" y="12844"/>
                    <a:pt x="6448" y="15930"/>
                    <a:pt x="5803" y="17700"/>
                  </a:cubicBezTo>
                  <a:cubicBezTo>
                    <a:pt x="5158" y="19470"/>
                    <a:pt x="4513" y="19923"/>
                    <a:pt x="4030" y="20423"/>
                  </a:cubicBezTo>
                  <a:cubicBezTo>
                    <a:pt x="3546" y="20922"/>
                    <a:pt x="3224" y="21466"/>
                    <a:pt x="3063" y="21512"/>
                  </a:cubicBezTo>
                  <a:cubicBezTo>
                    <a:pt x="2901" y="21557"/>
                    <a:pt x="2901" y="21103"/>
                    <a:pt x="4513" y="19651"/>
                  </a:cubicBezTo>
                  <a:cubicBezTo>
                    <a:pt x="6125" y="18199"/>
                    <a:pt x="9349" y="15749"/>
                    <a:pt x="11122" y="14296"/>
                  </a:cubicBezTo>
                  <a:cubicBezTo>
                    <a:pt x="12896" y="12844"/>
                    <a:pt x="13218" y="12391"/>
                    <a:pt x="14024" y="11982"/>
                  </a:cubicBezTo>
                  <a:cubicBezTo>
                    <a:pt x="14830" y="11574"/>
                    <a:pt x="16119" y="11211"/>
                    <a:pt x="17248" y="11347"/>
                  </a:cubicBezTo>
                  <a:cubicBezTo>
                    <a:pt x="18376" y="11483"/>
                    <a:pt x="19343" y="12118"/>
                    <a:pt x="20149" y="13344"/>
                  </a:cubicBezTo>
                  <a:cubicBezTo>
                    <a:pt x="20955" y="14569"/>
                    <a:pt x="21600" y="16384"/>
                    <a:pt x="19988" y="17564"/>
                  </a:cubicBezTo>
                  <a:cubicBezTo>
                    <a:pt x="18376" y="18744"/>
                    <a:pt x="14507" y="19288"/>
                    <a:pt x="11606" y="19515"/>
                  </a:cubicBezTo>
                  <a:cubicBezTo>
                    <a:pt x="8704" y="19742"/>
                    <a:pt x="6770" y="19651"/>
                    <a:pt x="4997" y="19470"/>
                  </a:cubicBezTo>
                  <a:cubicBezTo>
                    <a:pt x="3224" y="19288"/>
                    <a:pt x="1612" y="19016"/>
                    <a:pt x="806" y="18834"/>
                  </a:cubicBezTo>
                  <a:cubicBezTo>
                    <a:pt x="0" y="18653"/>
                    <a:pt x="0" y="18562"/>
                    <a:pt x="0" y="18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4615437" y="422881"/>
              <a:ext cx="23001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635"/>
                    <a:pt x="16800" y="11270"/>
                    <a:pt x="13200" y="14870"/>
                  </a:cubicBezTo>
                  <a:cubicBezTo>
                    <a:pt x="9600" y="18470"/>
                    <a:pt x="480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4661438" y="238877"/>
              <a:ext cx="7668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4768774" y="70206"/>
              <a:ext cx="61335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2860"/>
                    <a:pt x="12600" y="5721"/>
                    <a:pt x="9000" y="8630"/>
                  </a:cubicBezTo>
                  <a:cubicBezTo>
                    <a:pt x="5400" y="11540"/>
                    <a:pt x="2700" y="14499"/>
                    <a:pt x="1350" y="16668"/>
                  </a:cubicBezTo>
                  <a:cubicBezTo>
                    <a:pt x="0" y="18838"/>
                    <a:pt x="0" y="2021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4891443" y="361546"/>
              <a:ext cx="30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815"/>
                    <a:pt x="18000" y="11631"/>
                    <a:pt x="14400" y="15231"/>
                  </a:cubicBezTo>
                  <a:cubicBezTo>
                    <a:pt x="10800" y="18831"/>
                    <a:pt x="540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4952778" y="162208"/>
              <a:ext cx="2300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5015140" y="62539"/>
              <a:ext cx="121643" cy="55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59" fill="norm" stroke="1" extrusionOk="0">
                  <a:moveTo>
                    <a:pt x="17369" y="0"/>
                  </a:moveTo>
                  <a:cubicBezTo>
                    <a:pt x="15119" y="2663"/>
                    <a:pt x="12869" y="5326"/>
                    <a:pt x="10394" y="8088"/>
                  </a:cubicBezTo>
                  <a:cubicBezTo>
                    <a:pt x="7919" y="10849"/>
                    <a:pt x="5219" y="13710"/>
                    <a:pt x="3419" y="15534"/>
                  </a:cubicBezTo>
                  <a:cubicBezTo>
                    <a:pt x="1619" y="17359"/>
                    <a:pt x="719" y="18148"/>
                    <a:pt x="269" y="18986"/>
                  </a:cubicBezTo>
                  <a:cubicBezTo>
                    <a:pt x="-181" y="19825"/>
                    <a:pt x="-181" y="20712"/>
                    <a:pt x="1169" y="21156"/>
                  </a:cubicBezTo>
                  <a:cubicBezTo>
                    <a:pt x="2519" y="21600"/>
                    <a:pt x="5219" y="21600"/>
                    <a:pt x="8819" y="20860"/>
                  </a:cubicBezTo>
                  <a:cubicBezTo>
                    <a:pt x="12419" y="20121"/>
                    <a:pt x="16919" y="18641"/>
                    <a:pt x="21419" y="17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5006446" y="335932"/>
              <a:ext cx="330363" cy="62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27" fill="norm" stroke="1" extrusionOk="0">
                  <a:moveTo>
                    <a:pt x="0" y="2180"/>
                  </a:moveTo>
                  <a:cubicBezTo>
                    <a:pt x="2492" y="1657"/>
                    <a:pt x="4985" y="1134"/>
                    <a:pt x="6729" y="786"/>
                  </a:cubicBezTo>
                  <a:cubicBezTo>
                    <a:pt x="8474" y="438"/>
                    <a:pt x="9471" y="263"/>
                    <a:pt x="10468" y="133"/>
                  </a:cubicBezTo>
                  <a:cubicBezTo>
                    <a:pt x="11465" y="2"/>
                    <a:pt x="12462" y="-85"/>
                    <a:pt x="12711" y="133"/>
                  </a:cubicBezTo>
                  <a:cubicBezTo>
                    <a:pt x="12960" y="350"/>
                    <a:pt x="12462" y="873"/>
                    <a:pt x="12046" y="1396"/>
                  </a:cubicBezTo>
                  <a:cubicBezTo>
                    <a:pt x="11631" y="1918"/>
                    <a:pt x="11298" y="2441"/>
                    <a:pt x="11049" y="3050"/>
                  </a:cubicBezTo>
                  <a:cubicBezTo>
                    <a:pt x="10800" y="3660"/>
                    <a:pt x="10634" y="4357"/>
                    <a:pt x="10966" y="4749"/>
                  </a:cubicBezTo>
                  <a:cubicBezTo>
                    <a:pt x="11298" y="5141"/>
                    <a:pt x="12129" y="5228"/>
                    <a:pt x="13292" y="5097"/>
                  </a:cubicBezTo>
                  <a:cubicBezTo>
                    <a:pt x="14455" y="4967"/>
                    <a:pt x="15951" y="4618"/>
                    <a:pt x="16948" y="4226"/>
                  </a:cubicBezTo>
                  <a:cubicBezTo>
                    <a:pt x="17945" y="3834"/>
                    <a:pt x="18443" y="3399"/>
                    <a:pt x="18942" y="2920"/>
                  </a:cubicBezTo>
                  <a:cubicBezTo>
                    <a:pt x="19440" y="2441"/>
                    <a:pt x="19938" y="1918"/>
                    <a:pt x="20271" y="1875"/>
                  </a:cubicBezTo>
                  <a:cubicBezTo>
                    <a:pt x="20603" y="1831"/>
                    <a:pt x="20769" y="2267"/>
                    <a:pt x="21018" y="4009"/>
                  </a:cubicBezTo>
                  <a:cubicBezTo>
                    <a:pt x="21268" y="5750"/>
                    <a:pt x="21600" y="8799"/>
                    <a:pt x="21434" y="11499"/>
                  </a:cubicBezTo>
                  <a:cubicBezTo>
                    <a:pt x="21268" y="14199"/>
                    <a:pt x="20603" y="16550"/>
                    <a:pt x="19025" y="18205"/>
                  </a:cubicBezTo>
                  <a:cubicBezTo>
                    <a:pt x="17446" y="19860"/>
                    <a:pt x="14954" y="20818"/>
                    <a:pt x="12794" y="21167"/>
                  </a:cubicBezTo>
                  <a:cubicBezTo>
                    <a:pt x="10634" y="21515"/>
                    <a:pt x="8806" y="21254"/>
                    <a:pt x="7394" y="20775"/>
                  </a:cubicBezTo>
                  <a:cubicBezTo>
                    <a:pt x="5982" y="20296"/>
                    <a:pt x="4985" y="19599"/>
                    <a:pt x="3988" y="18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0" y="871610"/>
              <a:ext cx="5244118" cy="31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305" y="20981"/>
                    <a:pt x="611" y="20462"/>
                    <a:pt x="963" y="20030"/>
                  </a:cubicBezTo>
                  <a:cubicBezTo>
                    <a:pt x="1316" y="19598"/>
                    <a:pt x="1716" y="19253"/>
                    <a:pt x="2142" y="18734"/>
                  </a:cubicBezTo>
                  <a:cubicBezTo>
                    <a:pt x="2568" y="18216"/>
                    <a:pt x="3021" y="17525"/>
                    <a:pt x="3474" y="16920"/>
                  </a:cubicBezTo>
                  <a:cubicBezTo>
                    <a:pt x="3926" y="16315"/>
                    <a:pt x="4379" y="15797"/>
                    <a:pt x="4779" y="15192"/>
                  </a:cubicBezTo>
                  <a:cubicBezTo>
                    <a:pt x="5179" y="14587"/>
                    <a:pt x="5526" y="13896"/>
                    <a:pt x="5868" y="13291"/>
                  </a:cubicBezTo>
                  <a:cubicBezTo>
                    <a:pt x="6211" y="12686"/>
                    <a:pt x="6547" y="12168"/>
                    <a:pt x="6900" y="11649"/>
                  </a:cubicBezTo>
                  <a:cubicBezTo>
                    <a:pt x="7253" y="11131"/>
                    <a:pt x="7621" y="10613"/>
                    <a:pt x="8016" y="10181"/>
                  </a:cubicBezTo>
                  <a:cubicBezTo>
                    <a:pt x="8411" y="9749"/>
                    <a:pt x="8832" y="9403"/>
                    <a:pt x="9232" y="9057"/>
                  </a:cubicBezTo>
                  <a:cubicBezTo>
                    <a:pt x="9632" y="8712"/>
                    <a:pt x="10011" y="8366"/>
                    <a:pt x="10411" y="7934"/>
                  </a:cubicBezTo>
                  <a:cubicBezTo>
                    <a:pt x="10811" y="7502"/>
                    <a:pt x="11232" y="6984"/>
                    <a:pt x="11637" y="6465"/>
                  </a:cubicBezTo>
                  <a:cubicBezTo>
                    <a:pt x="12042" y="5947"/>
                    <a:pt x="12432" y="5429"/>
                    <a:pt x="12805" y="4997"/>
                  </a:cubicBezTo>
                  <a:cubicBezTo>
                    <a:pt x="13179" y="4565"/>
                    <a:pt x="13537" y="4219"/>
                    <a:pt x="13900" y="3873"/>
                  </a:cubicBezTo>
                  <a:cubicBezTo>
                    <a:pt x="14263" y="3528"/>
                    <a:pt x="14632" y="3182"/>
                    <a:pt x="15011" y="2923"/>
                  </a:cubicBezTo>
                  <a:cubicBezTo>
                    <a:pt x="15389" y="2664"/>
                    <a:pt x="15779" y="2491"/>
                    <a:pt x="16132" y="2232"/>
                  </a:cubicBezTo>
                  <a:cubicBezTo>
                    <a:pt x="16484" y="1973"/>
                    <a:pt x="16800" y="1627"/>
                    <a:pt x="17121" y="1368"/>
                  </a:cubicBezTo>
                  <a:cubicBezTo>
                    <a:pt x="17442" y="1109"/>
                    <a:pt x="17768" y="936"/>
                    <a:pt x="18137" y="763"/>
                  </a:cubicBezTo>
                  <a:cubicBezTo>
                    <a:pt x="18505" y="590"/>
                    <a:pt x="18916" y="417"/>
                    <a:pt x="19332" y="245"/>
                  </a:cubicBezTo>
                  <a:cubicBezTo>
                    <a:pt x="19747" y="72"/>
                    <a:pt x="20168" y="-101"/>
                    <a:pt x="20505" y="72"/>
                  </a:cubicBezTo>
                  <a:cubicBezTo>
                    <a:pt x="20842" y="245"/>
                    <a:pt x="21095" y="763"/>
                    <a:pt x="21263" y="1541"/>
                  </a:cubicBezTo>
                  <a:cubicBezTo>
                    <a:pt x="21432" y="2318"/>
                    <a:pt x="21516" y="3355"/>
                    <a:pt x="21600" y="4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109636" y="1101070"/>
              <a:ext cx="5080815" cy="45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479" fill="norm" stroke="1" extrusionOk="0">
                  <a:moveTo>
                    <a:pt x="1423" y="19492"/>
                  </a:moveTo>
                  <a:cubicBezTo>
                    <a:pt x="1032" y="19735"/>
                    <a:pt x="641" y="19977"/>
                    <a:pt x="391" y="20159"/>
                  </a:cubicBezTo>
                  <a:cubicBezTo>
                    <a:pt x="142" y="20342"/>
                    <a:pt x="33" y="20463"/>
                    <a:pt x="6" y="20706"/>
                  </a:cubicBezTo>
                  <a:cubicBezTo>
                    <a:pt x="-21" y="20948"/>
                    <a:pt x="33" y="21312"/>
                    <a:pt x="234" y="21434"/>
                  </a:cubicBezTo>
                  <a:cubicBezTo>
                    <a:pt x="435" y="21555"/>
                    <a:pt x="782" y="21434"/>
                    <a:pt x="1189" y="21070"/>
                  </a:cubicBezTo>
                  <a:cubicBezTo>
                    <a:pt x="1596" y="20706"/>
                    <a:pt x="2063" y="20099"/>
                    <a:pt x="2513" y="19431"/>
                  </a:cubicBezTo>
                  <a:cubicBezTo>
                    <a:pt x="2964" y="18764"/>
                    <a:pt x="3398" y="18036"/>
                    <a:pt x="3778" y="17429"/>
                  </a:cubicBezTo>
                  <a:cubicBezTo>
                    <a:pt x="4158" y="16822"/>
                    <a:pt x="4484" y="16337"/>
                    <a:pt x="4820" y="15791"/>
                  </a:cubicBezTo>
                  <a:cubicBezTo>
                    <a:pt x="5156" y="15245"/>
                    <a:pt x="5504" y="14638"/>
                    <a:pt x="5867" y="14031"/>
                  </a:cubicBezTo>
                  <a:cubicBezTo>
                    <a:pt x="6231" y="13425"/>
                    <a:pt x="6611" y="12818"/>
                    <a:pt x="6991" y="12272"/>
                  </a:cubicBezTo>
                  <a:cubicBezTo>
                    <a:pt x="7371" y="11726"/>
                    <a:pt x="7751" y="11240"/>
                    <a:pt x="8136" y="10755"/>
                  </a:cubicBezTo>
                  <a:cubicBezTo>
                    <a:pt x="8521" y="10270"/>
                    <a:pt x="8912" y="9784"/>
                    <a:pt x="9325" y="9238"/>
                  </a:cubicBezTo>
                  <a:cubicBezTo>
                    <a:pt x="9737" y="8692"/>
                    <a:pt x="10171" y="8085"/>
                    <a:pt x="10605" y="7600"/>
                  </a:cubicBezTo>
                  <a:cubicBezTo>
                    <a:pt x="11040" y="7115"/>
                    <a:pt x="11474" y="6751"/>
                    <a:pt x="11908" y="6386"/>
                  </a:cubicBezTo>
                  <a:cubicBezTo>
                    <a:pt x="12342" y="6022"/>
                    <a:pt x="12776" y="5658"/>
                    <a:pt x="13205" y="5294"/>
                  </a:cubicBezTo>
                  <a:cubicBezTo>
                    <a:pt x="13634" y="4930"/>
                    <a:pt x="14057" y="4566"/>
                    <a:pt x="14464" y="4263"/>
                  </a:cubicBezTo>
                  <a:cubicBezTo>
                    <a:pt x="14871" y="3959"/>
                    <a:pt x="15262" y="3717"/>
                    <a:pt x="15642" y="3413"/>
                  </a:cubicBezTo>
                  <a:cubicBezTo>
                    <a:pt x="16022" y="3110"/>
                    <a:pt x="16391" y="2746"/>
                    <a:pt x="16754" y="2382"/>
                  </a:cubicBezTo>
                  <a:cubicBezTo>
                    <a:pt x="17118" y="2018"/>
                    <a:pt x="17476" y="1654"/>
                    <a:pt x="17883" y="1290"/>
                  </a:cubicBezTo>
                  <a:cubicBezTo>
                    <a:pt x="18290" y="926"/>
                    <a:pt x="18746" y="562"/>
                    <a:pt x="19202" y="319"/>
                  </a:cubicBezTo>
                  <a:cubicBezTo>
                    <a:pt x="19658" y="76"/>
                    <a:pt x="20114" y="-45"/>
                    <a:pt x="20510" y="16"/>
                  </a:cubicBezTo>
                  <a:cubicBezTo>
                    <a:pt x="20906" y="76"/>
                    <a:pt x="21243" y="319"/>
                    <a:pt x="21579" y="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5650460" y="492469"/>
              <a:ext cx="7668" cy="4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02" fill="norm" stroke="1" extrusionOk="0">
                  <a:moveTo>
                    <a:pt x="0" y="20202"/>
                  </a:moveTo>
                  <a:cubicBezTo>
                    <a:pt x="0" y="11107"/>
                    <a:pt x="0" y="2013"/>
                    <a:pt x="3600" y="307"/>
                  </a:cubicBezTo>
                  <a:cubicBezTo>
                    <a:pt x="7200" y="-1398"/>
                    <a:pt x="14400" y="4286"/>
                    <a:pt x="21600" y="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5665794" y="645219"/>
              <a:ext cx="2300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1227244" y="1898786"/>
              <a:ext cx="233096" cy="839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444" fill="norm" stroke="1" extrusionOk="0">
                  <a:moveTo>
                    <a:pt x="627" y="6753"/>
                  </a:moveTo>
                  <a:cubicBezTo>
                    <a:pt x="1977" y="9363"/>
                    <a:pt x="3327" y="11974"/>
                    <a:pt x="4452" y="14257"/>
                  </a:cubicBezTo>
                  <a:cubicBezTo>
                    <a:pt x="5577" y="16541"/>
                    <a:pt x="6477" y="18499"/>
                    <a:pt x="7264" y="19706"/>
                  </a:cubicBezTo>
                  <a:cubicBezTo>
                    <a:pt x="8052" y="20914"/>
                    <a:pt x="8727" y="21370"/>
                    <a:pt x="9064" y="21436"/>
                  </a:cubicBezTo>
                  <a:cubicBezTo>
                    <a:pt x="9402" y="21501"/>
                    <a:pt x="9402" y="21175"/>
                    <a:pt x="8389" y="19837"/>
                  </a:cubicBezTo>
                  <a:cubicBezTo>
                    <a:pt x="7377" y="18499"/>
                    <a:pt x="5352" y="16150"/>
                    <a:pt x="3665" y="13801"/>
                  </a:cubicBezTo>
                  <a:cubicBezTo>
                    <a:pt x="1977" y="11451"/>
                    <a:pt x="627" y="9102"/>
                    <a:pt x="177" y="7112"/>
                  </a:cubicBezTo>
                  <a:cubicBezTo>
                    <a:pt x="-273" y="5122"/>
                    <a:pt x="177" y="3490"/>
                    <a:pt x="1077" y="2348"/>
                  </a:cubicBezTo>
                  <a:cubicBezTo>
                    <a:pt x="1977" y="1206"/>
                    <a:pt x="3327" y="554"/>
                    <a:pt x="4677" y="227"/>
                  </a:cubicBezTo>
                  <a:cubicBezTo>
                    <a:pt x="6027" y="-99"/>
                    <a:pt x="7377" y="-99"/>
                    <a:pt x="9627" y="390"/>
                  </a:cubicBezTo>
                  <a:cubicBezTo>
                    <a:pt x="11877" y="880"/>
                    <a:pt x="15027" y="1859"/>
                    <a:pt x="17389" y="3164"/>
                  </a:cubicBezTo>
                  <a:cubicBezTo>
                    <a:pt x="19752" y="4469"/>
                    <a:pt x="21327" y="6100"/>
                    <a:pt x="20090" y="7406"/>
                  </a:cubicBezTo>
                  <a:cubicBezTo>
                    <a:pt x="18852" y="8711"/>
                    <a:pt x="14802" y="9690"/>
                    <a:pt x="11652" y="10244"/>
                  </a:cubicBezTo>
                  <a:cubicBezTo>
                    <a:pt x="8502" y="10799"/>
                    <a:pt x="6252" y="10929"/>
                    <a:pt x="4564" y="10995"/>
                  </a:cubicBezTo>
                  <a:cubicBezTo>
                    <a:pt x="2877" y="11060"/>
                    <a:pt x="1752" y="11060"/>
                    <a:pt x="1752" y="11060"/>
                  </a:cubicBezTo>
                  <a:cubicBezTo>
                    <a:pt x="1752" y="11060"/>
                    <a:pt x="2877" y="11060"/>
                    <a:pt x="4002" y="1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1483709" y="2255256"/>
              <a:ext cx="264331" cy="35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911" y="6993"/>
                  </a:moveTo>
                  <a:cubicBezTo>
                    <a:pt x="294" y="6060"/>
                    <a:pt x="-323" y="5128"/>
                    <a:pt x="191" y="4584"/>
                  </a:cubicBezTo>
                  <a:cubicBezTo>
                    <a:pt x="706" y="4040"/>
                    <a:pt x="2351" y="3885"/>
                    <a:pt x="4408" y="4817"/>
                  </a:cubicBezTo>
                  <a:cubicBezTo>
                    <a:pt x="6466" y="5750"/>
                    <a:pt x="8934" y="7770"/>
                    <a:pt x="10374" y="10489"/>
                  </a:cubicBezTo>
                  <a:cubicBezTo>
                    <a:pt x="11814" y="13209"/>
                    <a:pt x="12226" y="16627"/>
                    <a:pt x="12123" y="18725"/>
                  </a:cubicBezTo>
                  <a:cubicBezTo>
                    <a:pt x="12020" y="20823"/>
                    <a:pt x="11403" y="21600"/>
                    <a:pt x="10786" y="21600"/>
                  </a:cubicBezTo>
                  <a:cubicBezTo>
                    <a:pt x="10168" y="21600"/>
                    <a:pt x="9551" y="20823"/>
                    <a:pt x="9551" y="18337"/>
                  </a:cubicBezTo>
                  <a:cubicBezTo>
                    <a:pt x="9551" y="15850"/>
                    <a:pt x="10168" y="11655"/>
                    <a:pt x="12226" y="8314"/>
                  </a:cubicBezTo>
                  <a:cubicBezTo>
                    <a:pt x="14283" y="4973"/>
                    <a:pt x="17780" y="2486"/>
                    <a:pt x="212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2007907" y="1966108"/>
              <a:ext cx="200143" cy="70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533" fill="norm" stroke="1" extrusionOk="0">
                  <a:moveTo>
                    <a:pt x="21145" y="1107"/>
                  </a:moveTo>
                  <a:cubicBezTo>
                    <a:pt x="20335" y="716"/>
                    <a:pt x="19525" y="324"/>
                    <a:pt x="18040" y="129"/>
                  </a:cubicBezTo>
                  <a:cubicBezTo>
                    <a:pt x="16555" y="-67"/>
                    <a:pt x="14395" y="-67"/>
                    <a:pt x="12235" y="324"/>
                  </a:cubicBezTo>
                  <a:cubicBezTo>
                    <a:pt x="10075" y="716"/>
                    <a:pt x="7915" y="1498"/>
                    <a:pt x="5890" y="3181"/>
                  </a:cubicBezTo>
                  <a:cubicBezTo>
                    <a:pt x="3865" y="4863"/>
                    <a:pt x="1975" y="7446"/>
                    <a:pt x="895" y="9990"/>
                  </a:cubicBezTo>
                  <a:cubicBezTo>
                    <a:pt x="-185" y="12533"/>
                    <a:pt x="-455" y="15037"/>
                    <a:pt x="1030" y="16955"/>
                  </a:cubicBezTo>
                  <a:cubicBezTo>
                    <a:pt x="2515" y="18872"/>
                    <a:pt x="5755" y="20203"/>
                    <a:pt x="8455" y="20868"/>
                  </a:cubicBezTo>
                  <a:cubicBezTo>
                    <a:pt x="11155" y="21533"/>
                    <a:pt x="13315" y="21533"/>
                    <a:pt x="15475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2361900" y="2045327"/>
              <a:ext cx="194772" cy="60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79" fill="norm" stroke="1" extrusionOk="0">
                  <a:moveTo>
                    <a:pt x="8360" y="3932"/>
                  </a:moveTo>
                  <a:cubicBezTo>
                    <a:pt x="7237" y="4206"/>
                    <a:pt x="6115" y="4479"/>
                    <a:pt x="5414" y="5709"/>
                  </a:cubicBezTo>
                  <a:cubicBezTo>
                    <a:pt x="4713" y="6940"/>
                    <a:pt x="4432" y="9127"/>
                    <a:pt x="3731" y="11770"/>
                  </a:cubicBezTo>
                  <a:cubicBezTo>
                    <a:pt x="3030" y="14413"/>
                    <a:pt x="1908" y="17512"/>
                    <a:pt x="1206" y="19289"/>
                  </a:cubicBezTo>
                  <a:cubicBezTo>
                    <a:pt x="505" y="21066"/>
                    <a:pt x="225" y="21522"/>
                    <a:pt x="84" y="21476"/>
                  </a:cubicBezTo>
                  <a:cubicBezTo>
                    <a:pt x="-56" y="21431"/>
                    <a:pt x="-56" y="20884"/>
                    <a:pt x="365" y="19061"/>
                  </a:cubicBezTo>
                  <a:cubicBezTo>
                    <a:pt x="786" y="17238"/>
                    <a:pt x="1627" y="14140"/>
                    <a:pt x="3170" y="10950"/>
                  </a:cubicBezTo>
                  <a:cubicBezTo>
                    <a:pt x="4713" y="7760"/>
                    <a:pt x="6957" y="4479"/>
                    <a:pt x="8360" y="2565"/>
                  </a:cubicBezTo>
                  <a:cubicBezTo>
                    <a:pt x="9762" y="651"/>
                    <a:pt x="10323" y="104"/>
                    <a:pt x="11305" y="13"/>
                  </a:cubicBezTo>
                  <a:cubicBezTo>
                    <a:pt x="12287" y="-78"/>
                    <a:pt x="13689" y="287"/>
                    <a:pt x="15092" y="1699"/>
                  </a:cubicBezTo>
                  <a:cubicBezTo>
                    <a:pt x="16495" y="3112"/>
                    <a:pt x="17897" y="5573"/>
                    <a:pt x="19019" y="7988"/>
                  </a:cubicBezTo>
                  <a:cubicBezTo>
                    <a:pt x="20141" y="10403"/>
                    <a:pt x="20983" y="12773"/>
                    <a:pt x="21263" y="14231"/>
                  </a:cubicBezTo>
                  <a:cubicBezTo>
                    <a:pt x="21544" y="15689"/>
                    <a:pt x="21263" y="16236"/>
                    <a:pt x="20983" y="16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2384387" y="2354924"/>
              <a:ext cx="230006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5709"/>
                    <a:pt x="6720" y="9818"/>
                    <a:pt x="10320" y="6218"/>
                  </a:cubicBezTo>
                  <a:cubicBezTo>
                    <a:pt x="13920" y="2618"/>
                    <a:pt x="1776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2921065" y="1756911"/>
              <a:ext cx="115004" cy="1088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1724"/>
                    <a:pt x="2880" y="3448"/>
                    <a:pt x="4560" y="5070"/>
                  </a:cubicBezTo>
                  <a:cubicBezTo>
                    <a:pt x="6240" y="6693"/>
                    <a:pt x="8160" y="8214"/>
                    <a:pt x="10560" y="9913"/>
                  </a:cubicBezTo>
                  <a:cubicBezTo>
                    <a:pt x="12960" y="11611"/>
                    <a:pt x="15840" y="13487"/>
                    <a:pt x="17520" y="15363"/>
                  </a:cubicBezTo>
                  <a:cubicBezTo>
                    <a:pt x="19200" y="17239"/>
                    <a:pt x="19680" y="19115"/>
                    <a:pt x="19920" y="20206"/>
                  </a:cubicBezTo>
                  <a:cubicBezTo>
                    <a:pt x="20160" y="21296"/>
                    <a:pt x="20160" y="21600"/>
                    <a:pt x="20400" y="21600"/>
                  </a:cubicBezTo>
                  <a:cubicBezTo>
                    <a:pt x="20640" y="21600"/>
                    <a:pt x="21120" y="21296"/>
                    <a:pt x="216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3258406" y="2163253"/>
              <a:ext cx="23002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3712"/>
                    <a:pt x="4800" y="7425"/>
                    <a:pt x="8400" y="11025"/>
                  </a:cubicBezTo>
                  <a:cubicBezTo>
                    <a:pt x="12000" y="14625"/>
                    <a:pt x="16800" y="181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3250740" y="2052020"/>
              <a:ext cx="267446" cy="60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383" fill="norm" stroke="1" extrusionOk="0">
                  <a:moveTo>
                    <a:pt x="0" y="5018"/>
                  </a:moveTo>
                  <a:cubicBezTo>
                    <a:pt x="202" y="3843"/>
                    <a:pt x="404" y="2668"/>
                    <a:pt x="2321" y="1719"/>
                  </a:cubicBezTo>
                  <a:cubicBezTo>
                    <a:pt x="4239" y="770"/>
                    <a:pt x="7873" y="47"/>
                    <a:pt x="10598" y="2"/>
                  </a:cubicBezTo>
                  <a:cubicBezTo>
                    <a:pt x="13323" y="-43"/>
                    <a:pt x="15140" y="590"/>
                    <a:pt x="15443" y="1584"/>
                  </a:cubicBezTo>
                  <a:cubicBezTo>
                    <a:pt x="15746" y="2578"/>
                    <a:pt x="14535" y="3934"/>
                    <a:pt x="13222" y="4973"/>
                  </a:cubicBezTo>
                  <a:cubicBezTo>
                    <a:pt x="11910" y="6012"/>
                    <a:pt x="10497" y="6735"/>
                    <a:pt x="9488" y="7323"/>
                  </a:cubicBezTo>
                  <a:cubicBezTo>
                    <a:pt x="8478" y="7910"/>
                    <a:pt x="7873" y="8362"/>
                    <a:pt x="7974" y="8724"/>
                  </a:cubicBezTo>
                  <a:cubicBezTo>
                    <a:pt x="8075" y="9085"/>
                    <a:pt x="8882" y="9356"/>
                    <a:pt x="11305" y="10350"/>
                  </a:cubicBezTo>
                  <a:cubicBezTo>
                    <a:pt x="13727" y="11344"/>
                    <a:pt x="17764" y="13062"/>
                    <a:pt x="19682" y="14688"/>
                  </a:cubicBezTo>
                  <a:cubicBezTo>
                    <a:pt x="21600" y="16315"/>
                    <a:pt x="21398" y="17852"/>
                    <a:pt x="20288" y="19026"/>
                  </a:cubicBezTo>
                  <a:cubicBezTo>
                    <a:pt x="19178" y="20201"/>
                    <a:pt x="17159" y="21015"/>
                    <a:pt x="14938" y="21286"/>
                  </a:cubicBezTo>
                  <a:cubicBezTo>
                    <a:pt x="12718" y="21557"/>
                    <a:pt x="10295" y="21286"/>
                    <a:pt x="9084" y="20156"/>
                  </a:cubicBezTo>
                  <a:cubicBezTo>
                    <a:pt x="7873" y="19026"/>
                    <a:pt x="7873" y="17038"/>
                    <a:pt x="7873" y="15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3641748" y="1802912"/>
              <a:ext cx="192295" cy="83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0" y="0"/>
                  </a:moveTo>
                  <a:cubicBezTo>
                    <a:pt x="3695" y="991"/>
                    <a:pt x="7389" y="1982"/>
                    <a:pt x="10800" y="3798"/>
                  </a:cubicBezTo>
                  <a:cubicBezTo>
                    <a:pt x="14211" y="5615"/>
                    <a:pt x="17337" y="8257"/>
                    <a:pt x="19184" y="10635"/>
                  </a:cubicBezTo>
                  <a:cubicBezTo>
                    <a:pt x="21032" y="13013"/>
                    <a:pt x="21600" y="15127"/>
                    <a:pt x="21316" y="16712"/>
                  </a:cubicBezTo>
                  <a:cubicBezTo>
                    <a:pt x="21032" y="18297"/>
                    <a:pt x="19895" y="19354"/>
                    <a:pt x="17905" y="20081"/>
                  </a:cubicBezTo>
                  <a:cubicBezTo>
                    <a:pt x="15916" y="20807"/>
                    <a:pt x="13074" y="21204"/>
                    <a:pt x="102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4492767" y="2236969"/>
              <a:ext cx="222340" cy="3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3724" y="4868"/>
                    <a:pt x="7448" y="-1303"/>
                    <a:pt x="11048" y="240"/>
                  </a:cubicBezTo>
                  <a:cubicBezTo>
                    <a:pt x="14648" y="1783"/>
                    <a:pt x="1812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4515768" y="2446927"/>
              <a:ext cx="291341" cy="3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0" y="9969"/>
                  </a:moveTo>
                  <a:cubicBezTo>
                    <a:pt x="758" y="14954"/>
                    <a:pt x="1516" y="19938"/>
                    <a:pt x="2937" y="20769"/>
                  </a:cubicBezTo>
                  <a:cubicBezTo>
                    <a:pt x="4358" y="21600"/>
                    <a:pt x="6442" y="18277"/>
                    <a:pt x="9663" y="14123"/>
                  </a:cubicBezTo>
                  <a:cubicBezTo>
                    <a:pt x="12884" y="9969"/>
                    <a:pt x="17242" y="49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5888133" y="1483019"/>
              <a:ext cx="164902" cy="69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66" fill="norm" stroke="1" extrusionOk="0">
                  <a:moveTo>
                    <a:pt x="4985" y="10104"/>
                  </a:moveTo>
                  <a:cubicBezTo>
                    <a:pt x="4985" y="12627"/>
                    <a:pt x="4985" y="15150"/>
                    <a:pt x="5151" y="16923"/>
                  </a:cubicBezTo>
                  <a:cubicBezTo>
                    <a:pt x="5317" y="18697"/>
                    <a:pt x="5649" y="19722"/>
                    <a:pt x="5982" y="20431"/>
                  </a:cubicBezTo>
                  <a:cubicBezTo>
                    <a:pt x="6314" y="21141"/>
                    <a:pt x="6646" y="21535"/>
                    <a:pt x="6480" y="21456"/>
                  </a:cubicBezTo>
                  <a:cubicBezTo>
                    <a:pt x="6314" y="21377"/>
                    <a:pt x="5649" y="20826"/>
                    <a:pt x="4985" y="19209"/>
                  </a:cubicBezTo>
                  <a:cubicBezTo>
                    <a:pt x="4320" y="17593"/>
                    <a:pt x="3655" y="14913"/>
                    <a:pt x="3157" y="12075"/>
                  </a:cubicBezTo>
                  <a:cubicBezTo>
                    <a:pt x="2658" y="9237"/>
                    <a:pt x="2326" y="6242"/>
                    <a:pt x="2825" y="4350"/>
                  </a:cubicBezTo>
                  <a:cubicBezTo>
                    <a:pt x="3323" y="2458"/>
                    <a:pt x="4652" y="1669"/>
                    <a:pt x="5982" y="1117"/>
                  </a:cubicBezTo>
                  <a:cubicBezTo>
                    <a:pt x="7311" y="566"/>
                    <a:pt x="8640" y="250"/>
                    <a:pt x="10468" y="93"/>
                  </a:cubicBezTo>
                  <a:cubicBezTo>
                    <a:pt x="12295" y="-65"/>
                    <a:pt x="14622" y="-65"/>
                    <a:pt x="16948" y="447"/>
                  </a:cubicBezTo>
                  <a:cubicBezTo>
                    <a:pt x="19274" y="960"/>
                    <a:pt x="21600" y="1985"/>
                    <a:pt x="21434" y="3482"/>
                  </a:cubicBezTo>
                  <a:cubicBezTo>
                    <a:pt x="21268" y="4980"/>
                    <a:pt x="18609" y="6951"/>
                    <a:pt x="14622" y="8409"/>
                  </a:cubicBezTo>
                  <a:cubicBezTo>
                    <a:pt x="10634" y="9868"/>
                    <a:pt x="5317" y="10814"/>
                    <a:pt x="0" y="11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6041469" y="1779911"/>
              <a:ext cx="176338" cy="27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7658"/>
                  </a:moveTo>
                  <a:cubicBezTo>
                    <a:pt x="0" y="6676"/>
                    <a:pt x="0" y="5695"/>
                    <a:pt x="783" y="5204"/>
                  </a:cubicBezTo>
                  <a:cubicBezTo>
                    <a:pt x="1565" y="4713"/>
                    <a:pt x="3130" y="4713"/>
                    <a:pt x="5165" y="5891"/>
                  </a:cubicBezTo>
                  <a:cubicBezTo>
                    <a:pt x="7200" y="7069"/>
                    <a:pt x="9704" y="9425"/>
                    <a:pt x="10957" y="11684"/>
                  </a:cubicBezTo>
                  <a:cubicBezTo>
                    <a:pt x="12209" y="13942"/>
                    <a:pt x="12209" y="16102"/>
                    <a:pt x="11739" y="17673"/>
                  </a:cubicBezTo>
                  <a:cubicBezTo>
                    <a:pt x="11270" y="19244"/>
                    <a:pt x="10330" y="20225"/>
                    <a:pt x="8922" y="20815"/>
                  </a:cubicBezTo>
                  <a:cubicBezTo>
                    <a:pt x="7513" y="21404"/>
                    <a:pt x="5635" y="21600"/>
                    <a:pt x="4696" y="19833"/>
                  </a:cubicBezTo>
                  <a:cubicBezTo>
                    <a:pt x="3757" y="18065"/>
                    <a:pt x="3757" y="14335"/>
                    <a:pt x="6730" y="10702"/>
                  </a:cubicBezTo>
                  <a:cubicBezTo>
                    <a:pt x="9704" y="7069"/>
                    <a:pt x="15652" y="35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6494956" y="1497132"/>
              <a:ext cx="213529" cy="51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15" fill="norm" stroke="1" extrusionOk="0">
                  <a:moveTo>
                    <a:pt x="21485" y="2863"/>
                  </a:moveTo>
                  <a:cubicBezTo>
                    <a:pt x="21228" y="2004"/>
                    <a:pt x="20971" y="1144"/>
                    <a:pt x="20199" y="661"/>
                  </a:cubicBezTo>
                  <a:cubicBezTo>
                    <a:pt x="19428" y="177"/>
                    <a:pt x="18142" y="69"/>
                    <a:pt x="16856" y="16"/>
                  </a:cubicBezTo>
                  <a:cubicBezTo>
                    <a:pt x="15571" y="-38"/>
                    <a:pt x="14285" y="-38"/>
                    <a:pt x="11714" y="1359"/>
                  </a:cubicBezTo>
                  <a:cubicBezTo>
                    <a:pt x="9142" y="2756"/>
                    <a:pt x="5285" y="5550"/>
                    <a:pt x="2971" y="8452"/>
                  </a:cubicBezTo>
                  <a:cubicBezTo>
                    <a:pt x="656" y="11353"/>
                    <a:pt x="-115" y="14362"/>
                    <a:pt x="14" y="16404"/>
                  </a:cubicBezTo>
                  <a:cubicBezTo>
                    <a:pt x="142" y="18446"/>
                    <a:pt x="1171" y="19520"/>
                    <a:pt x="2842" y="20272"/>
                  </a:cubicBezTo>
                  <a:cubicBezTo>
                    <a:pt x="4514" y="21025"/>
                    <a:pt x="6828" y="21455"/>
                    <a:pt x="8628" y="21508"/>
                  </a:cubicBezTo>
                  <a:cubicBezTo>
                    <a:pt x="10428" y="21562"/>
                    <a:pt x="11714" y="21240"/>
                    <a:pt x="12999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6778886" y="1466995"/>
              <a:ext cx="174938" cy="49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38" fill="norm" stroke="1" extrusionOk="0">
                  <a:moveTo>
                    <a:pt x="8280" y="8289"/>
                  </a:moveTo>
                  <a:cubicBezTo>
                    <a:pt x="6402" y="11629"/>
                    <a:pt x="4524" y="14969"/>
                    <a:pt x="3584" y="16917"/>
                  </a:cubicBezTo>
                  <a:cubicBezTo>
                    <a:pt x="2645" y="18866"/>
                    <a:pt x="2645" y="19423"/>
                    <a:pt x="2176" y="20091"/>
                  </a:cubicBezTo>
                  <a:cubicBezTo>
                    <a:pt x="1706" y="20759"/>
                    <a:pt x="767" y="21538"/>
                    <a:pt x="298" y="21538"/>
                  </a:cubicBezTo>
                  <a:cubicBezTo>
                    <a:pt x="-172" y="21538"/>
                    <a:pt x="-172" y="20759"/>
                    <a:pt x="924" y="18198"/>
                  </a:cubicBezTo>
                  <a:cubicBezTo>
                    <a:pt x="2019" y="15637"/>
                    <a:pt x="4211" y="11295"/>
                    <a:pt x="6245" y="8177"/>
                  </a:cubicBezTo>
                  <a:cubicBezTo>
                    <a:pt x="8280" y="5060"/>
                    <a:pt x="10158" y="3167"/>
                    <a:pt x="11567" y="1998"/>
                  </a:cubicBezTo>
                  <a:cubicBezTo>
                    <a:pt x="12976" y="829"/>
                    <a:pt x="13915" y="383"/>
                    <a:pt x="15167" y="161"/>
                  </a:cubicBezTo>
                  <a:cubicBezTo>
                    <a:pt x="16419" y="-62"/>
                    <a:pt x="17984" y="-62"/>
                    <a:pt x="18924" y="216"/>
                  </a:cubicBezTo>
                  <a:cubicBezTo>
                    <a:pt x="19863" y="495"/>
                    <a:pt x="20176" y="1051"/>
                    <a:pt x="20332" y="3445"/>
                  </a:cubicBezTo>
                  <a:cubicBezTo>
                    <a:pt x="20489" y="5839"/>
                    <a:pt x="20489" y="10070"/>
                    <a:pt x="20645" y="13299"/>
                  </a:cubicBezTo>
                  <a:cubicBezTo>
                    <a:pt x="20802" y="16528"/>
                    <a:pt x="21115" y="18754"/>
                    <a:pt x="21428" y="20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6800486" y="1764578"/>
              <a:ext cx="22234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6200"/>
                    <a:pt x="5462" y="10800"/>
                    <a:pt x="9062" y="7200"/>
                  </a:cubicBezTo>
                  <a:cubicBezTo>
                    <a:pt x="12662" y="3600"/>
                    <a:pt x="1713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7265161" y="1482654"/>
              <a:ext cx="238686" cy="393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41" fill="norm" stroke="1" extrusionOk="0">
                  <a:moveTo>
                    <a:pt x="5041" y="7012"/>
                  </a:moveTo>
                  <a:cubicBezTo>
                    <a:pt x="4587" y="10496"/>
                    <a:pt x="4132" y="13980"/>
                    <a:pt x="3905" y="16140"/>
                  </a:cubicBezTo>
                  <a:cubicBezTo>
                    <a:pt x="3677" y="18300"/>
                    <a:pt x="3677" y="19136"/>
                    <a:pt x="3450" y="19902"/>
                  </a:cubicBezTo>
                  <a:cubicBezTo>
                    <a:pt x="3223" y="20669"/>
                    <a:pt x="2768" y="21366"/>
                    <a:pt x="2086" y="21435"/>
                  </a:cubicBezTo>
                  <a:cubicBezTo>
                    <a:pt x="1404" y="21505"/>
                    <a:pt x="494" y="20948"/>
                    <a:pt x="153" y="18509"/>
                  </a:cubicBezTo>
                  <a:cubicBezTo>
                    <a:pt x="-188" y="16070"/>
                    <a:pt x="39" y="11750"/>
                    <a:pt x="835" y="8545"/>
                  </a:cubicBezTo>
                  <a:cubicBezTo>
                    <a:pt x="1631" y="5340"/>
                    <a:pt x="2995" y="3250"/>
                    <a:pt x="4132" y="1995"/>
                  </a:cubicBezTo>
                  <a:cubicBezTo>
                    <a:pt x="5269" y="741"/>
                    <a:pt x="6178" y="323"/>
                    <a:pt x="7770" y="114"/>
                  </a:cubicBezTo>
                  <a:cubicBezTo>
                    <a:pt x="9361" y="-95"/>
                    <a:pt x="11635" y="-95"/>
                    <a:pt x="14023" y="811"/>
                  </a:cubicBezTo>
                  <a:cubicBezTo>
                    <a:pt x="16410" y="1717"/>
                    <a:pt x="18911" y="3528"/>
                    <a:pt x="20161" y="5967"/>
                  </a:cubicBezTo>
                  <a:cubicBezTo>
                    <a:pt x="21412" y="8406"/>
                    <a:pt x="21412" y="11471"/>
                    <a:pt x="20957" y="13701"/>
                  </a:cubicBezTo>
                  <a:cubicBezTo>
                    <a:pt x="20503" y="15931"/>
                    <a:pt x="19593" y="17324"/>
                    <a:pt x="18684" y="18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7705174" y="1565240"/>
              <a:ext cx="1" cy="276007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7705174" y="1414806"/>
              <a:ext cx="172803" cy="44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216" fill="norm" stroke="1" extrusionOk="0">
                  <a:moveTo>
                    <a:pt x="0" y="6741"/>
                  </a:moveTo>
                  <a:cubicBezTo>
                    <a:pt x="626" y="4690"/>
                    <a:pt x="1252" y="2638"/>
                    <a:pt x="2191" y="1432"/>
                  </a:cubicBezTo>
                  <a:cubicBezTo>
                    <a:pt x="3130" y="225"/>
                    <a:pt x="4383" y="-137"/>
                    <a:pt x="7357" y="44"/>
                  </a:cubicBezTo>
                  <a:cubicBezTo>
                    <a:pt x="10330" y="225"/>
                    <a:pt x="15026" y="949"/>
                    <a:pt x="17843" y="1914"/>
                  </a:cubicBezTo>
                  <a:cubicBezTo>
                    <a:pt x="20661" y="2880"/>
                    <a:pt x="21600" y="4086"/>
                    <a:pt x="20348" y="5233"/>
                  </a:cubicBezTo>
                  <a:cubicBezTo>
                    <a:pt x="19096" y="6379"/>
                    <a:pt x="15652" y="7465"/>
                    <a:pt x="12991" y="8189"/>
                  </a:cubicBezTo>
                  <a:cubicBezTo>
                    <a:pt x="10330" y="8913"/>
                    <a:pt x="8452" y="9275"/>
                    <a:pt x="8296" y="9577"/>
                  </a:cubicBezTo>
                  <a:cubicBezTo>
                    <a:pt x="8139" y="9879"/>
                    <a:pt x="9704" y="10120"/>
                    <a:pt x="11896" y="10723"/>
                  </a:cubicBezTo>
                  <a:cubicBezTo>
                    <a:pt x="14087" y="11327"/>
                    <a:pt x="16904" y="12292"/>
                    <a:pt x="18783" y="13619"/>
                  </a:cubicBezTo>
                  <a:cubicBezTo>
                    <a:pt x="20661" y="14947"/>
                    <a:pt x="21600" y="16636"/>
                    <a:pt x="20974" y="17964"/>
                  </a:cubicBezTo>
                  <a:cubicBezTo>
                    <a:pt x="20348" y="19291"/>
                    <a:pt x="18157" y="20256"/>
                    <a:pt x="16122" y="20799"/>
                  </a:cubicBezTo>
                  <a:cubicBezTo>
                    <a:pt x="14087" y="21342"/>
                    <a:pt x="12209" y="21463"/>
                    <a:pt x="10487" y="20498"/>
                  </a:cubicBezTo>
                  <a:cubicBezTo>
                    <a:pt x="8765" y="19532"/>
                    <a:pt x="7200" y="17481"/>
                    <a:pt x="5635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7896844" y="1346475"/>
              <a:ext cx="228758" cy="594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63" fill="norm" stroke="1" extrusionOk="0">
                  <a:moveTo>
                    <a:pt x="8545" y="427"/>
                  </a:moveTo>
                  <a:cubicBezTo>
                    <a:pt x="9732" y="241"/>
                    <a:pt x="10919" y="56"/>
                    <a:pt x="12343" y="9"/>
                  </a:cubicBezTo>
                  <a:cubicBezTo>
                    <a:pt x="13767" y="-37"/>
                    <a:pt x="15429" y="56"/>
                    <a:pt x="17090" y="1029"/>
                  </a:cubicBezTo>
                  <a:cubicBezTo>
                    <a:pt x="18752" y="2002"/>
                    <a:pt x="20413" y="3857"/>
                    <a:pt x="21007" y="6128"/>
                  </a:cubicBezTo>
                  <a:cubicBezTo>
                    <a:pt x="21600" y="8399"/>
                    <a:pt x="21125" y="11087"/>
                    <a:pt x="19226" y="13637"/>
                  </a:cubicBezTo>
                  <a:cubicBezTo>
                    <a:pt x="17327" y="16186"/>
                    <a:pt x="14004" y="18596"/>
                    <a:pt x="10563" y="19894"/>
                  </a:cubicBezTo>
                  <a:cubicBezTo>
                    <a:pt x="7121" y="21192"/>
                    <a:pt x="3560" y="21378"/>
                    <a:pt x="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6156472" y="2370258"/>
              <a:ext cx="157170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70" y="21600"/>
                    <a:pt x="2740" y="21600"/>
                    <a:pt x="4162" y="20400"/>
                  </a:cubicBezTo>
                  <a:cubicBezTo>
                    <a:pt x="5584" y="19200"/>
                    <a:pt x="7060" y="16800"/>
                    <a:pt x="8517" y="14000"/>
                  </a:cubicBezTo>
                  <a:cubicBezTo>
                    <a:pt x="9975" y="11200"/>
                    <a:pt x="11415" y="8000"/>
                    <a:pt x="12890" y="5600"/>
                  </a:cubicBezTo>
                  <a:cubicBezTo>
                    <a:pt x="14365" y="3200"/>
                    <a:pt x="15875" y="1600"/>
                    <a:pt x="17333" y="800"/>
                  </a:cubicBezTo>
                  <a:cubicBezTo>
                    <a:pt x="18790" y="0"/>
                    <a:pt x="201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6624149" y="2475505"/>
              <a:ext cx="212469" cy="60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231" fill="norm" stroke="1" extrusionOk="0">
                  <a:moveTo>
                    <a:pt x="3812" y="7871"/>
                  </a:moveTo>
                  <a:cubicBezTo>
                    <a:pt x="4066" y="11277"/>
                    <a:pt x="4320" y="14682"/>
                    <a:pt x="4447" y="17057"/>
                  </a:cubicBezTo>
                  <a:cubicBezTo>
                    <a:pt x="4574" y="19433"/>
                    <a:pt x="4574" y="20777"/>
                    <a:pt x="4447" y="21135"/>
                  </a:cubicBezTo>
                  <a:cubicBezTo>
                    <a:pt x="4320" y="21494"/>
                    <a:pt x="4066" y="20867"/>
                    <a:pt x="3685" y="18805"/>
                  </a:cubicBezTo>
                  <a:cubicBezTo>
                    <a:pt x="3304" y="16744"/>
                    <a:pt x="2795" y="13248"/>
                    <a:pt x="3304" y="10291"/>
                  </a:cubicBezTo>
                  <a:cubicBezTo>
                    <a:pt x="3812" y="7333"/>
                    <a:pt x="5337" y="4913"/>
                    <a:pt x="7115" y="3300"/>
                  </a:cubicBezTo>
                  <a:cubicBezTo>
                    <a:pt x="8894" y="1687"/>
                    <a:pt x="10927" y="880"/>
                    <a:pt x="12706" y="432"/>
                  </a:cubicBezTo>
                  <a:cubicBezTo>
                    <a:pt x="14485" y="-16"/>
                    <a:pt x="16009" y="-106"/>
                    <a:pt x="17280" y="118"/>
                  </a:cubicBezTo>
                  <a:cubicBezTo>
                    <a:pt x="18551" y="342"/>
                    <a:pt x="19567" y="880"/>
                    <a:pt x="20329" y="1866"/>
                  </a:cubicBezTo>
                  <a:cubicBezTo>
                    <a:pt x="21092" y="2852"/>
                    <a:pt x="21600" y="4286"/>
                    <a:pt x="20456" y="5496"/>
                  </a:cubicBezTo>
                  <a:cubicBezTo>
                    <a:pt x="19313" y="6706"/>
                    <a:pt x="16518" y="7692"/>
                    <a:pt x="12833" y="8229"/>
                  </a:cubicBezTo>
                  <a:cubicBezTo>
                    <a:pt x="9148" y="8767"/>
                    <a:pt x="4574" y="8857"/>
                    <a:pt x="0" y="8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6769819" y="2722933"/>
              <a:ext cx="230006" cy="262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5033"/>
                  </a:moveTo>
                  <a:cubicBezTo>
                    <a:pt x="1680" y="4614"/>
                    <a:pt x="3360" y="4194"/>
                    <a:pt x="5760" y="5557"/>
                  </a:cubicBezTo>
                  <a:cubicBezTo>
                    <a:pt x="8160" y="6920"/>
                    <a:pt x="11280" y="10066"/>
                    <a:pt x="12840" y="12897"/>
                  </a:cubicBezTo>
                  <a:cubicBezTo>
                    <a:pt x="14400" y="15728"/>
                    <a:pt x="14400" y="18245"/>
                    <a:pt x="13800" y="19713"/>
                  </a:cubicBezTo>
                  <a:cubicBezTo>
                    <a:pt x="13200" y="21181"/>
                    <a:pt x="12000" y="21600"/>
                    <a:pt x="10920" y="21495"/>
                  </a:cubicBezTo>
                  <a:cubicBezTo>
                    <a:pt x="9840" y="21390"/>
                    <a:pt x="8880" y="20761"/>
                    <a:pt x="8640" y="18664"/>
                  </a:cubicBezTo>
                  <a:cubicBezTo>
                    <a:pt x="8400" y="16567"/>
                    <a:pt x="8880" y="13002"/>
                    <a:pt x="11160" y="9647"/>
                  </a:cubicBezTo>
                  <a:cubicBezTo>
                    <a:pt x="13440" y="6291"/>
                    <a:pt x="17520" y="314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7102368" y="2597871"/>
              <a:ext cx="142796" cy="31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118" fill="norm" stroke="1" extrusionOk="0">
                  <a:moveTo>
                    <a:pt x="13216" y="4207"/>
                  </a:moveTo>
                  <a:cubicBezTo>
                    <a:pt x="14353" y="3533"/>
                    <a:pt x="15490" y="2858"/>
                    <a:pt x="16058" y="2098"/>
                  </a:cubicBezTo>
                  <a:cubicBezTo>
                    <a:pt x="16627" y="1339"/>
                    <a:pt x="16627" y="495"/>
                    <a:pt x="15679" y="157"/>
                  </a:cubicBezTo>
                  <a:cubicBezTo>
                    <a:pt x="14732" y="-180"/>
                    <a:pt x="12837" y="-11"/>
                    <a:pt x="10942" y="1001"/>
                  </a:cubicBezTo>
                  <a:cubicBezTo>
                    <a:pt x="9048" y="2014"/>
                    <a:pt x="7153" y="3870"/>
                    <a:pt x="5069" y="6739"/>
                  </a:cubicBezTo>
                  <a:cubicBezTo>
                    <a:pt x="2985" y="9607"/>
                    <a:pt x="711" y="13489"/>
                    <a:pt x="142" y="16189"/>
                  </a:cubicBezTo>
                  <a:cubicBezTo>
                    <a:pt x="-426" y="18889"/>
                    <a:pt x="711" y="20407"/>
                    <a:pt x="3553" y="20914"/>
                  </a:cubicBezTo>
                  <a:cubicBezTo>
                    <a:pt x="6395" y="21420"/>
                    <a:pt x="10942" y="20914"/>
                    <a:pt x="14163" y="20154"/>
                  </a:cubicBezTo>
                  <a:cubicBezTo>
                    <a:pt x="17385" y="19395"/>
                    <a:pt x="19279" y="18382"/>
                    <a:pt x="21174" y="17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7321831" y="2571688"/>
              <a:ext cx="121300" cy="370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289" fill="norm" stroke="1" extrusionOk="0">
                  <a:moveTo>
                    <a:pt x="5290" y="7815"/>
                  </a:moveTo>
                  <a:cubicBezTo>
                    <a:pt x="5290" y="6933"/>
                    <a:pt x="5290" y="6051"/>
                    <a:pt x="5290" y="6051"/>
                  </a:cubicBezTo>
                  <a:cubicBezTo>
                    <a:pt x="5290" y="6051"/>
                    <a:pt x="5290" y="6933"/>
                    <a:pt x="4629" y="9431"/>
                  </a:cubicBezTo>
                  <a:cubicBezTo>
                    <a:pt x="3967" y="11929"/>
                    <a:pt x="2645" y="16043"/>
                    <a:pt x="1763" y="16190"/>
                  </a:cubicBezTo>
                  <a:cubicBezTo>
                    <a:pt x="882" y="16337"/>
                    <a:pt x="441" y="12517"/>
                    <a:pt x="882" y="9284"/>
                  </a:cubicBezTo>
                  <a:cubicBezTo>
                    <a:pt x="1322" y="6051"/>
                    <a:pt x="2645" y="3407"/>
                    <a:pt x="4188" y="1864"/>
                  </a:cubicBezTo>
                  <a:cubicBezTo>
                    <a:pt x="5731" y="321"/>
                    <a:pt x="7494" y="-120"/>
                    <a:pt x="10359" y="27"/>
                  </a:cubicBezTo>
                  <a:cubicBezTo>
                    <a:pt x="13225" y="174"/>
                    <a:pt x="17192" y="909"/>
                    <a:pt x="19176" y="2158"/>
                  </a:cubicBezTo>
                  <a:cubicBezTo>
                    <a:pt x="21159" y="3407"/>
                    <a:pt x="21159" y="5170"/>
                    <a:pt x="20498" y="6345"/>
                  </a:cubicBezTo>
                  <a:cubicBezTo>
                    <a:pt x="19837" y="7521"/>
                    <a:pt x="18514" y="8109"/>
                    <a:pt x="17192" y="8696"/>
                  </a:cubicBezTo>
                  <a:cubicBezTo>
                    <a:pt x="15869" y="9284"/>
                    <a:pt x="14547" y="9872"/>
                    <a:pt x="14988" y="10460"/>
                  </a:cubicBezTo>
                  <a:cubicBezTo>
                    <a:pt x="15429" y="11047"/>
                    <a:pt x="17633" y="11635"/>
                    <a:pt x="19176" y="12884"/>
                  </a:cubicBezTo>
                  <a:cubicBezTo>
                    <a:pt x="20718" y="14133"/>
                    <a:pt x="21600" y="16043"/>
                    <a:pt x="20278" y="17586"/>
                  </a:cubicBezTo>
                  <a:cubicBezTo>
                    <a:pt x="18955" y="19129"/>
                    <a:pt x="15429" y="20304"/>
                    <a:pt x="12563" y="20892"/>
                  </a:cubicBezTo>
                  <a:cubicBezTo>
                    <a:pt x="9698" y="21480"/>
                    <a:pt x="7494" y="21480"/>
                    <a:pt x="5510" y="20451"/>
                  </a:cubicBezTo>
                  <a:cubicBezTo>
                    <a:pt x="3527" y="19423"/>
                    <a:pt x="1763" y="17366"/>
                    <a:pt x="0" y="15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7406166" y="2523595"/>
              <a:ext cx="210604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10673" y="0"/>
                  </a:moveTo>
                  <a:cubicBezTo>
                    <a:pt x="13468" y="524"/>
                    <a:pt x="16264" y="1047"/>
                    <a:pt x="18296" y="2618"/>
                  </a:cubicBezTo>
                  <a:cubicBezTo>
                    <a:pt x="20329" y="4189"/>
                    <a:pt x="21600" y="6807"/>
                    <a:pt x="20584" y="9687"/>
                  </a:cubicBezTo>
                  <a:cubicBezTo>
                    <a:pt x="19567" y="12567"/>
                    <a:pt x="16264" y="15709"/>
                    <a:pt x="12452" y="17738"/>
                  </a:cubicBezTo>
                  <a:cubicBezTo>
                    <a:pt x="8640" y="19767"/>
                    <a:pt x="4320" y="206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8571526" y="2423926"/>
              <a:ext cx="99670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9391878" y="1751341"/>
              <a:ext cx="178894" cy="62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9257" y="9373"/>
                  </a:moveTo>
                  <a:cubicBezTo>
                    <a:pt x="8023" y="10772"/>
                    <a:pt x="6789" y="12171"/>
                    <a:pt x="6171" y="14051"/>
                  </a:cubicBezTo>
                  <a:cubicBezTo>
                    <a:pt x="5554" y="15931"/>
                    <a:pt x="5554" y="18292"/>
                    <a:pt x="5400" y="19692"/>
                  </a:cubicBezTo>
                  <a:cubicBezTo>
                    <a:pt x="5246" y="21091"/>
                    <a:pt x="4937" y="21528"/>
                    <a:pt x="4474" y="21528"/>
                  </a:cubicBezTo>
                  <a:cubicBezTo>
                    <a:pt x="4011" y="21528"/>
                    <a:pt x="3394" y="21091"/>
                    <a:pt x="3086" y="19342"/>
                  </a:cubicBezTo>
                  <a:cubicBezTo>
                    <a:pt x="2777" y="17593"/>
                    <a:pt x="2777" y="14532"/>
                    <a:pt x="3240" y="11515"/>
                  </a:cubicBezTo>
                  <a:cubicBezTo>
                    <a:pt x="3703" y="8498"/>
                    <a:pt x="4629" y="5525"/>
                    <a:pt x="5400" y="3776"/>
                  </a:cubicBezTo>
                  <a:cubicBezTo>
                    <a:pt x="6171" y="2027"/>
                    <a:pt x="6789" y="1502"/>
                    <a:pt x="7406" y="1021"/>
                  </a:cubicBezTo>
                  <a:cubicBezTo>
                    <a:pt x="8023" y="540"/>
                    <a:pt x="8640" y="103"/>
                    <a:pt x="9874" y="15"/>
                  </a:cubicBezTo>
                  <a:cubicBezTo>
                    <a:pt x="11109" y="-72"/>
                    <a:pt x="12960" y="190"/>
                    <a:pt x="15583" y="1196"/>
                  </a:cubicBezTo>
                  <a:cubicBezTo>
                    <a:pt x="18206" y="2202"/>
                    <a:pt x="21600" y="3951"/>
                    <a:pt x="21600" y="5568"/>
                  </a:cubicBezTo>
                  <a:cubicBezTo>
                    <a:pt x="21600" y="7186"/>
                    <a:pt x="18206" y="8673"/>
                    <a:pt x="14040" y="9591"/>
                  </a:cubicBezTo>
                  <a:cubicBezTo>
                    <a:pt x="9874" y="10509"/>
                    <a:pt x="4937" y="10859"/>
                    <a:pt x="0" y="11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9506881" y="2017583"/>
              <a:ext cx="237673" cy="308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6905"/>
                  </a:moveTo>
                  <a:cubicBezTo>
                    <a:pt x="929" y="6374"/>
                    <a:pt x="1858" y="5843"/>
                    <a:pt x="2903" y="6020"/>
                  </a:cubicBezTo>
                  <a:cubicBezTo>
                    <a:pt x="3948" y="6197"/>
                    <a:pt x="5110" y="7082"/>
                    <a:pt x="6387" y="9030"/>
                  </a:cubicBezTo>
                  <a:cubicBezTo>
                    <a:pt x="7664" y="10977"/>
                    <a:pt x="9058" y="13987"/>
                    <a:pt x="9406" y="16289"/>
                  </a:cubicBezTo>
                  <a:cubicBezTo>
                    <a:pt x="9755" y="18590"/>
                    <a:pt x="9058" y="20184"/>
                    <a:pt x="8129" y="20892"/>
                  </a:cubicBezTo>
                  <a:cubicBezTo>
                    <a:pt x="7200" y="21600"/>
                    <a:pt x="6039" y="21423"/>
                    <a:pt x="5458" y="20803"/>
                  </a:cubicBezTo>
                  <a:cubicBezTo>
                    <a:pt x="4877" y="20184"/>
                    <a:pt x="4877" y="19121"/>
                    <a:pt x="6039" y="16200"/>
                  </a:cubicBezTo>
                  <a:cubicBezTo>
                    <a:pt x="7200" y="13279"/>
                    <a:pt x="9523" y="8498"/>
                    <a:pt x="12310" y="5489"/>
                  </a:cubicBezTo>
                  <a:cubicBezTo>
                    <a:pt x="15097" y="2479"/>
                    <a:pt x="18348" y="12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9878129" y="1870340"/>
              <a:ext cx="157765" cy="399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097" fill="norm" stroke="1" extrusionOk="0">
                  <a:moveTo>
                    <a:pt x="21165" y="2513"/>
                  </a:moveTo>
                  <a:cubicBezTo>
                    <a:pt x="20136" y="1568"/>
                    <a:pt x="19108" y="623"/>
                    <a:pt x="17565" y="218"/>
                  </a:cubicBezTo>
                  <a:cubicBezTo>
                    <a:pt x="16022" y="-187"/>
                    <a:pt x="13965" y="-52"/>
                    <a:pt x="11565" y="826"/>
                  </a:cubicBezTo>
                  <a:cubicBezTo>
                    <a:pt x="9165" y="1703"/>
                    <a:pt x="6422" y="3323"/>
                    <a:pt x="4022" y="6158"/>
                  </a:cubicBezTo>
                  <a:cubicBezTo>
                    <a:pt x="1622" y="8993"/>
                    <a:pt x="-435" y="13043"/>
                    <a:pt x="79" y="15878"/>
                  </a:cubicBezTo>
                  <a:cubicBezTo>
                    <a:pt x="594" y="18713"/>
                    <a:pt x="3679" y="20333"/>
                    <a:pt x="7279" y="20873"/>
                  </a:cubicBezTo>
                  <a:cubicBezTo>
                    <a:pt x="10879" y="21413"/>
                    <a:pt x="14994" y="20873"/>
                    <a:pt x="19108" y="20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10074227" y="1777000"/>
              <a:ext cx="139475" cy="499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332" fill="norm" stroke="1" extrusionOk="0">
                  <a:moveTo>
                    <a:pt x="10604" y="6342"/>
                  </a:moveTo>
                  <a:cubicBezTo>
                    <a:pt x="9033" y="9288"/>
                    <a:pt x="7462" y="12233"/>
                    <a:pt x="6676" y="14361"/>
                  </a:cubicBezTo>
                  <a:cubicBezTo>
                    <a:pt x="5891" y="16488"/>
                    <a:pt x="5891" y="17797"/>
                    <a:pt x="5695" y="18942"/>
                  </a:cubicBezTo>
                  <a:cubicBezTo>
                    <a:pt x="5498" y="20088"/>
                    <a:pt x="5105" y="21070"/>
                    <a:pt x="4713" y="21288"/>
                  </a:cubicBezTo>
                  <a:cubicBezTo>
                    <a:pt x="4320" y="21506"/>
                    <a:pt x="3927" y="20961"/>
                    <a:pt x="3535" y="18724"/>
                  </a:cubicBezTo>
                  <a:cubicBezTo>
                    <a:pt x="3142" y="16488"/>
                    <a:pt x="2749" y="12561"/>
                    <a:pt x="2553" y="9670"/>
                  </a:cubicBezTo>
                  <a:cubicBezTo>
                    <a:pt x="2356" y="6779"/>
                    <a:pt x="2356" y="4924"/>
                    <a:pt x="2945" y="3506"/>
                  </a:cubicBezTo>
                  <a:cubicBezTo>
                    <a:pt x="3535" y="2088"/>
                    <a:pt x="4713" y="1106"/>
                    <a:pt x="6284" y="561"/>
                  </a:cubicBezTo>
                  <a:cubicBezTo>
                    <a:pt x="7855" y="15"/>
                    <a:pt x="9818" y="-94"/>
                    <a:pt x="11389" y="70"/>
                  </a:cubicBezTo>
                  <a:cubicBezTo>
                    <a:pt x="12960" y="233"/>
                    <a:pt x="14138" y="670"/>
                    <a:pt x="15905" y="1979"/>
                  </a:cubicBezTo>
                  <a:cubicBezTo>
                    <a:pt x="17673" y="3288"/>
                    <a:pt x="20029" y="5470"/>
                    <a:pt x="19833" y="7379"/>
                  </a:cubicBezTo>
                  <a:cubicBezTo>
                    <a:pt x="19636" y="9288"/>
                    <a:pt x="16887" y="10924"/>
                    <a:pt x="14335" y="11851"/>
                  </a:cubicBezTo>
                  <a:cubicBezTo>
                    <a:pt x="11782" y="12779"/>
                    <a:pt x="9425" y="12997"/>
                    <a:pt x="9229" y="12997"/>
                  </a:cubicBezTo>
                  <a:cubicBezTo>
                    <a:pt x="9033" y="12997"/>
                    <a:pt x="10996" y="12779"/>
                    <a:pt x="13156" y="12942"/>
                  </a:cubicBezTo>
                  <a:cubicBezTo>
                    <a:pt x="15316" y="13106"/>
                    <a:pt x="17673" y="13651"/>
                    <a:pt x="19244" y="14470"/>
                  </a:cubicBezTo>
                  <a:cubicBezTo>
                    <a:pt x="20815" y="15288"/>
                    <a:pt x="21600" y="16379"/>
                    <a:pt x="21404" y="17470"/>
                  </a:cubicBezTo>
                  <a:cubicBezTo>
                    <a:pt x="21207" y="18561"/>
                    <a:pt x="20029" y="19651"/>
                    <a:pt x="18655" y="20361"/>
                  </a:cubicBezTo>
                  <a:cubicBezTo>
                    <a:pt x="17280" y="21070"/>
                    <a:pt x="15709" y="21397"/>
                    <a:pt x="12960" y="21288"/>
                  </a:cubicBezTo>
                  <a:cubicBezTo>
                    <a:pt x="10211" y="21179"/>
                    <a:pt x="6284" y="20633"/>
                    <a:pt x="3927" y="19706"/>
                  </a:cubicBezTo>
                  <a:cubicBezTo>
                    <a:pt x="1571" y="18779"/>
                    <a:pt x="785" y="17470"/>
                    <a:pt x="0" y="16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10296565" y="1770737"/>
              <a:ext cx="145675" cy="484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41" fill="norm" stroke="1" extrusionOk="0">
                  <a:moveTo>
                    <a:pt x="0" y="67"/>
                  </a:moveTo>
                  <a:cubicBezTo>
                    <a:pt x="4027" y="-46"/>
                    <a:pt x="8054" y="-159"/>
                    <a:pt x="11898" y="1028"/>
                  </a:cubicBezTo>
                  <a:cubicBezTo>
                    <a:pt x="15742" y="2216"/>
                    <a:pt x="19403" y="4704"/>
                    <a:pt x="20502" y="7701"/>
                  </a:cubicBezTo>
                  <a:cubicBezTo>
                    <a:pt x="21600" y="10698"/>
                    <a:pt x="20136" y="14203"/>
                    <a:pt x="17390" y="16578"/>
                  </a:cubicBezTo>
                  <a:cubicBezTo>
                    <a:pt x="14644" y="18953"/>
                    <a:pt x="10617" y="20197"/>
                    <a:pt x="6590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10626239" y="1841246"/>
              <a:ext cx="420933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0" y="0"/>
                  </a:moveTo>
                  <a:cubicBezTo>
                    <a:pt x="4034" y="1414"/>
                    <a:pt x="8067" y="2829"/>
                    <a:pt x="11320" y="3921"/>
                  </a:cubicBezTo>
                  <a:cubicBezTo>
                    <a:pt x="14573" y="5014"/>
                    <a:pt x="17046" y="5786"/>
                    <a:pt x="18672" y="6429"/>
                  </a:cubicBezTo>
                  <a:cubicBezTo>
                    <a:pt x="20299" y="7071"/>
                    <a:pt x="21080" y="7586"/>
                    <a:pt x="21340" y="8164"/>
                  </a:cubicBezTo>
                  <a:cubicBezTo>
                    <a:pt x="21600" y="8743"/>
                    <a:pt x="21340" y="9386"/>
                    <a:pt x="20169" y="10350"/>
                  </a:cubicBezTo>
                  <a:cubicBezTo>
                    <a:pt x="18998" y="11314"/>
                    <a:pt x="16916" y="12600"/>
                    <a:pt x="14508" y="14207"/>
                  </a:cubicBezTo>
                  <a:cubicBezTo>
                    <a:pt x="12101" y="15814"/>
                    <a:pt x="9369" y="17743"/>
                    <a:pt x="7872" y="19029"/>
                  </a:cubicBezTo>
                  <a:cubicBezTo>
                    <a:pt x="6376" y="20314"/>
                    <a:pt x="6116" y="20957"/>
                    <a:pt x="58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11215582" y="1848913"/>
              <a:ext cx="311143" cy="373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469" fill="norm" stroke="1" extrusionOk="0">
                  <a:moveTo>
                    <a:pt x="16010" y="3967"/>
                  </a:moveTo>
                  <a:cubicBezTo>
                    <a:pt x="16010" y="2939"/>
                    <a:pt x="16010" y="1910"/>
                    <a:pt x="15667" y="1176"/>
                  </a:cubicBezTo>
                  <a:cubicBezTo>
                    <a:pt x="15324" y="441"/>
                    <a:pt x="14638" y="0"/>
                    <a:pt x="13353" y="0"/>
                  </a:cubicBezTo>
                  <a:cubicBezTo>
                    <a:pt x="12067" y="0"/>
                    <a:pt x="10181" y="441"/>
                    <a:pt x="7867" y="2718"/>
                  </a:cubicBezTo>
                  <a:cubicBezTo>
                    <a:pt x="5553" y="4996"/>
                    <a:pt x="2810" y="9110"/>
                    <a:pt x="1353" y="12269"/>
                  </a:cubicBezTo>
                  <a:cubicBezTo>
                    <a:pt x="-105" y="15429"/>
                    <a:pt x="-276" y="17633"/>
                    <a:pt x="324" y="19176"/>
                  </a:cubicBezTo>
                  <a:cubicBezTo>
                    <a:pt x="924" y="20718"/>
                    <a:pt x="2295" y="21600"/>
                    <a:pt x="4781" y="21453"/>
                  </a:cubicBezTo>
                  <a:cubicBezTo>
                    <a:pt x="7267" y="21306"/>
                    <a:pt x="10867" y="20131"/>
                    <a:pt x="13695" y="17927"/>
                  </a:cubicBezTo>
                  <a:cubicBezTo>
                    <a:pt x="16524" y="15722"/>
                    <a:pt x="18581" y="12490"/>
                    <a:pt x="19781" y="9918"/>
                  </a:cubicBezTo>
                  <a:cubicBezTo>
                    <a:pt x="20981" y="7347"/>
                    <a:pt x="21324" y="5437"/>
                    <a:pt x="20124" y="3967"/>
                  </a:cubicBezTo>
                  <a:cubicBezTo>
                    <a:pt x="18924" y="2498"/>
                    <a:pt x="16181" y="1469"/>
                    <a:pt x="13438" y="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8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36994" y="3032240"/>
              <a:ext cx="2034113" cy="50957"/>
            </a:xfrm>
            <a:prstGeom prst="rect">
              <a:avLst/>
            </a:prstGeom>
            <a:effectLst/>
          </p:spPr>
        </p:pic>
        <p:pic>
          <p:nvPicPr>
            <p:cNvPr id="1290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8324" y="3308246"/>
              <a:ext cx="33068" cy="109736"/>
            </a:xfrm>
            <a:prstGeom prst="rect">
              <a:avLst/>
            </a:prstGeom>
            <a:effectLst/>
          </p:spPr>
        </p:pic>
        <p:pic>
          <p:nvPicPr>
            <p:cNvPr id="1292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9659" y="3323580"/>
              <a:ext cx="40734" cy="71402"/>
            </a:xfrm>
            <a:prstGeom prst="rect">
              <a:avLst/>
            </a:prstGeom>
            <a:effectLst/>
          </p:spPr>
        </p:pic>
        <p:pic>
          <p:nvPicPr>
            <p:cNvPr id="129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53429" y="3342470"/>
              <a:ext cx="110002" cy="581833"/>
            </a:xfrm>
            <a:prstGeom prst="rect">
              <a:avLst/>
            </a:prstGeom>
            <a:effectLst/>
          </p:spPr>
        </p:pic>
        <p:pic>
          <p:nvPicPr>
            <p:cNvPr id="129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83103" y="3584252"/>
              <a:ext cx="162965" cy="231268"/>
            </a:xfrm>
            <a:prstGeom prst="rect">
              <a:avLst/>
            </a:prstGeom>
            <a:effectLst/>
          </p:spPr>
        </p:pic>
        <p:pic>
          <p:nvPicPr>
            <p:cNvPr id="129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70721" y="3645587"/>
              <a:ext cx="102186" cy="184290"/>
            </a:xfrm>
            <a:prstGeom prst="rect">
              <a:avLst/>
            </a:prstGeom>
            <a:effectLst/>
          </p:spPr>
        </p:pic>
        <p:pic>
          <p:nvPicPr>
            <p:cNvPr id="130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89338" y="3446249"/>
              <a:ext cx="148927" cy="408743"/>
            </a:xfrm>
            <a:prstGeom prst="rect">
              <a:avLst/>
            </a:prstGeom>
            <a:effectLst/>
          </p:spPr>
        </p:pic>
        <p:pic>
          <p:nvPicPr>
            <p:cNvPr id="1302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42675" y="3737589"/>
              <a:ext cx="48401" cy="48402"/>
            </a:xfrm>
            <a:prstGeom prst="rect">
              <a:avLst/>
            </a:prstGeom>
            <a:effectLst/>
          </p:spPr>
        </p:pic>
        <p:pic>
          <p:nvPicPr>
            <p:cNvPr id="130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89907" y="3323682"/>
              <a:ext cx="490522" cy="806216"/>
            </a:xfrm>
            <a:prstGeom prst="rect">
              <a:avLst/>
            </a:prstGeom>
            <a:effectLst/>
          </p:spPr>
        </p:pic>
        <p:pic>
          <p:nvPicPr>
            <p:cNvPr id="130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90738" y="3367495"/>
              <a:ext cx="280038" cy="533498"/>
            </a:xfrm>
            <a:prstGeom prst="rect">
              <a:avLst/>
            </a:prstGeom>
            <a:effectLst/>
          </p:spPr>
        </p:pic>
        <p:pic>
          <p:nvPicPr>
            <p:cNvPr id="130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53704" y="3653254"/>
              <a:ext cx="247739" cy="102069"/>
            </a:xfrm>
            <a:prstGeom prst="rect">
              <a:avLst/>
            </a:prstGeom>
            <a:effectLst/>
          </p:spPr>
        </p:pic>
        <p:pic>
          <p:nvPicPr>
            <p:cNvPr id="131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53421" y="3626808"/>
              <a:ext cx="237569" cy="596052"/>
            </a:xfrm>
            <a:prstGeom prst="rect">
              <a:avLst/>
            </a:prstGeom>
            <a:effectLst/>
          </p:spPr>
        </p:pic>
        <p:pic>
          <p:nvPicPr>
            <p:cNvPr id="131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127393" y="3672597"/>
              <a:ext cx="55500" cy="197729"/>
            </a:xfrm>
            <a:prstGeom prst="rect">
              <a:avLst/>
            </a:prstGeom>
            <a:effectLst/>
          </p:spPr>
        </p:pic>
        <p:pic>
          <p:nvPicPr>
            <p:cNvPr id="131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134380" y="3555860"/>
              <a:ext cx="49081" cy="69127"/>
            </a:xfrm>
            <a:prstGeom prst="rect">
              <a:avLst/>
            </a:prstGeom>
            <a:effectLst/>
          </p:spPr>
        </p:pic>
        <p:pic>
          <p:nvPicPr>
            <p:cNvPr id="131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188728" y="3599586"/>
              <a:ext cx="178738" cy="191169"/>
            </a:xfrm>
            <a:prstGeom prst="rect">
              <a:avLst/>
            </a:prstGeom>
            <a:effectLst/>
          </p:spPr>
        </p:pic>
        <p:pic>
          <p:nvPicPr>
            <p:cNvPr id="131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49731" y="3550462"/>
              <a:ext cx="324408" cy="230812"/>
            </a:xfrm>
            <a:prstGeom prst="rect">
              <a:avLst/>
            </a:prstGeom>
            <a:effectLst/>
          </p:spPr>
        </p:pic>
        <p:pic>
          <p:nvPicPr>
            <p:cNvPr id="132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70745" y="3469250"/>
              <a:ext cx="48402" cy="362742"/>
            </a:xfrm>
            <a:prstGeom prst="rect">
              <a:avLst/>
            </a:prstGeom>
            <a:effectLst/>
          </p:spPr>
        </p:pic>
        <p:pic>
          <p:nvPicPr>
            <p:cNvPr id="132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951797" y="3333339"/>
              <a:ext cx="183814" cy="490986"/>
            </a:xfrm>
            <a:prstGeom prst="rect">
              <a:avLst/>
            </a:prstGeom>
            <a:effectLst/>
          </p:spPr>
        </p:pic>
        <p:pic>
          <p:nvPicPr>
            <p:cNvPr id="132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193083" y="3250636"/>
              <a:ext cx="63736" cy="98345"/>
            </a:xfrm>
            <a:prstGeom prst="rect">
              <a:avLst/>
            </a:prstGeom>
            <a:effectLst/>
          </p:spPr>
        </p:pic>
        <p:pic>
          <p:nvPicPr>
            <p:cNvPr id="1326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300419" y="3254578"/>
              <a:ext cx="33068" cy="109736"/>
            </a:xfrm>
            <a:prstGeom prst="rect">
              <a:avLst/>
            </a:prstGeom>
            <a:effectLst/>
          </p:spPr>
        </p:pic>
        <p:pic>
          <p:nvPicPr>
            <p:cNvPr id="132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813053" y="3878148"/>
              <a:ext cx="891753" cy="114847"/>
            </a:xfrm>
            <a:prstGeom prst="rect">
              <a:avLst/>
            </a:prstGeom>
            <a:effectLst/>
          </p:spPr>
        </p:pic>
        <p:pic>
          <p:nvPicPr>
            <p:cNvPr id="133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97056" y="3982928"/>
              <a:ext cx="776752" cy="132737"/>
            </a:xfrm>
            <a:prstGeom prst="rect">
              <a:avLst/>
            </a:prstGeom>
            <a:effectLst/>
          </p:spPr>
        </p:pic>
        <p:sp>
          <p:nvSpPr>
            <p:cNvPr id="1332" name="Line"/>
            <p:cNvSpPr/>
            <p:nvPr/>
          </p:nvSpPr>
          <p:spPr>
            <a:xfrm>
              <a:off x="712990" y="4662031"/>
              <a:ext cx="234188" cy="45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431" fill="norm" stroke="1" extrusionOk="0">
                  <a:moveTo>
                    <a:pt x="4828" y="3989"/>
                  </a:moveTo>
                  <a:cubicBezTo>
                    <a:pt x="3450" y="3749"/>
                    <a:pt x="2071" y="3509"/>
                    <a:pt x="1956" y="3449"/>
                  </a:cubicBezTo>
                  <a:cubicBezTo>
                    <a:pt x="1841" y="3389"/>
                    <a:pt x="2990" y="3509"/>
                    <a:pt x="5403" y="3269"/>
                  </a:cubicBezTo>
                  <a:cubicBezTo>
                    <a:pt x="7816" y="3029"/>
                    <a:pt x="11492" y="2429"/>
                    <a:pt x="14135" y="2009"/>
                  </a:cubicBezTo>
                  <a:cubicBezTo>
                    <a:pt x="16777" y="1589"/>
                    <a:pt x="18386" y="1349"/>
                    <a:pt x="19535" y="989"/>
                  </a:cubicBezTo>
                  <a:cubicBezTo>
                    <a:pt x="20684" y="629"/>
                    <a:pt x="21373" y="149"/>
                    <a:pt x="20913" y="29"/>
                  </a:cubicBezTo>
                  <a:cubicBezTo>
                    <a:pt x="20454" y="-91"/>
                    <a:pt x="18845" y="149"/>
                    <a:pt x="15743" y="1049"/>
                  </a:cubicBezTo>
                  <a:cubicBezTo>
                    <a:pt x="12641" y="1949"/>
                    <a:pt x="8045" y="3509"/>
                    <a:pt x="5403" y="4529"/>
                  </a:cubicBezTo>
                  <a:cubicBezTo>
                    <a:pt x="2760" y="5549"/>
                    <a:pt x="2071" y="6029"/>
                    <a:pt x="1496" y="6569"/>
                  </a:cubicBezTo>
                  <a:cubicBezTo>
                    <a:pt x="922" y="7109"/>
                    <a:pt x="462" y="7709"/>
                    <a:pt x="807" y="8369"/>
                  </a:cubicBezTo>
                  <a:cubicBezTo>
                    <a:pt x="1152" y="9029"/>
                    <a:pt x="2301" y="9749"/>
                    <a:pt x="3679" y="10289"/>
                  </a:cubicBezTo>
                  <a:cubicBezTo>
                    <a:pt x="5058" y="10829"/>
                    <a:pt x="6667" y="11189"/>
                    <a:pt x="7586" y="11729"/>
                  </a:cubicBezTo>
                  <a:cubicBezTo>
                    <a:pt x="8505" y="12269"/>
                    <a:pt x="8735" y="12989"/>
                    <a:pt x="7930" y="13829"/>
                  </a:cubicBezTo>
                  <a:cubicBezTo>
                    <a:pt x="7126" y="14669"/>
                    <a:pt x="5288" y="15629"/>
                    <a:pt x="3909" y="16349"/>
                  </a:cubicBezTo>
                  <a:cubicBezTo>
                    <a:pt x="2530" y="17069"/>
                    <a:pt x="1611" y="17549"/>
                    <a:pt x="922" y="18329"/>
                  </a:cubicBezTo>
                  <a:cubicBezTo>
                    <a:pt x="233" y="19109"/>
                    <a:pt x="-227" y="20189"/>
                    <a:pt x="118" y="20789"/>
                  </a:cubicBezTo>
                  <a:cubicBezTo>
                    <a:pt x="462" y="21389"/>
                    <a:pt x="1611" y="21509"/>
                    <a:pt x="4599" y="21389"/>
                  </a:cubicBezTo>
                  <a:cubicBezTo>
                    <a:pt x="7586" y="21269"/>
                    <a:pt x="12411" y="20909"/>
                    <a:pt x="17237" y="20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970735" y="4898143"/>
              <a:ext cx="317295" cy="21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11" fill="norm" stroke="1" extrusionOk="0">
                  <a:moveTo>
                    <a:pt x="1236" y="3227"/>
                  </a:moveTo>
                  <a:cubicBezTo>
                    <a:pt x="545" y="2223"/>
                    <a:pt x="-146" y="1218"/>
                    <a:pt x="27" y="590"/>
                  </a:cubicBezTo>
                  <a:cubicBezTo>
                    <a:pt x="200" y="-38"/>
                    <a:pt x="1236" y="-289"/>
                    <a:pt x="2532" y="464"/>
                  </a:cubicBezTo>
                  <a:cubicBezTo>
                    <a:pt x="3828" y="1218"/>
                    <a:pt x="5384" y="2976"/>
                    <a:pt x="6161" y="5990"/>
                  </a:cubicBezTo>
                  <a:cubicBezTo>
                    <a:pt x="6939" y="9004"/>
                    <a:pt x="6939" y="13274"/>
                    <a:pt x="6593" y="15785"/>
                  </a:cubicBezTo>
                  <a:cubicBezTo>
                    <a:pt x="6248" y="18297"/>
                    <a:pt x="5556" y="19051"/>
                    <a:pt x="5297" y="18799"/>
                  </a:cubicBezTo>
                  <a:cubicBezTo>
                    <a:pt x="5038" y="18548"/>
                    <a:pt x="5211" y="17292"/>
                    <a:pt x="6334" y="14906"/>
                  </a:cubicBezTo>
                  <a:cubicBezTo>
                    <a:pt x="7457" y="12520"/>
                    <a:pt x="9531" y="9004"/>
                    <a:pt x="10827" y="6744"/>
                  </a:cubicBezTo>
                  <a:cubicBezTo>
                    <a:pt x="12123" y="4483"/>
                    <a:pt x="12641" y="3478"/>
                    <a:pt x="12641" y="3478"/>
                  </a:cubicBezTo>
                  <a:cubicBezTo>
                    <a:pt x="12641" y="3478"/>
                    <a:pt x="12123" y="4483"/>
                    <a:pt x="11691" y="6492"/>
                  </a:cubicBezTo>
                  <a:cubicBezTo>
                    <a:pt x="11259" y="8502"/>
                    <a:pt x="10913" y="11516"/>
                    <a:pt x="12555" y="14153"/>
                  </a:cubicBezTo>
                  <a:cubicBezTo>
                    <a:pt x="14196" y="16790"/>
                    <a:pt x="17825" y="19051"/>
                    <a:pt x="21454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797351" y="5272048"/>
              <a:ext cx="360342" cy="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3983" y="6957"/>
                    <a:pt x="7966" y="-898"/>
                    <a:pt x="11566" y="84"/>
                  </a:cubicBezTo>
                  <a:cubicBezTo>
                    <a:pt x="15166" y="1066"/>
                    <a:pt x="18383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966021" y="5329658"/>
              <a:ext cx="260674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118" y="18900"/>
                    <a:pt x="4235" y="21600"/>
                    <a:pt x="7835" y="18900"/>
                  </a:cubicBezTo>
                  <a:cubicBezTo>
                    <a:pt x="11435" y="16200"/>
                    <a:pt x="16518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1472033" y="5007651"/>
              <a:ext cx="46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1487366" y="5214655"/>
              <a:ext cx="38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2430388" y="4681519"/>
              <a:ext cx="126739" cy="675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84" fill="norm" stroke="1" extrusionOk="0">
                  <a:moveTo>
                    <a:pt x="0" y="8625"/>
                  </a:moveTo>
                  <a:cubicBezTo>
                    <a:pt x="847" y="10890"/>
                    <a:pt x="1694" y="13155"/>
                    <a:pt x="2329" y="15016"/>
                  </a:cubicBezTo>
                  <a:cubicBezTo>
                    <a:pt x="2965" y="16877"/>
                    <a:pt x="3388" y="18333"/>
                    <a:pt x="3600" y="19425"/>
                  </a:cubicBezTo>
                  <a:cubicBezTo>
                    <a:pt x="3812" y="20517"/>
                    <a:pt x="3812" y="21245"/>
                    <a:pt x="3600" y="21367"/>
                  </a:cubicBezTo>
                  <a:cubicBezTo>
                    <a:pt x="3388" y="21488"/>
                    <a:pt x="2965" y="21003"/>
                    <a:pt x="2329" y="19466"/>
                  </a:cubicBezTo>
                  <a:cubicBezTo>
                    <a:pt x="1694" y="17928"/>
                    <a:pt x="847" y="15340"/>
                    <a:pt x="424" y="12468"/>
                  </a:cubicBezTo>
                  <a:cubicBezTo>
                    <a:pt x="0" y="9596"/>
                    <a:pt x="0" y="6441"/>
                    <a:pt x="1059" y="4297"/>
                  </a:cubicBezTo>
                  <a:cubicBezTo>
                    <a:pt x="2118" y="2153"/>
                    <a:pt x="4235" y="1021"/>
                    <a:pt x="6565" y="454"/>
                  </a:cubicBezTo>
                  <a:cubicBezTo>
                    <a:pt x="8894" y="-112"/>
                    <a:pt x="11435" y="-112"/>
                    <a:pt x="14188" y="252"/>
                  </a:cubicBezTo>
                  <a:cubicBezTo>
                    <a:pt x="16941" y="616"/>
                    <a:pt x="19906" y="1344"/>
                    <a:pt x="20753" y="2396"/>
                  </a:cubicBezTo>
                  <a:cubicBezTo>
                    <a:pt x="21600" y="3448"/>
                    <a:pt x="20329" y="4823"/>
                    <a:pt x="16518" y="6158"/>
                  </a:cubicBezTo>
                  <a:cubicBezTo>
                    <a:pt x="12706" y="7492"/>
                    <a:pt x="6353" y="8787"/>
                    <a:pt x="0" y="10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2530057" y="4969317"/>
              <a:ext cx="283673" cy="332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7855"/>
                  </a:moveTo>
                  <a:cubicBezTo>
                    <a:pt x="389" y="7036"/>
                    <a:pt x="778" y="6218"/>
                    <a:pt x="1654" y="6055"/>
                  </a:cubicBezTo>
                  <a:cubicBezTo>
                    <a:pt x="2530" y="5891"/>
                    <a:pt x="3892" y="6382"/>
                    <a:pt x="5351" y="8427"/>
                  </a:cubicBezTo>
                  <a:cubicBezTo>
                    <a:pt x="6811" y="10473"/>
                    <a:pt x="8368" y="14073"/>
                    <a:pt x="9146" y="16364"/>
                  </a:cubicBezTo>
                  <a:cubicBezTo>
                    <a:pt x="9924" y="18655"/>
                    <a:pt x="9924" y="19636"/>
                    <a:pt x="9535" y="20373"/>
                  </a:cubicBezTo>
                  <a:cubicBezTo>
                    <a:pt x="9146" y="21109"/>
                    <a:pt x="8368" y="21600"/>
                    <a:pt x="7589" y="21027"/>
                  </a:cubicBezTo>
                  <a:cubicBezTo>
                    <a:pt x="6811" y="20455"/>
                    <a:pt x="6032" y="18818"/>
                    <a:pt x="5838" y="16609"/>
                  </a:cubicBezTo>
                  <a:cubicBezTo>
                    <a:pt x="5643" y="14400"/>
                    <a:pt x="6032" y="11618"/>
                    <a:pt x="8757" y="8755"/>
                  </a:cubicBezTo>
                  <a:cubicBezTo>
                    <a:pt x="11481" y="5891"/>
                    <a:pt x="16541" y="29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3117847" y="4830036"/>
              <a:ext cx="163561" cy="51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19575" y="3564"/>
                  </a:moveTo>
                  <a:cubicBezTo>
                    <a:pt x="19575" y="2926"/>
                    <a:pt x="19575" y="2287"/>
                    <a:pt x="19238" y="1702"/>
                  </a:cubicBezTo>
                  <a:cubicBezTo>
                    <a:pt x="18900" y="1117"/>
                    <a:pt x="18225" y="585"/>
                    <a:pt x="16875" y="266"/>
                  </a:cubicBezTo>
                  <a:cubicBezTo>
                    <a:pt x="15525" y="-54"/>
                    <a:pt x="13500" y="-160"/>
                    <a:pt x="11138" y="372"/>
                  </a:cubicBezTo>
                  <a:cubicBezTo>
                    <a:pt x="8775" y="904"/>
                    <a:pt x="6075" y="2074"/>
                    <a:pt x="3881" y="4309"/>
                  </a:cubicBezTo>
                  <a:cubicBezTo>
                    <a:pt x="1687" y="6543"/>
                    <a:pt x="0" y="9842"/>
                    <a:pt x="0" y="12768"/>
                  </a:cubicBezTo>
                  <a:cubicBezTo>
                    <a:pt x="0" y="15694"/>
                    <a:pt x="1687" y="18248"/>
                    <a:pt x="5569" y="19631"/>
                  </a:cubicBezTo>
                  <a:cubicBezTo>
                    <a:pt x="9450" y="21014"/>
                    <a:pt x="15525" y="21227"/>
                    <a:pt x="2160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3373409" y="4851758"/>
              <a:ext cx="148226" cy="40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10055" y="6657"/>
                  </a:moveTo>
                  <a:cubicBezTo>
                    <a:pt x="8193" y="9102"/>
                    <a:pt x="6331" y="11547"/>
                    <a:pt x="5772" y="14672"/>
                  </a:cubicBezTo>
                  <a:cubicBezTo>
                    <a:pt x="5214" y="17796"/>
                    <a:pt x="5959" y="21600"/>
                    <a:pt x="6145" y="20785"/>
                  </a:cubicBezTo>
                  <a:cubicBezTo>
                    <a:pt x="6331" y="19970"/>
                    <a:pt x="5959" y="14536"/>
                    <a:pt x="6145" y="10528"/>
                  </a:cubicBezTo>
                  <a:cubicBezTo>
                    <a:pt x="6331" y="6521"/>
                    <a:pt x="7076" y="3940"/>
                    <a:pt x="8007" y="2309"/>
                  </a:cubicBezTo>
                  <a:cubicBezTo>
                    <a:pt x="8938" y="679"/>
                    <a:pt x="10055" y="0"/>
                    <a:pt x="11359" y="0"/>
                  </a:cubicBezTo>
                  <a:cubicBezTo>
                    <a:pt x="12662" y="0"/>
                    <a:pt x="14152" y="679"/>
                    <a:pt x="16386" y="2717"/>
                  </a:cubicBezTo>
                  <a:cubicBezTo>
                    <a:pt x="18621" y="4755"/>
                    <a:pt x="21600" y="8151"/>
                    <a:pt x="21600" y="11140"/>
                  </a:cubicBezTo>
                  <a:cubicBezTo>
                    <a:pt x="21600" y="14128"/>
                    <a:pt x="18621" y="16709"/>
                    <a:pt x="14524" y="18340"/>
                  </a:cubicBezTo>
                  <a:cubicBezTo>
                    <a:pt x="10428" y="19970"/>
                    <a:pt x="5214" y="20649"/>
                    <a:pt x="0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3588080" y="5176321"/>
              <a:ext cx="30669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506"/>
                    <a:pt x="3600" y="11012"/>
                    <a:pt x="7200" y="14612"/>
                  </a:cubicBezTo>
                  <a:cubicBezTo>
                    <a:pt x="10800" y="18212"/>
                    <a:pt x="162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3756751" y="5061319"/>
              <a:ext cx="184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3825753" y="4969317"/>
              <a:ext cx="38335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400"/>
                    <a:pt x="2880" y="10800"/>
                    <a:pt x="6480" y="14400"/>
                  </a:cubicBezTo>
                  <a:cubicBezTo>
                    <a:pt x="10080" y="18000"/>
                    <a:pt x="1584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3971422" y="4776380"/>
              <a:ext cx="162340" cy="49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36" fill="norm" stroke="1" extrusionOk="0">
                  <a:moveTo>
                    <a:pt x="5062" y="7909"/>
                  </a:moveTo>
                  <a:cubicBezTo>
                    <a:pt x="4725" y="11509"/>
                    <a:pt x="4388" y="15109"/>
                    <a:pt x="4219" y="17181"/>
                  </a:cubicBezTo>
                  <a:cubicBezTo>
                    <a:pt x="4050" y="19254"/>
                    <a:pt x="4050" y="19800"/>
                    <a:pt x="4219" y="20345"/>
                  </a:cubicBezTo>
                  <a:cubicBezTo>
                    <a:pt x="4388" y="20891"/>
                    <a:pt x="4725" y="21436"/>
                    <a:pt x="5062" y="21163"/>
                  </a:cubicBezTo>
                  <a:cubicBezTo>
                    <a:pt x="5400" y="20891"/>
                    <a:pt x="5737" y="19800"/>
                    <a:pt x="6075" y="17236"/>
                  </a:cubicBezTo>
                  <a:cubicBezTo>
                    <a:pt x="6413" y="14672"/>
                    <a:pt x="6750" y="10636"/>
                    <a:pt x="7088" y="7636"/>
                  </a:cubicBezTo>
                  <a:cubicBezTo>
                    <a:pt x="7425" y="4636"/>
                    <a:pt x="7762" y="2672"/>
                    <a:pt x="8437" y="1472"/>
                  </a:cubicBezTo>
                  <a:cubicBezTo>
                    <a:pt x="9112" y="272"/>
                    <a:pt x="10125" y="-164"/>
                    <a:pt x="11475" y="54"/>
                  </a:cubicBezTo>
                  <a:cubicBezTo>
                    <a:pt x="12825" y="272"/>
                    <a:pt x="14512" y="1145"/>
                    <a:pt x="16706" y="3163"/>
                  </a:cubicBezTo>
                  <a:cubicBezTo>
                    <a:pt x="18900" y="5181"/>
                    <a:pt x="21600" y="8345"/>
                    <a:pt x="21431" y="10909"/>
                  </a:cubicBezTo>
                  <a:cubicBezTo>
                    <a:pt x="21263" y="13472"/>
                    <a:pt x="18225" y="15436"/>
                    <a:pt x="14175" y="16581"/>
                  </a:cubicBezTo>
                  <a:cubicBezTo>
                    <a:pt x="10125" y="17727"/>
                    <a:pt x="5063" y="18054"/>
                    <a:pt x="0" y="18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4163093" y="5117047"/>
              <a:ext cx="214673" cy="19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5452"/>
                  </a:moveTo>
                  <a:cubicBezTo>
                    <a:pt x="514" y="4102"/>
                    <a:pt x="1029" y="2752"/>
                    <a:pt x="2571" y="1672"/>
                  </a:cubicBezTo>
                  <a:cubicBezTo>
                    <a:pt x="4114" y="592"/>
                    <a:pt x="6686" y="-218"/>
                    <a:pt x="8229" y="52"/>
                  </a:cubicBezTo>
                  <a:cubicBezTo>
                    <a:pt x="9771" y="322"/>
                    <a:pt x="10286" y="1672"/>
                    <a:pt x="9643" y="4507"/>
                  </a:cubicBezTo>
                  <a:cubicBezTo>
                    <a:pt x="9000" y="7342"/>
                    <a:pt x="7200" y="11662"/>
                    <a:pt x="5657" y="14767"/>
                  </a:cubicBezTo>
                  <a:cubicBezTo>
                    <a:pt x="4114" y="17872"/>
                    <a:pt x="2829" y="19762"/>
                    <a:pt x="3214" y="20572"/>
                  </a:cubicBezTo>
                  <a:cubicBezTo>
                    <a:pt x="3600" y="21382"/>
                    <a:pt x="5657" y="21112"/>
                    <a:pt x="9000" y="20032"/>
                  </a:cubicBezTo>
                  <a:cubicBezTo>
                    <a:pt x="12343" y="18952"/>
                    <a:pt x="16971" y="17062"/>
                    <a:pt x="21600" y="15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4500434" y="5001121"/>
              <a:ext cx="153338" cy="2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080" y="10932"/>
                    <a:pt x="2160" y="1332"/>
                    <a:pt x="5760" y="132"/>
                  </a:cubicBezTo>
                  <a:cubicBezTo>
                    <a:pt x="9360" y="-1068"/>
                    <a:pt x="1548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4569436" y="5084319"/>
              <a:ext cx="16867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4856834" y="4739381"/>
              <a:ext cx="203323" cy="46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79" fill="norm" stroke="1" extrusionOk="0">
                  <a:moveTo>
                    <a:pt x="2011" y="5631"/>
                  </a:moveTo>
                  <a:cubicBezTo>
                    <a:pt x="945" y="5162"/>
                    <a:pt x="-122" y="4692"/>
                    <a:pt x="11" y="3812"/>
                  </a:cubicBezTo>
                  <a:cubicBezTo>
                    <a:pt x="145" y="2931"/>
                    <a:pt x="1478" y="1640"/>
                    <a:pt x="4678" y="877"/>
                  </a:cubicBezTo>
                  <a:cubicBezTo>
                    <a:pt x="7878" y="114"/>
                    <a:pt x="12945" y="-121"/>
                    <a:pt x="16145" y="55"/>
                  </a:cubicBezTo>
                  <a:cubicBezTo>
                    <a:pt x="19345" y="231"/>
                    <a:pt x="20678" y="818"/>
                    <a:pt x="21078" y="2227"/>
                  </a:cubicBezTo>
                  <a:cubicBezTo>
                    <a:pt x="21478" y="3636"/>
                    <a:pt x="20945" y="5866"/>
                    <a:pt x="20278" y="8625"/>
                  </a:cubicBezTo>
                  <a:cubicBezTo>
                    <a:pt x="19611" y="11383"/>
                    <a:pt x="18811" y="14670"/>
                    <a:pt x="18145" y="16901"/>
                  </a:cubicBezTo>
                  <a:cubicBezTo>
                    <a:pt x="17478" y="19131"/>
                    <a:pt x="16945" y="20305"/>
                    <a:pt x="16411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4937444" y="4999984"/>
              <a:ext cx="29134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9" y="18000"/>
                    <a:pt x="379" y="14400"/>
                    <a:pt x="1516" y="11880"/>
                  </a:cubicBezTo>
                  <a:cubicBezTo>
                    <a:pt x="2653" y="9360"/>
                    <a:pt x="4737" y="7920"/>
                    <a:pt x="8242" y="6120"/>
                  </a:cubicBezTo>
                  <a:cubicBezTo>
                    <a:pt x="11747" y="4320"/>
                    <a:pt x="16674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5558458" y="4394304"/>
              <a:ext cx="61336" cy="101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255"/>
                    <a:pt x="10800" y="2509"/>
                    <a:pt x="13950" y="4200"/>
                  </a:cubicBezTo>
                  <a:cubicBezTo>
                    <a:pt x="17100" y="5891"/>
                    <a:pt x="18000" y="8018"/>
                    <a:pt x="18450" y="10282"/>
                  </a:cubicBezTo>
                  <a:cubicBezTo>
                    <a:pt x="18900" y="12545"/>
                    <a:pt x="18900" y="14945"/>
                    <a:pt x="19350" y="16855"/>
                  </a:cubicBezTo>
                  <a:cubicBezTo>
                    <a:pt x="19800" y="18764"/>
                    <a:pt x="20700" y="201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5818451" y="4823647"/>
              <a:ext cx="23681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105"/>
                    <a:pt x="-1585" y="10211"/>
                    <a:pt x="575" y="13811"/>
                  </a:cubicBezTo>
                  <a:cubicBezTo>
                    <a:pt x="2735" y="17411"/>
                    <a:pt x="11375" y="19505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5749800" y="4734963"/>
              <a:ext cx="210472" cy="49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456" fill="norm" stroke="1" extrusionOk="0">
                  <a:moveTo>
                    <a:pt x="7567" y="17136"/>
                  </a:moveTo>
                  <a:cubicBezTo>
                    <a:pt x="5809" y="14034"/>
                    <a:pt x="4051" y="10933"/>
                    <a:pt x="3172" y="8441"/>
                  </a:cubicBezTo>
                  <a:cubicBezTo>
                    <a:pt x="2293" y="5948"/>
                    <a:pt x="2293" y="4065"/>
                    <a:pt x="3046" y="2736"/>
                  </a:cubicBezTo>
                  <a:cubicBezTo>
                    <a:pt x="3800" y="1407"/>
                    <a:pt x="5307" y="631"/>
                    <a:pt x="6939" y="244"/>
                  </a:cubicBezTo>
                  <a:cubicBezTo>
                    <a:pt x="8572" y="-144"/>
                    <a:pt x="10330" y="-144"/>
                    <a:pt x="12590" y="798"/>
                  </a:cubicBezTo>
                  <a:cubicBezTo>
                    <a:pt x="14851" y="1739"/>
                    <a:pt x="17614" y="3622"/>
                    <a:pt x="19246" y="5893"/>
                  </a:cubicBezTo>
                  <a:cubicBezTo>
                    <a:pt x="20879" y="8164"/>
                    <a:pt x="21381" y="10822"/>
                    <a:pt x="19372" y="13204"/>
                  </a:cubicBezTo>
                  <a:cubicBezTo>
                    <a:pt x="17362" y="15585"/>
                    <a:pt x="12841" y="17690"/>
                    <a:pt x="9828" y="18853"/>
                  </a:cubicBezTo>
                  <a:cubicBezTo>
                    <a:pt x="6814" y="20016"/>
                    <a:pt x="5307" y="20238"/>
                    <a:pt x="3674" y="20404"/>
                  </a:cubicBezTo>
                  <a:cubicBezTo>
                    <a:pt x="2041" y="20570"/>
                    <a:pt x="283" y="20681"/>
                    <a:pt x="32" y="20847"/>
                  </a:cubicBezTo>
                  <a:cubicBezTo>
                    <a:pt x="-219" y="21013"/>
                    <a:pt x="1037" y="21234"/>
                    <a:pt x="2293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5980074" y="5133855"/>
              <a:ext cx="168732" cy="19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66" fill="norm" stroke="1" extrusionOk="0">
                  <a:moveTo>
                    <a:pt x="975" y="5503"/>
                  </a:moveTo>
                  <a:cubicBezTo>
                    <a:pt x="330" y="4101"/>
                    <a:pt x="-315" y="2698"/>
                    <a:pt x="169" y="1716"/>
                  </a:cubicBezTo>
                  <a:cubicBezTo>
                    <a:pt x="652" y="735"/>
                    <a:pt x="2264" y="174"/>
                    <a:pt x="3876" y="33"/>
                  </a:cubicBezTo>
                  <a:cubicBezTo>
                    <a:pt x="5488" y="-107"/>
                    <a:pt x="7100" y="174"/>
                    <a:pt x="8067" y="1436"/>
                  </a:cubicBezTo>
                  <a:cubicBezTo>
                    <a:pt x="9034" y="2698"/>
                    <a:pt x="9357" y="4942"/>
                    <a:pt x="8389" y="7607"/>
                  </a:cubicBezTo>
                  <a:cubicBezTo>
                    <a:pt x="7422" y="10272"/>
                    <a:pt x="5166" y="13358"/>
                    <a:pt x="3392" y="15742"/>
                  </a:cubicBezTo>
                  <a:cubicBezTo>
                    <a:pt x="1619" y="18127"/>
                    <a:pt x="330" y="19810"/>
                    <a:pt x="652" y="20651"/>
                  </a:cubicBezTo>
                  <a:cubicBezTo>
                    <a:pt x="975" y="21493"/>
                    <a:pt x="2909" y="21493"/>
                    <a:pt x="6616" y="20511"/>
                  </a:cubicBezTo>
                  <a:cubicBezTo>
                    <a:pt x="10324" y="19529"/>
                    <a:pt x="15804" y="17566"/>
                    <a:pt x="21285" y="15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6263807" y="4948371"/>
              <a:ext cx="184006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900" y="11153"/>
                    <a:pt x="1800" y="2153"/>
                    <a:pt x="5400" y="353"/>
                  </a:cubicBezTo>
                  <a:cubicBezTo>
                    <a:pt x="9000" y="-1447"/>
                    <a:pt x="15300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6325142" y="5061319"/>
              <a:ext cx="18400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6679810" y="4693311"/>
              <a:ext cx="166678" cy="37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08" fill="norm" stroke="1" extrusionOk="0">
                  <a:moveTo>
                    <a:pt x="15454" y="0"/>
                  </a:moveTo>
                  <a:cubicBezTo>
                    <a:pt x="12836" y="3673"/>
                    <a:pt x="10218" y="7347"/>
                    <a:pt x="7600" y="10580"/>
                  </a:cubicBezTo>
                  <a:cubicBezTo>
                    <a:pt x="4981" y="13812"/>
                    <a:pt x="2363" y="16604"/>
                    <a:pt x="1054" y="18367"/>
                  </a:cubicBezTo>
                  <a:cubicBezTo>
                    <a:pt x="-255" y="20131"/>
                    <a:pt x="-255" y="20865"/>
                    <a:pt x="563" y="21233"/>
                  </a:cubicBezTo>
                  <a:cubicBezTo>
                    <a:pt x="1381" y="21600"/>
                    <a:pt x="3018" y="21600"/>
                    <a:pt x="6618" y="21233"/>
                  </a:cubicBezTo>
                  <a:cubicBezTo>
                    <a:pt x="10218" y="20865"/>
                    <a:pt x="15781" y="20131"/>
                    <a:pt x="21345" y="19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6827640" y="4946316"/>
              <a:ext cx="41849" cy="25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443" fill="norm" stroke="1" extrusionOk="0">
                  <a:moveTo>
                    <a:pt x="20806" y="0"/>
                  </a:moveTo>
                  <a:cubicBezTo>
                    <a:pt x="14453" y="4063"/>
                    <a:pt x="8100" y="8127"/>
                    <a:pt x="4288" y="11335"/>
                  </a:cubicBezTo>
                  <a:cubicBezTo>
                    <a:pt x="476" y="14543"/>
                    <a:pt x="-794" y="16895"/>
                    <a:pt x="477" y="18499"/>
                  </a:cubicBezTo>
                  <a:cubicBezTo>
                    <a:pt x="1747" y="20103"/>
                    <a:pt x="5559" y="20958"/>
                    <a:pt x="8100" y="21279"/>
                  </a:cubicBezTo>
                  <a:cubicBezTo>
                    <a:pt x="10641" y="21600"/>
                    <a:pt x="11912" y="21386"/>
                    <a:pt x="13182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6961490" y="4569275"/>
              <a:ext cx="144182" cy="71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564" fill="norm" stroke="1" extrusionOk="0">
                  <a:moveTo>
                    <a:pt x="1098" y="735"/>
                  </a:moveTo>
                  <a:cubicBezTo>
                    <a:pt x="1464" y="350"/>
                    <a:pt x="1831" y="-36"/>
                    <a:pt x="3112" y="3"/>
                  </a:cubicBezTo>
                  <a:cubicBezTo>
                    <a:pt x="4393" y="41"/>
                    <a:pt x="6590" y="504"/>
                    <a:pt x="9336" y="1738"/>
                  </a:cubicBezTo>
                  <a:cubicBezTo>
                    <a:pt x="12081" y="2973"/>
                    <a:pt x="15376" y="4978"/>
                    <a:pt x="17756" y="7447"/>
                  </a:cubicBezTo>
                  <a:cubicBezTo>
                    <a:pt x="20136" y="9915"/>
                    <a:pt x="21600" y="12847"/>
                    <a:pt x="19953" y="15161"/>
                  </a:cubicBezTo>
                  <a:cubicBezTo>
                    <a:pt x="18305" y="17475"/>
                    <a:pt x="13546" y="19173"/>
                    <a:pt x="9702" y="20137"/>
                  </a:cubicBezTo>
                  <a:cubicBezTo>
                    <a:pt x="5858" y="21101"/>
                    <a:pt x="2929" y="21333"/>
                    <a:pt x="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7521169" y="4961650"/>
              <a:ext cx="253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7613171" y="5145654"/>
              <a:ext cx="191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4400"/>
                    <a:pt x="5760" y="7200"/>
                    <a:pt x="9360" y="3600"/>
                  </a:cubicBezTo>
                  <a:cubicBezTo>
                    <a:pt x="12960" y="0"/>
                    <a:pt x="1728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8219290" y="4380341"/>
              <a:ext cx="167635" cy="66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437" fill="norm" stroke="1" extrusionOk="0">
                  <a:moveTo>
                    <a:pt x="8521" y="8792"/>
                  </a:moveTo>
                  <a:cubicBezTo>
                    <a:pt x="8204" y="11329"/>
                    <a:pt x="7886" y="13865"/>
                    <a:pt x="7727" y="15829"/>
                  </a:cubicBezTo>
                  <a:cubicBezTo>
                    <a:pt x="7569" y="17792"/>
                    <a:pt x="7569" y="19183"/>
                    <a:pt x="7569" y="20083"/>
                  </a:cubicBezTo>
                  <a:cubicBezTo>
                    <a:pt x="7569" y="20983"/>
                    <a:pt x="7569" y="21392"/>
                    <a:pt x="7092" y="21433"/>
                  </a:cubicBezTo>
                  <a:cubicBezTo>
                    <a:pt x="6616" y="21474"/>
                    <a:pt x="5663" y="21147"/>
                    <a:pt x="4551" y="19879"/>
                  </a:cubicBezTo>
                  <a:cubicBezTo>
                    <a:pt x="3439" y="18610"/>
                    <a:pt x="2169" y="16401"/>
                    <a:pt x="1374" y="13865"/>
                  </a:cubicBezTo>
                  <a:cubicBezTo>
                    <a:pt x="580" y="11329"/>
                    <a:pt x="263" y="8465"/>
                    <a:pt x="104" y="6338"/>
                  </a:cubicBezTo>
                  <a:cubicBezTo>
                    <a:pt x="-55" y="4210"/>
                    <a:pt x="-55" y="2819"/>
                    <a:pt x="263" y="1919"/>
                  </a:cubicBezTo>
                  <a:cubicBezTo>
                    <a:pt x="580" y="1019"/>
                    <a:pt x="1216" y="610"/>
                    <a:pt x="2327" y="324"/>
                  </a:cubicBezTo>
                  <a:cubicBezTo>
                    <a:pt x="3439" y="38"/>
                    <a:pt x="5027" y="-126"/>
                    <a:pt x="7886" y="119"/>
                  </a:cubicBezTo>
                  <a:cubicBezTo>
                    <a:pt x="10745" y="365"/>
                    <a:pt x="14874" y="1019"/>
                    <a:pt x="17574" y="2042"/>
                  </a:cubicBezTo>
                  <a:cubicBezTo>
                    <a:pt x="20274" y="3065"/>
                    <a:pt x="21545" y="4456"/>
                    <a:pt x="20433" y="5560"/>
                  </a:cubicBezTo>
                  <a:cubicBezTo>
                    <a:pt x="19321" y="6665"/>
                    <a:pt x="15827" y="7483"/>
                    <a:pt x="12651" y="8056"/>
                  </a:cubicBezTo>
                  <a:cubicBezTo>
                    <a:pt x="9474" y="8629"/>
                    <a:pt x="6616" y="8956"/>
                    <a:pt x="3757" y="9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8364522" y="4677977"/>
              <a:ext cx="145670" cy="24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7935"/>
                  </a:moveTo>
                  <a:cubicBezTo>
                    <a:pt x="3032" y="9918"/>
                    <a:pt x="6063" y="11902"/>
                    <a:pt x="7958" y="13555"/>
                  </a:cubicBezTo>
                  <a:cubicBezTo>
                    <a:pt x="9853" y="15208"/>
                    <a:pt x="10611" y="16531"/>
                    <a:pt x="10800" y="17743"/>
                  </a:cubicBezTo>
                  <a:cubicBezTo>
                    <a:pt x="10989" y="18955"/>
                    <a:pt x="10611" y="20057"/>
                    <a:pt x="9284" y="20718"/>
                  </a:cubicBezTo>
                  <a:cubicBezTo>
                    <a:pt x="7958" y="21380"/>
                    <a:pt x="5684" y="21600"/>
                    <a:pt x="4168" y="19506"/>
                  </a:cubicBezTo>
                  <a:cubicBezTo>
                    <a:pt x="2653" y="17412"/>
                    <a:pt x="1895" y="13004"/>
                    <a:pt x="4926" y="9367"/>
                  </a:cubicBezTo>
                  <a:cubicBezTo>
                    <a:pt x="7958" y="5731"/>
                    <a:pt x="14779" y="28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8597390" y="4531627"/>
              <a:ext cx="112140" cy="39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97" fill="norm" stroke="1" extrusionOk="0">
                  <a:moveTo>
                    <a:pt x="21062" y="458"/>
                  </a:moveTo>
                  <a:cubicBezTo>
                    <a:pt x="17702" y="178"/>
                    <a:pt x="14342" y="-103"/>
                    <a:pt x="11942" y="37"/>
                  </a:cubicBezTo>
                  <a:cubicBezTo>
                    <a:pt x="9542" y="178"/>
                    <a:pt x="8102" y="739"/>
                    <a:pt x="5942" y="3053"/>
                  </a:cubicBezTo>
                  <a:cubicBezTo>
                    <a:pt x="3782" y="5367"/>
                    <a:pt x="902" y="9435"/>
                    <a:pt x="182" y="12591"/>
                  </a:cubicBezTo>
                  <a:cubicBezTo>
                    <a:pt x="-538" y="15746"/>
                    <a:pt x="902" y="17991"/>
                    <a:pt x="4022" y="19323"/>
                  </a:cubicBezTo>
                  <a:cubicBezTo>
                    <a:pt x="7142" y="20655"/>
                    <a:pt x="11942" y="21076"/>
                    <a:pt x="16742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8770864" y="4511399"/>
              <a:ext cx="134768" cy="36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477" fill="norm" stroke="1" extrusionOk="0">
                  <a:moveTo>
                    <a:pt x="7200" y="5727"/>
                  </a:moveTo>
                  <a:cubicBezTo>
                    <a:pt x="6000" y="9927"/>
                    <a:pt x="4800" y="14127"/>
                    <a:pt x="4200" y="14652"/>
                  </a:cubicBezTo>
                  <a:cubicBezTo>
                    <a:pt x="3600" y="15177"/>
                    <a:pt x="3600" y="12027"/>
                    <a:pt x="4000" y="9102"/>
                  </a:cubicBezTo>
                  <a:cubicBezTo>
                    <a:pt x="4400" y="6177"/>
                    <a:pt x="5200" y="3477"/>
                    <a:pt x="6400" y="1902"/>
                  </a:cubicBezTo>
                  <a:cubicBezTo>
                    <a:pt x="7600" y="327"/>
                    <a:pt x="9200" y="-123"/>
                    <a:pt x="11000" y="27"/>
                  </a:cubicBezTo>
                  <a:cubicBezTo>
                    <a:pt x="12800" y="177"/>
                    <a:pt x="14800" y="927"/>
                    <a:pt x="17000" y="2877"/>
                  </a:cubicBezTo>
                  <a:cubicBezTo>
                    <a:pt x="19200" y="4827"/>
                    <a:pt x="21600" y="7977"/>
                    <a:pt x="21000" y="10902"/>
                  </a:cubicBezTo>
                  <a:cubicBezTo>
                    <a:pt x="20400" y="13827"/>
                    <a:pt x="16800" y="16527"/>
                    <a:pt x="12800" y="18252"/>
                  </a:cubicBezTo>
                  <a:cubicBezTo>
                    <a:pt x="8800" y="19977"/>
                    <a:pt x="4400" y="20727"/>
                    <a:pt x="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8950695" y="4762312"/>
              <a:ext cx="1184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15"/>
                    <a:pt x="2735" y="11631"/>
                    <a:pt x="575" y="15231"/>
                  </a:cubicBezTo>
                  <a:cubicBezTo>
                    <a:pt x="-1585" y="18831"/>
                    <a:pt x="2735" y="20215"/>
                    <a:pt x="7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9108205" y="4754645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9237861" y="4662643"/>
              <a:ext cx="23681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948"/>
                    <a:pt x="-1585" y="7897"/>
                    <a:pt x="575" y="11497"/>
                  </a:cubicBezTo>
                  <a:cubicBezTo>
                    <a:pt x="2735" y="15097"/>
                    <a:pt x="11375" y="18348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9368877" y="4445931"/>
              <a:ext cx="137161" cy="46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457" fill="norm" stroke="1" extrusionOk="0">
                  <a:moveTo>
                    <a:pt x="5786" y="9352"/>
                  </a:moveTo>
                  <a:cubicBezTo>
                    <a:pt x="5014" y="12912"/>
                    <a:pt x="4243" y="16472"/>
                    <a:pt x="4243" y="18609"/>
                  </a:cubicBezTo>
                  <a:cubicBezTo>
                    <a:pt x="4243" y="20745"/>
                    <a:pt x="5014" y="21457"/>
                    <a:pt x="5400" y="21457"/>
                  </a:cubicBezTo>
                  <a:cubicBezTo>
                    <a:pt x="5786" y="21457"/>
                    <a:pt x="5786" y="20745"/>
                    <a:pt x="6171" y="18490"/>
                  </a:cubicBezTo>
                  <a:cubicBezTo>
                    <a:pt x="6557" y="16235"/>
                    <a:pt x="7329" y="12437"/>
                    <a:pt x="8293" y="9233"/>
                  </a:cubicBezTo>
                  <a:cubicBezTo>
                    <a:pt x="9257" y="6028"/>
                    <a:pt x="10414" y="3417"/>
                    <a:pt x="11571" y="1875"/>
                  </a:cubicBezTo>
                  <a:cubicBezTo>
                    <a:pt x="12729" y="332"/>
                    <a:pt x="13886" y="-143"/>
                    <a:pt x="15043" y="35"/>
                  </a:cubicBezTo>
                  <a:cubicBezTo>
                    <a:pt x="16200" y="213"/>
                    <a:pt x="17357" y="1044"/>
                    <a:pt x="18707" y="3180"/>
                  </a:cubicBezTo>
                  <a:cubicBezTo>
                    <a:pt x="20057" y="5316"/>
                    <a:pt x="21600" y="8758"/>
                    <a:pt x="20057" y="11844"/>
                  </a:cubicBezTo>
                  <a:cubicBezTo>
                    <a:pt x="18514" y="14930"/>
                    <a:pt x="13886" y="17659"/>
                    <a:pt x="10029" y="19202"/>
                  </a:cubicBezTo>
                  <a:cubicBezTo>
                    <a:pt x="6171" y="20745"/>
                    <a:pt x="3086" y="21101"/>
                    <a:pt x="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9529881" y="4769918"/>
              <a:ext cx="168672" cy="17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fill="norm" stroke="1" extrusionOk="0">
                  <a:moveTo>
                    <a:pt x="0" y="933"/>
                  </a:moveTo>
                  <a:cubicBezTo>
                    <a:pt x="1636" y="316"/>
                    <a:pt x="3273" y="-301"/>
                    <a:pt x="4909" y="162"/>
                  </a:cubicBezTo>
                  <a:cubicBezTo>
                    <a:pt x="6546" y="625"/>
                    <a:pt x="8182" y="2168"/>
                    <a:pt x="8509" y="4636"/>
                  </a:cubicBezTo>
                  <a:cubicBezTo>
                    <a:pt x="8836" y="7105"/>
                    <a:pt x="7855" y="10499"/>
                    <a:pt x="6873" y="12968"/>
                  </a:cubicBezTo>
                  <a:cubicBezTo>
                    <a:pt x="5891" y="15436"/>
                    <a:pt x="4909" y="16979"/>
                    <a:pt x="3927" y="18368"/>
                  </a:cubicBezTo>
                  <a:cubicBezTo>
                    <a:pt x="2945" y="19756"/>
                    <a:pt x="1964" y="20990"/>
                    <a:pt x="3600" y="21145"/>
                  </a:cubicBezTo>
                  <a:cubicBezTo>
                    <a:pt x="5236" y="21299"/>
                    <a:pt x="9491" y="20373"/>
                    <a:pt x="12927" y="19448"/>
                  </a:cubicBezTo>
                  <a:cubicBezTo>
                    <a:pt x="16364" y="18522"/>
                    <a:pt x="18982" y="17596"/>
                    <a:pt x="21600" y="166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8793864" y="4739312"/>
              <a:ext cx="1184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760"/>
                    <a:pt x="17280" y="11520"/>
                    <a:pt x="19440" y="15120"/>
                  </a:cubicBezTo>
                  <a:cubicBezTo>
                    <a:pt x="21600" y="18720"/>
                    <a:pt x="17280" y="20160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9713885" y="4667754"/>
              <a:ext cx="191672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168" y="12960"/>
                    <a:pt x="6336" y="5400"/>
                    <a:pt x="9936" y="2160"/>
                  </a:cubicBezTo>
                  <a:cubicBezTo>
                    <a:pt x="13536" y="-1080"/>
                    <a:pt x="17568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9775220" y="4769979"/>
              <a:ext cx="184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00" y="18720"/>
                    <a:pt x="10200" y="15840"/>
                    <a:pt x="13800" y="12240"/>
                  </a:cubicBezTo>
                  <a:cubicBezTo>
                    <a:pt x="17400" y="8640"/>
                    <a:pt x="195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9987520" y="4517487"/>
              <a:ext cx="234451" cy="40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573" fill="norm" stroke="1" extrusionOk="0">
                  <a:moveTo>
                    <a:pt x="893" y="2826"/>
                  </a:moveTo>
                  <a:cubicBezTo>
                    <a:pt x="211" y="2282"/>
                    <a:pt x="-471" y="1739"/>
                    <a:pt x="438" y="1264"/>
                  </a:cubicBezTo>
                  <a:cubicBezTo>
                    <a:pt x="1348" y="788"/>
                    <a:pt x="3849" y="381"/>
                    <a:pt x="6918" y="177"/>
                  </a:cubicBezTo>
                  <a:cubicBezTo>
                    <a:pt x="9988" y="-27"/>
                    <a:pt x="13626" y="-27"/>
                    <a:pt x="16013" y="41"/>
                  </a:cubicBezTo>
                  <a:cubicBezTo>
                    <a:pt x="18401" y="109"/>
                    <a:pt x="19537" y="245"/>
                    <a:pt x="20220" y="652"/>
                  </a:cubicBezTo>
                  <a:cubicBezTo>
                    <a:pt x="20902" y="1060"/>
                    <a:pt x="21129" y="1739"/>
                    <a:pt x="20447" y="3165"/>
                  </a:cubicBezTo>
                  <a:cubicBezTo>
                    <a:pt x="19765" y="4592"/>
                    <a:pt x="18173" y="6765"/>
                    <a:pt x="16468" y="9958"/>
                  </a:cubicBezTo>
                  <a:cubicBezTo>
                    <a:pt x="14763" y="13150"/>
                    <a:pt x="12944" y="17362"/>
                    <a:pt x="11125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10056337" y="4739312"/>
              <a:ext cx="20189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70" y="21600"/>
                  </a:moveTo>
                  <a:cubicBezTo>
                    <a:pt x="0" y="18000"/>
                    <a:pt x="-270" y="14400"/>
                    <a:pt x="540" y="11160"/>
                  </a:cubicBezTo>
                  <a:cubicBezTo>
                    <a:pt x="1350" y="7920"/>
                    <a:pt x="3240" y="5040"/>
                    <a:pt x="6885" y="3240"/>
                  </a:cubicBezTo>
                  <a:cubicBezTo>
                    <a:pt x="10530" y="1440"/>
                    <a:pt x="15930" y="720"/>
                    <a:pt x="213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10512113" y="4457861"/>
              <a:ext cx="175462" cy="47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6" fill="norm" stroke="1" extrusionOk="0">
                  <a:moveTo>
                    <a:pt x="6467" y="5791"/>
                  </a:moveTo>
                  <a:cubicBezTo>
                    <a:pt x="5215" y="6253"/>
                    <a:pt x="3963" y="6715"/>
                    <a:pt x="3337" y="8621"/>
                  </a:cubicBezTo>
                  <a:cubicBezTo>
                    <a:pt x="2710" y="10527"/>
                    <a:pt x="2710" y="13876"/>
                    <a:pt x="2710" y="16013"/>
                  </a:cubicBezTo>
                  <a:cubicBezTo>
                    <a:pt x="2710" y="18150"/>
                    <a:pt x="2710" y="19074"/>
                    <a:pt x="2554" y="19883"/>
                  </a:cubicBezTo>
                  <a:cubicBezTo>
                    <a:pt x="2397" y="20691"/>
                    <a:pt x="2084" y="21384"/>
                    <a:pt x="1615" y="21442"/>
                  </a:cubicBezTo>
                  <a:cubicBezTo>
                    <a:pt x="1145" y="21500"/>
                    <a:pt x="519" y="20922"/>
                    <a:pt x="206" y="18555"/>
                  </a:cubicBezTo>
                  <a:cubicBezTo>
                    <a:pt x="-107" y="16187"/>
                    <a:pt x="-107" y="12028"/>
                    <a:pt x="519" y="8852"/>
                  </a:cubicBezTo>
                  <a:cubicBezTo>
                    <a:pt x="1145" y="5675"/>
                    <a:pt x="2397" y="3481"/>
                    <a:pt x="3493" y="2152"/>
                  </a:cubicBezTo>
                  <a:cubicBezTo>
                    <a:pt x="4589" y="824"/>
                    <a:pt x="5528" y="362"/>
                    <a:pt x="6937" y="131"/>
                  </a:cubicBezTo>
                  <a:cubicBezTo>
                    <a:pt x="8345" y="-100"/>
                    <a:pt x="10223" y="-100"/>
                    <a:pt x="12415" y="766"/>
                  </a:cubicBezTo>
                  <a:cubicBezTo>
                    <a:pt x="14606" y="1633"/>
                    <a:pt x="17110" y="3365"/>
                    <a:pt x="18676" y="6137"/>
                  </a:cubicBezTo>
                  <a:cubicBezTo>
                    <a:pt x="20241" y="8910"/>
                    <a:pt x="20867" y="12721"/>
                    <a:pt x="21493" y="16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10902245" y="4358525"/>
              <a:ext cx="141945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fill="norm" stroke="1" extrusionOk="0">
                  <a:moveTo>
                    <a:pt x="4629" y="11478"/>
                  </a:moveTo>
                  <a:cubicBezTo>
                    <a:pt x="3086" y="14504"/>
                    <a:pt x="1543" y="17530"/>
                    <a:pt x="771" y="19304"/>
                  </a:cubicBezTo>
                  <a:cubicBezTo>
                    <a:pt x="0" y="21078"/>
                    <a:pt x="0" y="21600"/>
                    <a:pt x="0" y="21600"/>
                  </a:cubicBezTo>
                  <a:cubicBezTo>
                    <a:pt x="0" y="21600"/>
                    <a:pt x="0" y="21078"/>
                    <a:pt x="964" y="18730"/>
                  </a:cubicBezTo>
                  <a:cubicBezTo>
                    <a:pt x="1929" y="16383"/>
                    <a:pt x="3857" y="12209"/>
                    <a:pt x="5593" y="8922"/>
                  </a:cubicBezTo>
                  <a:cubicBezTo>
                    <a:pt x="7329" y="5635"/>
                    <a:pt x="8871" y="3235"/>
                    <a:pt x="10221" y="1826"/>
                  </a:cubicBezTo>
                  <a:cubicBezTo>
                    <a:pt x="11571" y="417"/>
                    <a:pt x="12729" y="0"/>
                    <a:pt x="13886" y="0"/>
                  </a:cubicBezTo>
                  <a:cubicBezTo>
                    <a:pt x="15043" y="0"/>
                    <a:pt x="16200" y="417"/>
                    <a:pt x="17743" y="1930"/>
                  </a:cubicBezTo>
                  <a:cubicBezTo>
                    <a:pt x="19286" y="3443"/>
                    <a:pt x="21214" y="6052"/>
                    <a:pt x="21407" y="8243"/>
                  </a:cubicBezTo>
                  <a:cubicBezTo>
                    <a:pt x="21600" y="10435"/>
                    <a:pt x="20057" y="12209"/>
                    <a:pt x="16971" y="14087"/>
                  </a:cubicBezTo>
                  <a:cubicBezTo>
                    <a:pt x="13886" y="15965"/>
                    <a:pt x="9257" y="17948"/>
                    <a:pt x="4629" y="19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10986580" y="4782884"/>
              <a:ext cx="176339" cy="19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7" fill="norm" stroke="1" extrusionOk="0">
                  <a:moveTo>
                    <a:pt x="0" y="8462"/>
                  </a:moveTo>
                  <a:cubicBezTo>
                    <a:pt x="1565" y="5728"/>
                    <a:pt x="3130" y="2994"/>
                    <a:pt x="4696" y="1490"/>
                  </a:cubicBezTo>
                  <a:cubicBezTo>
                    <a:pt x="6261" y="-14"/>
                    <a:pt x="7826" y="-287"/>
                    <a:pt x="8765" y="260"/>
                  </a:cubicBezTo>
                  <a:cubicBezTo>
                    <a:pt x="9704" y="807"/>
                    <a:pt x="10017" y="2174"/>
                    <a:pt x="10017" y="4224"/>
                  </a:cubicBezTo>
                  <a:cubicBezTo>
                    <a:pt x="10017" y="6275"/>
                    <a:pt x="9704" y="9009"/>
                    <a:pt x="8452" y="12017"/>
                  </a:cubicBezTo>
                  <a:cubicBezTo>
                    <a:pt x="7200" y="15024"/>
                    <a:pt x="5009" y="18305"/>
                    <a:pt x="4696" y="19809"/>
                  </a:cubicBezTo>
                  <a:cubicBezTo>
                    <a:pt x="4383" y="21313"/>
                    <a:pt x="5948" y="21040"/>
                    <a:pt x="9078" y="19809"/>
                  </a:cubicBezTo>
                  <a:cubicBezTo>
                    <a:pt x="12209" y="18579"/>
                    <a:pt x="16904" y="16391"/>
                    <a:pt x="21600" y="14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11224253" y="4654976"/>
              <a:ext cx="115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11239587" y="4716311"/>
              <a:ext cx="14567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11496135" y="4447972"/>
              <a:ext cx="119799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226" y="0"/>
                  </a:moveTo>
                  <a:cubicBezTo>
                    <a:pt x="9726" y="2800"/>
                    <a:pt x="5226" y="5600"/>
                    <a:pt x="2751" y="7467"/>
                  </a:cubicBezTo>
                  <a:cubicBezTo>
                    <a:pt x="276" y="9333"/>
                    <a:pt x="-174" y="10267"/>
                    <a:pt x="51" y="11067"/>
                  </a:cubicBezTo>
                  <a:cubicBezTo>
                    <a:pt x="276" y="11867"/>
                    <a:pt x="1176" y="12533"/>
                    <a:pt x="2976" y="12933"/>
                  </a:cubicBezTo>
                  <a:cubicBezTo>
                    <a:pt x="4776" y="13333"/>
                    <a:pt x="7476" y="13467"/>
                    <a:pt x="9951" y="13333"/>
                  </a:cubicBezTo>
                  <a:cubicBezTo>
                    <a:pt x="12426" y="13200"/>
                    <a:pt x="14676" y="12800"/>
                    <a:pt x="16701" y="12333"/>
                  </a:cubicBezTo>
                  <a:cubicBezTo>
                    <a:pt x="18726" y="11867"/>
                    <a:pt x="20526" y="11333"/>
                    <a:pt x="20976" y="11467"/>
                  </a:cubicBezTo>
                  <a:cubicBezTo>
                    <a:pt x="21426" y="11600"/>
                    <a:pt x="20526" y="12400"/>
                    <a:pt x="19401" y="13667"/>
                  </a:cubicBezTo>
                  <a:cubicBezTo>
                    <a:pt x="18276" y="14933"/>
                    <a:pt x="16926" y="16667"/>
                    <a:pt x="17151" y="18067"/>
                  </a:cubicBezTo>
                  <a:cubicBezTo>
                    <a:pt x="17376" y="19467"/>
                    <a:pt x="19176" y="20533"/>
                    <a:pt x="209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11638262" y="4440305"/>
              <a:ext cx="170472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17153" y="0"/>
                  </a:moveTo>
                  <a:cubicBezTo>
                    <a:pt x="19376" y="3988"/>
                    <a:pt x="21600" y="7975"/>
                    <a:pt x="21124" y="11132"/>
                  </a:cubicBezTo>
                  <a:cubicBezTo>
                    <a:pt x="20647" y="14289"/>
                    <a:pt x="17471" y="16615"/>
                    <a:pt x="13500" y="18222"/>
                  </a:cubicBezTo>
                  <a:cubicBezTo>
                    <a:pt x="9529" y="19828"/>
                    <a:pt x="4765" y="207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8387522" y="5245323"/>
              <a:ext cx="256583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" y="20492"/>
                    <a:pt x="990" y="19385"/>
                    <a:pt x="1581" y="17723"/>
                  </a:cubicBezTo>
                  <a:cubicBezTo>
                    <a:pt x="2173" y="16062"/>
                    <a:pt x="2861" y="13846"/>
                    <a:pt x="3571" y="11908"/>
                  </a:cubicBezTo>
                  <a:cubicBezTo>
                    <a:pt x="4281" y="9969"/>
                    <a:pt x="5013" y="8308"/>
                    <a:pt x="5701" y="6923"/>
                  </a:cubicBezTo>
                  <a:cubicBezTo>
                    <a:pt x="6390" y="5538"/>
                    <a:pt x="7035" y="4431"/>
                    <a:pt x="7691" y="3600"/>
                  </a:cubicBezTo>
                  <a:cubicBezTo>
                    <a:pt x="8347" y="2769"/>
                    <a:pt x="9014" y="2215"/>
                    <a:pt x="9735" y="1662"/>
                  </a:cubicBezTo>
                  <a:cubicBezTo>
                    <a:pt x="10456" y="1108"/>
                    <a:pt x="11230" y="554"/>
                    <a:pt x="11973" y="277"/>
                  </a:cubicBezTo>
                  <a:cubicBezTo>
                    <a:pt x="12715" y="0"/>
                    <a:pt x="13425" y="0"/>
                    <a:pt x="14156" y="0"/>
                  </a:cubicBezTo>
                  <a:cubicBezTo>
                    <a:pt x="14888" y="0"/>
                    <a:pt x="15641" y="0"/>
                    <a:pt x="16501" y="0"/>
                  </a:cubicBezTo>
                  <a:cubicBezTo>
                    <a:pt x="17362" y="0"/>
                    <a:pt x="18330" y="0"/>
                    <a:pt x="19147" y="554"/>
                  </a:cubicBezTo>
                  <a:cubicBezTo>
                    <a:pt x="19965" y="1108"/>
                    <a:pt x="20632" y="2215"/>
                    <a:pt x="21041" y="3323"/>
                  </a:cubicBezTo>
                  <a:cubicBezTo>
                    <a:pt x="21449" y="4431"/>
                    <a:pt x="21600" y="5538"/>
                    <a:pt x="21600" y="6369"/>
                  </a:cubicBezTo>
                  <a:cubicBezTo>
                    <a:pt x="21600" y="7200"/>
                    <a:pt x="21449" y="7754"/>
                    <a:pt x="21299" y="8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8915059" y="5407544"/>
              <a:ext cx="190670" cy="53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51" fill="norm" stroke="1" extrusionOk="0">
                  <a:moveTo>
                    <a:pt x="8691" y="8942"/>
                  </a:moveTo>
                  <a:cubicBezTo>
                    <a:pt x="6985" y="11009"/>
                    <a:pt x="5280" y="13076"/>
                    <a:pt x="4427" y="14937"/>
                  </a:cubicBezTo>
                  <a:cubicBezTo>
                    <a:pt x="3575" y="16797"/>
                    <a:pt x="3575" y="18451"/>
                    <a:pt x="3148" y="19639"/>
                  </a:cubicBezTo>
                  <a:cubicBezTo>
                    <a:pt x="2722" y="20828"/>
                    <a:pt x="1870" y="21551"/>
                    <a:pt x="1159" y="21551"/>
                  </a:cubicBezTo>
                  <a:cubicBezTo>
                    <a:pt x="448" y="21551"/>
                    <a:pt x="-120" y="20828"/>
                    <a:pt x="22" y="18761"/>
                  </a:cubicBezTo>
                  <a:cubicBezTo>
                    <a:pt x="164" y="16694"/>
                    <a:pt x="1017" y="13283"/>
                    <a:pt x="2864" y="10079"/>
                  </a:cubicBezTo>
                  <a:cubicBezTo>
                    <a:pt x="4712" y="6875"/>
                    <a:pt x="7554" y="3878"/>
                    <a:pt x="9543" y="2225"/>
                  </a:cubicBezTo>
                  <a:cubicBezTo>
                    <a:pt x="11533" y="571"/>
                    <a:pt x="12669" y="261"/>
                    <a:pt x="13948" y="106"/>
                  </a:cubicBezTo>
                  <a:cubicBezTo>
                    <a:pt x="15227" y="-49"/>
                    <a:pt x="16648" y="-49"/>
                    <a:pt x="17927" y="209"/>
                  </a:cubicBezTo>
                  <a:cubicBezTo>
                    <a:pt x="19206" y="468"/>
                    <a:pt x="20343" y="984"/>
                    <a:pt x="20912" y="1863"/>
                  </a:cubicBezTo>
                  <a:cubicBezTo>
                    <a:pt x="21480" y="2741"/>
                    <a:pt x="21480" y="3982"/>
                    <a:pt x="18496" y="5480"/>
                  </a:cubicBezTo>
                  <a:cubicBezTo>
                    <a:pt x="15512" y="6979"/>
                    <a:pt x="9543" y="8736"/>
                    <a:pt x="3575" y="1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9031537" y="5620998"/>
              <a:ext cx="245339" cy="27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5302"/>
                  </a:moveTo>
                  <a:cubicBezTo>
                    <a:pt x="900" y="4713"/>
                    <a:pt x="1800" y="4124"/>
                    <a:pt x="2812" y="3633"/>
                  </a:cubicBezTo>
                  <a:cubicBezTo>
                    <a:pt x="3825" y="3142"/>
                    <a:pt x="4950" y="2749"/>
                    <a:pt x="6412" y="4615"/>
                  </a:cubicBezTo>
                  <a:cubicBezTo>
                    <a:pt x="7875" y="6480"/>
                    <a:pt x="9675" y="10604"/>
                    <a:pt x="10575" y="13255"/>
                  </a:cubicBezTo>
                  <a:cubicBezTo>
                    <a:pt x="11475" y="15905"/>
                    <a:pt x="11475" y="17084"/>
                    <a:pt x="10913" y="18164"/>
                  </a:cubicBezTo>
                  <a:cubicBezTo>
                    <a:pt x="10350" y="19244"/>
                    <a:pt x="9225" y="20225"/>
                    <a:pt x="8100" y="20815"/>
                  </a:cubicBezTo>
                  <a:cubicBezTo>
                    <a:pt x="6975" y="21404"/>
                    <a:pt x="5850" y="21600"/>
                    <a:pt x="5175" y="19833"/>
                  </a:cubicBezTo>
                  <a:cubicBezTo>
                    <a:pt x="4500" y="18065"/>
                    <a:pt x="4275" y="14335"/>
                    <a:pt x="5962" y="10898"/>
                  </a:cubicBezTo>
                  <a:cubicBezTo>
                    <a:pt x="7650" y="7462"/>
                    <a:pt x="11250" y="4320"/>
                    <a:pt x="14175" y="2553"/>
                  </a:cubicBezTo>
                  <a:cubicBezTo>
                    <a:pt x="17100" y="785"/>
                    <a:pt x="19350" y="39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9339551" y="5544320"/>
              <a:ext cx="228666" cy="306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422" fill="norm" stroke="1" extrusionOk="0">
                  <a:moveTo>
                    <a:pt x="21007" y="3214"/>
                  </a:moveTo>
                  <a:cubicBezTo>
                    <a:pt x="21007" y="2321"/>
                    <a:pt x="21007" y="1429"/>
                    <a:pt x="20420" y="804"/>
                  </a:cubicBezTo>
                  <a:cubicBezTo>
                    <a:pt x="19833" y="179"/>
                    <a:pt x="18659" y="-178"/>
                    <a:pt x="16781" y="90"/>
                  </a:cubicBezTo>
                  <a:cubicBezTo>
                    <a:pt x="14903" y="358"/>
                    <a:pt x="12320" y="1250"/>
                    <a:pt x="9268" y="3839"/>
                  </a:cubicBezTo>
                  <a:cubicBezTo>
                    <a:pt x="6216" y="6427"/>
                    <a:pt x="2694" y="10711"/>
                    <a:pt x="1050" y="13835"/>
                  </a:cubicBezTo>
                  <a:cubicBezTo>
                    <a:pt x="-593" y="16959"/>
                    <a:pt x="-358" y="18923"/>
                    <a:pt x="2107" y="19994"/>
                  </a:cubicBezTo>
                  <a:cubicBezTo>
                    <a:pt x="4572" y="21065"/>
                    <a:pt x="9268" y="21243"/>
                    <a:pt x="13963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9506881" y="5410057"/>
              <a:ext cx="193777" cy="50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50" fill="norm" stroke="1" extrusionOk="0">
                  <a:moveTo>
                    <a:pt x="15990" y="8722"/>
                  </a:moveTo>
                  <a:cubicBezTo>
                    <a:pt x="15148" y="8283"/>
                    <a:pt x="14307" y="7844"/>
                    <a:pt x="13465" y="7954"/>
                  </a:cubicBezTo>
                  <a:cubicBezTo>
                    <a:pt x="12623" y="8064"/>
                    <a:pt x="11782" y="8722"/>
                    <a:pt x="10800" y="10476"/>
                  </a:cubicBezTo>
                  <a:cubicBezTo>
                    <a:pt x="9818" y="12230"/>
                    <a:pt x="8696" y="15081"/>
                    <a:pt x="8135" y="16780"/>
                  </a:cubicBezTo>
                  <a:cubicBezTo>
                    <a:pt x="7574" y="18480"/>
                    <a:pt x="7574" y="19028"/>
                    <a:pt x="7574" y="19741"/>
                  </a:cubicBezTo>
                  <a:cubicBezTo>
                    <a:pt x="7574" y="20454"/>
                    <a:pt x="7574" y="21331"/>
                    <a:pt x="7855" y="21386"/>
                  </a:cubicBezTo>
                  <a:cubicBezTo>
                    <a:pt x="8135" y="21440"/>
                    <a:pt x="8696" y="20673"/>
                    <a:pt x="8977" y="18370"/>
                  </a:cubicBezTo>
                  <a:cubicBezTo>
                    <a:pt x="9257" y="16068"/>
                    <a:pt x="9257" y="12230"/>
                    <a:pt x="9958" y="9105"/>
                  </a:cubicBezTo>
                  <a:cubicBezTo>
                    <a:pt x="10660" y="5980"/>
                    <a:pt x="12062" y="3568"/>
                    <a:pt x="13325" y="2088"/>
                  </a:cubicBezTo>
                  <a:cubicBezTo>
                    <a:pt x="14587" y="608"/>
                    <a:pt x="15709" y="60"/>
                    <a:pt x="16691" y="5"/>
                  </a:cubicBezTo>
                  <a:cubicBezTo>
                    <a:pt x="17673" y="-50"/>
                    <a:pt x="18514" y="389"/>
                    <a:pt x="19496" y="2362"/>
                  </a:cubicBezTo>
                  <a:cubicBezTo>
                    <a:pt x="20478" y="4336"/>
                    <a:pt x="21600" y="7844"/>
                    <a:pt x="21179" y="10969"/>
                  </a:cubicBezTo>
                  <a:cubicBezTo>
                    <a:pt x="20758" y="14094"/>
                    <a:pt x="18795" y="16835"/>
                    <a:pt x="15008" y="18535"/>
                  </a:cubicBezTo>
                  <a:cubicBezTo>
                    <a:pt x="11221" y="20234"/>
                    <a:pt x="5610" y="20892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9712519" y="5798474"/>
              <a:ext cx="177704" cy="15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93" fill="norm" stroke="1" extrusionOk="0">
                  <a:moveTo>
                    <a:pt x="1090" y="3029"/>
                  </a:moveTo>
                  <a:cubicBezTo>
                    <a:pt x="2016" y="1613"/>
                    <a:pt x="2942" y="196"/>
                    <a:pt x="4022" y="19"/>
                  </a:cubicBezTo>
                  <a:cubicBezTo>
                    <a:pt x="5102" y="-158"/>
                    <a:pt x="6336" y="904"/>
                    <a:pt x="6953" y="2321"/>
                  </a:cubicBezTo>
                  <a:cubicBezTo>
                    <a:pt x="7570" y="3737"/>
                    <a:pt x="7570" y="5508"/>
                    <a:pt x="7570" y="7278"/>
                  </a:cubicBezTo>
                  <a:cubicBezTo>
                    <a:pt x="7570" y="9049"/>
                    <a:pt x="7570" y="10819"/>
                    <a:pt x="6799" y="12412"/>
                  </a:cubicBezTo>
                  <a:cubicBezTo>
                    <a:pt x="6027" y="14006"/>
                    <a:pt x="4485" y="15422"/>
                    <a:pt x="2942" y="16662"/>
                  </a:cubicBezTo>
                  <a:cubicBezTo>
                    <a:pt x="1399" y="17901"/>
                    <a:pt x="-144" y="18963"/>
                    <a:pt x="10" y="19849"/>
                  </a:cubicBezTo>
                  <a:cubicBezTo>
                    <a:pt x="165" y="20734"/>
                    <a:pt x="2016" y="21442"/>
                    <a:pt x="5873" y="21265"/>
                  </a:cubicBezTo>
                  <a:cubicBezTo>
                    <a:pt x="9730" y="21088"/>
                    <a:pt x="15593" y="20026"/>
                    <a:pt x="21456" y="18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9997558" y="5697666"/>
              <a:ext cx="130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9974558" y="5797335"/>
              <a:ext cx="283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35" y="20400"/>
                    <a:pt x="4670" y="19200"/>
                    <a:pt x="8270" y="15600"/>
                  </a:cubicBezTo>
                  <a:cubicBezTo>
                    <a:pt x="11870" y="12000"/>
                    <a:pt x="16735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10440774" y="5521329"/>
              <a:ext cx="131798" cy="29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05" fill="norm" stroke="1" extrusionOk="0">
                  <a:moveTo>
                    <a:pt x="18930" y="0"/>
                  </a:moveTo>
                  <a:cubicBezTo>
                    <a:pt x="13114" y="5305"/>
                    <a:pt x="7299" y="10611"/>
                    <a:pt x="3976" y="13832"/>
                  </a:cubicBezTo>
                  <a:cubicBezTo>
                    <a:pt x="653" y="17053"/>
                    <a:pt x="-178" y="18189"/>
                    <a:pt x="30" y="19137"/>
                  </a:cubicBezTo>
                  <a:cubicBezTo>
                    <a:pt x="237" y="20084"/>
                    <a:pt x="1483" y="20842"/>
                    <a:pt x="3145" y="21221"/>
                  </a:cubicBezTo>
                  <a:cubicBezTo>
                    <a:pt x="4807" y="21600"/>
                    <a:pt x="6884" y="21600"/>
                    <a:pt x="9999" y="21221"/>
                  </a:cubicBezTo>
                  <a:cubicBezTo>
                    <a:pt x="13114" y="20842"/>
                    <a:pt x="17268" y="20084"/>
                    <a:pt x="21422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10607673" y="5690000"/>
              <a:ext cx="26234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025"/>
                    <a:pt x="4448" y="4050"/>
                    <a:pt x="1502" y="7650"/>
                  </a:cubicBezTo>
                  <a:cubicBezTo>
                    <a:pt x="-1443" y="11250"/>
                    <a:pt x="521" y="16425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0741242" y="5505995"/>
              <a:ext cx="133136" cy="5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3668" y="0"/>
                  </a:moveTo>
                  <a:cubicBezTo>
                    <a:pt x="6928" y="900"/>
                    <a:pt x="10189" y="1800"/>
                    <a:pt x="13653" y="3550"/>
                  </a:cubicBezTo>
                  <a:cubicBezTo>
                    <a:pt x="17117" y="5300"/>
                    <a:pt x="20785" y="7900"/>
                    <a:pt x="21192" y="10750"/>
                  </a:cubicBezTo>
                  <a:cubicBezTo>
                    <a:pt x="21600" y="13600"/>
                    <a:pt x="18747" y="16700"/>
                    <a:pt x="14672" y="18550"/>
                  </a:cubicBezTo>
                  <a:cubicBezTo>
                    <a:pt x="10596" y="20400"/>
                    <a:pt x="5298" y="21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5090781" y="7143746"/>
              <a:ext cx="245340" cy="3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2475" y="4869"/>
                    <a:pt x="4950" y="-1303"/>
                    <a:pt x="8550" y="240"/>
                  </a:cubicBezTo>
                  <a:cubicBezTo>
                    <a:pt x="12150" y="1783"/>
                    <a:pt x="16875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5121448" y="7376705"/>
              <a:ext cx="29900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6041469" y="6487034"/>
              <a:ext cx="265244" cy="600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520" fill="norm" stroke="1" extrusionOk="0">
                  <a:moveTo>
                    <a:pt x="10295" y="8249"/>
                  </a:moveTo>
                  <a:cubicBezTo>
                    <a:pt x="9488" y="8523"/>
                    <a:pt x="8680" y="8798"/>
                    <a:pt x="8277" y="9942"/>
                  </a:cubicBezTo>
                  <a:cubicBezTo>
                    <a:pt x="7873" y="11086"/>
                    <a:pt x="7873" y="13100"/>
                    <a:pt x="7873" y="15022"/>
                  </a:cubicBezTo>
                  <a:cubicBezTo>
                    <a:pt x="7873" y="16944"/>
                    <a:pt x="7873" y="18774"/>
                    <a:pt x="7772" y="19918"/>
                  </a:cubicBezTo>
                  <a:cubicBezTo>
                    <a:pt x="7671" y="21062"/>
                    <a:pt x="7469" y="21520"/>
                    <a:pt x="7166" y="21520"/>
                  </a:cubicBezTo>
                  <a:cubicBezTo>
                    <a:pt x="6864" y="21520"/>
                    <a:pt x="6460" y="21062"/>
                    <a:pt x="6056" y="19049"/>
                  </a:cubicBezTo>
                  <a:cubicBezTo>
                    <a:pt x="5652" y="17035"/>
                    <a:pt x="5249" y="13466"/>
                    <a:pt x="5551" y="10262"/>
                  </a:cubicBezTo>
                  <a:cubicBezTo>
                    <a:pt x="5854" y="7059"/>
                    <a:pt x="6864" y="4222"/>
                    <a:pt x="8378" y="2483"/>
                  </a:cubicBezTo>
                  <a:cubicBezTo>
                    <a:pt x="9892" y="744"/>
                    <a:pt x="11910" y="103"/>
                    <a:pt x="13929" y="12"/>
                  </a:cubicBezTo>
                  <a:cubicBezTo>
                    <a:pt x="15948" y="-80"/>
                    <a:pt x="17966" y="378"/>
                    <a:pt x="19379" y="1567"/>
                  </a:cubicBezTo>
                  <a:cubicBezTo>
                    <a:pt x="20793" y="2757"/>
                    <a:pt x="21600" y="4679"/>
                    <a:pt x="20288" y="6373"/>
                  </a:cubicBezTo>
                  <a:cubicBezTo>
                    <a:pt x="18976" y="8066"/>
                    <a:pt x="15544" y="9530"/>
                    <a:pt x="11809" y="10445"/>
                  </a:cubicBezTo>
                  <a:cubicBezTo>
                    <a:pt x="8075" y="11361"/>
                    <a:pt x="4037" y="11727"/>
                    <a:pt x="0" y="12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6256140" y="6748024"/>
              <a:ext cx="253008" cy="265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0" y="10392"/>
                  </a:moveTo>
                  <a:cubicBezTo>
                    <a:pt x="0" y="9170"/>
                    <a:pt x="0" y="7947"/>
                    <a:pt x="982" y="7336"/>
                  </a:cubicBezTo>
                  <a:cubicBezTo>
                    <a:pt x="1964" y="6725"/>
                    <a:pt x="3927" y="6725"/>
                    <a:pt x="5891" y="7743"/>
                  </a:cubicBezTo>
                  <a:cubicBezTo>
                    <a:pt x="7855" y="8762"/>
                    <a:pt x="9818" y="10800"/>
                    <a:pt x="10691" y="13143"/>
                  </a:cubicBezTo>
                  <a:cubicBezTo>
                    <a:pt x="11564" y="15487"/>
                    <a:pt x="11345" y="18136"/>
                    <a:pt x="10473" y="19664"/>
                  </a:cubicBezTo>
                  <a:cubicBezTo>
                    <a:pt x="9600" y="21192"/>
                    <a:pt x="8073" y="21600"/>
                    <a:pt x="6873" y="20683"/>
                  </a:cubicBezTo>
                  <a:cubicBezTo>
                    <a:pt x="5673" y="19766"/>
                    <a:pt x="4800" y="17525"/>
                    <a:pt x="5236" y="14774"/>
                  </a:cubicBezTo>
                  <a:cubicBezTo>
                    <a:pt x="5673" y="12023"/>
                    <a:pt x="7418" y="8762"/>
                    <a:pt x="10364" y="6215"/>
                  </a:cubicBezTo>
                  <a:cubicBezTo>
                    <a:pt x="13309" y="3668"/>
                    <a:pt x="17455" y="18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6672328" y="6566810"/>
              <a:ext cx="166493" cy="44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464" fill="norm" stroke="1" extrusionOk="0">
                  <a:moveTo>
                    <a:pt x="21003" y="3588"/>
                  </a:moveTo>
                  <a:cubicBezTo>
                    <a:pt x="21003" y="2967"/>
                    <a:pt x="21003" y="2347"/>
                    <a:pt x="20681" y="1726"/>
                  </a:cubicBezTo>
                  <a:cubicBezTo>
                    <a:pt x="20358" y="1105"/>
                    <a:pt x="19713" y="485"/>
                    <a:pt x="18424" y="174"/>
                  </a:cubicBezTo>
                  <a:cubicBezTo>
                    <a:pt x="17134" y="-136"/>
                    <a:pt x="15200" y="-136"/>
                    <a:pt x="12460" y="1043"/>
                  </a:cubicBezTo>
                  <a:cubicBezTo>
                    <a:pt x="9719" y="2223"/>
                    <a:pt x="6173" y="4581"/>
                    <a:pt x="3594" y="7561"/>
                  </a:cubicBezTo>
                  <a:cubicBezTo>
                    <a:pt x="1015" y="10540"/>
                    <a:pt x="-597" y="14140"/>
                    <a:pt x="209" y="16561"/>
                  </a:cubicBezTo>
                  <a:cubicBezTo>
                    <a:pt x="1015" y="18981"/>
                    <a:pt x="4239" y="20223"/>
                    <a:pt x="7140" y="20843"/>
                  </a:cubicBezTo>
                  <a:cubicBezTo>
                    <a:pt x="10042" y="21464"/>
                    <a:pt x="12621" y="21464"/>
                    <a:pt x="15200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6969156" y="6502985"/>
              <a:ext cx="164714" cy="439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337" fill="norm" stroke="1" extrusionOk="0">
                  <a:moveTo>
                    <a:pt x="2902" y="7434"/>
                  </a:moveTo>
                  <a:cubicBezTo>
                    <a:pt x="2257" y="11406"/>
                    <a:pt x="1612" y="15378"/>
                    <a:pt x="1290" y="17861"/>
                  </a:cubicBezTo>
                  <a:cubicBezTo>
                    <a:pt x="967" y="20344"/>
                    <a:pt x="967" y="21337"/>
                    <a:pt x="967" y="21337"/>
                  </a:cubicBezTo>
                  <a:cubicBezTo>
                    <a:pt x="967" y="21337"/>
                    <a:pt x="967" y="20344"/>
                    <a:pt x="1290" y="17551"/>
                  </a:cubicBezTo>
                  <a:cubicBezTo>
                    <a:pt x="1612" y="14758"/>
                    <a:pt x="2257" y="10165"/>
                    <a:pt x="2579" y="7496"/>
                  </a:cubicBezTo>
                  <a:cubicBezTo>
                    <a:pt x="2902" y="4827"/>
                    <a:pt x="2902" y="4082"/>
                    <a:pt x="3063" y="3151"/>
                  </a:cubicBezTo>
                  <a:cubicBezTo>
                    <a:pt x="3224" y="2220"/>
                    <a:pt x="3546" y="1103"/>
                    <a:pt x="4513" y="482"/>
                  </a:cubicBezTo>
                  <a:cubicBezTo>
                    <a:pt x="5481" y="-139"/>
                    <a:pt x="7093" y="-263"/>
                    <a:pt x="9833" y="730"/>
                  </a:cubicBezTo>
                  <a:cubicBezTo>
                    <a:pt x="12573" y="1723"/>
                    <a:pt x="16442" y="3834"/>
                    <a:pt x="18699" y="6503"/>
                  </a:cubicBezTo>
                  <a:cubicBezTo>
                    <a:pt x="20955" y="9171"/>
                    <a:pt x="21600" y="12399"/>
                    <a:pt x="19504" y="14571"/>
                  </a:cubicBezTo>
                  <a:cubicBezTo>
                    <a:pt x="17409" y="16744"/>
                    <a:pt x="12573" y="17861"/>
                    <a:pt x="9349" y="18420"/>
                  </a:cubicBezTo>
                  <a:cubicBezTo>
                    <a:pt x="6125" y="18978"/>
                    <a:pt x="4513" y="18978"/>
                    <a:pt x="3224" y="19227"/>
                  </a:cubicBezTo>
                  <a:cubicBezTo>
                    <a:pt x="1934" y="19475"/>
                    <a:pt x="967" y="19971"/>
                    <a:pt x="0" y="20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7206829" y="6870693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7375499" y="6709689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7390833" y="6855360"/>
              <a:ext cx="253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5" y="19200"/>
                    <a:pt x="8291" y="16800"/>
                    <a:pt x="11891" y="13200"/>
                  </a:cubicBezTo>
                  <a:cubicBezTo>
                    <a:pt x="15491" y="9600"/>
                    <a:pt x="1854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7743508" y="6518657"/>
              <a:ext cx="250870" cy="39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28" fill="norm" stroke="1" extrusionOk="0">
                  <a:moveTo>
                    <a:pt x="2618" y="4506"/>
                  </a:moveTo>
                  <a:cubicBezTo>
                    <a:pt x="3491" y="3130"/>
                    <a:pt x="4364" y="1754"/>
                    <a:pt x="5891" y="929"/>
                  </a:cubicBezTo>
                  <a:cubicBezTo>
                    <a:pt x="7418" y="103"/>
                    <a:pt x="9600" y="-172"/>
                    <a:pt x="11782" y="103"/>
                  </a:cubicBezTo>
                  <a:cubicBezTo>
                    <a:pt x="13964" y="378"/>
                    <a:pt x="16145" y="1204"/>
                    <a:pt x="17345" y="2029"/>
                  </a:cubicBezTo>
                  <a:cubicBezTo>
                    <a:pt x="18545" y="2855"/>
                    <a:pt x="18764" y="3680"/>
                    <a:pt x="18000" y="4506"/>
                  </a:cubicBezTo>
                  <a:cubicBezTo>
                    <a:pt x="17236" y="5331"/>
                    <a:pt x="15491" y="6157"/>
                    <a:pt x="13745" y="6845"/>
                  </a:cubicBezTo>
                  <a:cubicBezTo>
                    <a:pt x="12000" y="7532"/>
                    <a:pt x="10255" y="8083"/>
                    <a:pt x="10036" y="8358"/>
                  </a:cubicBezTo>
                  <a:cubicBezTo>
                    <a:pt x="9818" y="8633"/>
                    <a:pt x="11127" y="8633"/>
                    <a:pt x="12982" y="9115"/>
                  </a:cubicBezTo>
                  <a:cubicBezTo>
                    <a:pt x="14836" y="9596"/>
                    <a:pt x="17236" y="10559"/>
                    <a:pt x="18764" y="11316"/>
                  </a:cubicBezTo>
                  <a:cubicBezTo>
                    <a:pt x="20291" y="12073"/>
                    <a:pt x="20945" y="12623"/>
                    <a:pt x="21273" y="13448"/>
                  </a:cubicBezTo>
                  <a:cubicBezTo>
                    <a:pt x="21600" y="14274"/>
                    <a:pt x="21600" y="15375"/>
                    <a:pt x="18764" y="16613"/>
                  </a:cubicBezTo>
                  <a:cubicBezTo>
                    <a:pt x="15927" y="17851"/>
                    <a:pt x="10255" y="19227"/>
                    <a:pt x="6655" y="20052"/>
                  </a:cubicBezTo>
                  <a:cubicBezTo>
                    <a:pt x="3055" y="20878"/>
                    <a:pt x="1527" y="21153"/>
                    <a:pt x="0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8502525" y="6528577"/>
              <a:ext cx="305426" cy="40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46" fill="norm" stroke="1" extrusionOk="0">
                  <a:moveTo>
                    <a:pt x="0" y="7589"/>
                  </a:moveTo>
                  <a:cubicBezTo>
                    <a:pt x="357" y="10986"/>
                    <a:pt x="714" y="14382"/>
                    <a:pt x="893" y="16623"/>
                  </a:cubicBezTo>
                  <a:cubicBezTo>
                    <a:pt x="1071" y="18865"/>
                    <a:pt x="1071" y="19952"/>
                    <a:pt x="1071" y="20155"/>
                  </a:cubicBezTo>
                  <a:cubicBezTo>
                    <a:pt x="1071" y="20359"/>
                    <a:pt x="1071" y="19680"/>
                    <a:pt x="1250" y="17235"/>
                  </a:cubicBezTo>
                  <a:cubicBezTo>
                    <a:pt x="1428" y="14789"/>
                    <a:pt x="1785" y="10578"/>
                    <a:pt x="2231" y="7725"/>
                  </a:cubicBezTo>
                  <a:cubicBezTo>
                    <a:pt x="2678" y="4872"/>
                    <a:pt x="3213" y="3378"/>
                    <a:pt x="3838" y="2223"/>
                  </a:cubicBezTo>
                  <a:cubicBezTo>
                    <a:pt x="4463" y="1069"/>
                    <a:pt x="5177" y="254"/>
                    <a:pt x="6783" y="50"/>
                  </a:cubicBezTo>
                  <a:cubicBezTo>
                    <a:pt x="8390" y="-154"/>
                    <a:pt x="10889" y="254"/>
                    <a:pt x="13388" y="1476"/>
                  </a:cubicBezTo>
                  <a:cubicBezTo>
                    <a:pt x="15888" y="2699"/>
                    <a:pt x="18387" y="4737"/>
                    <a:pt x="19815" y="7250"/>
                  </a:cubicBezTo>
                  <a:cubicBezTo>
                    <a:pt x="21243" y="9763"/>
                    <a:pt x="21600" y="12752"/>
                    <a:pt x="21154" y="15197"/>
                  </a:cubicBezTo>
                  <a:cubicBezTo>
                    <a:pt x="20707" y="17642"/>
                    <a:pt x="19458" y="19544"/>
                    <a:pt x="18208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9210430" y="6472017"/>
              <a:ext cx="227448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600" fill="norm" stroke="1" extrusionOk="0">
                  <a:moveTo>
                    <a:pt x="2611" y="8054"/>
                  </a:moveTo>
                  <a:cubicBezTo>
                    <a:pt x="1899" y="11837"/>
                    <a:pt x="1187" y="15620"/>
                    <a:pt x="712" y="17878"/>
                  </a:cubicBezTo>
                  <a:cubicBezTo>
                    <a:pt x="237" y="20136"/>
                    <a:pt x="0" y="20868"/>
                    <a:pt x="0" y="20929"/>
                  </a:cubicBezTo>
                  <a:cubicBezTo>
                    <a:pt x="0" y="20990"/>
                    <a:pt x="237" y="20380"/>
                    <a:pt x="831" y="18183"/>
                  </a:cubicBezTo>
                  <a:cubicBezTo>
                    <a:pt x="1424" y="15986"/>
                    <a:pt x="2374" y="12203"/>
                    <a:pt x="3560" y="9153"/>
                  </a:cubicBezTo>
                  <a:cubicBezTo>
                    <a:pt x="4747" y="6102"/>
                    <a:pt x="6171" y="3783"/>
                    <a:pt x="7358" y="2258"/>
                  </a:cubicBezTo>
                  <a:cubicBezTo>
                    <a:pt x="8545" y="732"/>
                    <a:pt x="9494" y="0"/>
                    <a:pt x="10681" y="0"/>
                  </a:cubicBezTo>
                  <a:cubicBezTo>
                    <a:pt x="11868" y="0"/>
                    <a:pt x="13292" y="732"/>
                    <a:pt x="15429" y="2868"/>
                  </a:cubicBezTo>
                  <a:cubicBezTo>
                    <a:pt x="17565" y="5003"/>
                    <a:pt x="20413" y="8542"/>
                    <a:pt x="21007" y="11471"/>
                  </a:cubicBezTo>
                  <a:cubicBezTo>
                    <a:pt x="21600" y="14400"/>
                    <a:pt x="19938" y="16719"/>
                    <a:pt x="16615" y="18305"/>
                  </a:cubicBezTo>
                  <a:cubicBezTo>
                    <a:pt x="13292" y="19892"/>
                    <a:pt x="8308" y="20746"/>
                    <a:pt x="33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9522215" y="6799601"/>
              <a:ext cx="260673" cy="162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3" fill="norm" stroke="1" extrusionOk="0">
                  <a:moveTo>
                    <a:pt x="0" y="5256"/>
                  </a:moveTo>
                  <a:cubicBezTo>
                    <a:pt x="1694" y="2930"/>
                    <a:pt x="3388" y="604"/>
                    <a:pt x="5294" y="105"/>
                  </a:cubicBezTo>
                  <a:cubicBezTo>
                    <a:pt x="7200" y="-393"/>
                    <a:pt x="9318" y="936"/>
                    <a:pt x="10482" y="2764"/>
                  </a:cubicBezTo>
                  <a:cubicBezTo>
                    <a:pt x="11647" y="4592"/>
                    <a:pt x="11859" y="6918"/>
                    <a:pt x="11118" y="9410"/>
                  </a:cubicBezTo>
                  <a:cubicBezTo>
                    <a:pt x="10376" y="11902"/>
                    <a:pt x="8682" y="14561"/>
                    <a:pt x="7094" y="16555"/>
                  </a:cubicBezTo>
                  <a:cubicBezTo>
                    <a:pt x="5506" y="18549"/>
                    <a:pt x="4024" y="19878"/>
                    <a:pt x="4024" y="20542"/>
                  </a:cubicBezTo>
                  <a:cubicBezTo>
                    <a:pt x="4024" y="21207"/>
                    <a:pt x="5506" y="21207"/>
                    <a:pt x="8682" y="21041"/>
                  </a:cubicBezTo>
                  <a:cubicBezTo>
                    <a:pt x="11859" y="20875"/>
                    <a:pt x="16729" y="20542"/>
                    <a:pt x="21600" y="20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9943890" y="6657159"/>
              <a:ext cx="214673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5400" y="6132"/>
                    <a:pt x="10800" y="-1068"/>
                    <a:pt x="14400" y="132"/>
                  </a:cubicBezTo>
                  <a:cubicBezTo>
                    <a:pt x="18000" y="1332"/>
                    <a:pt x="19800" y="10932"/>
                    <a:pt x="21600" y="2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9959224" y="6794025"/>
              <a:ext cx="199339" cy="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3323" y="13886"/>
                  </a:moveTo>
                  <a:cubicBezTo>
                    <a:pt x="1662" y="16971"/>
                    <a:pt x="0" y="20057"/>
                    <a:pt x="0" y="20829"/>
                  </a:cubicBezTo>
                  <a:cubicBezTo>
                    <a:pt x="0" y="21600"/>
                    <a:pt x="1662" y="20057"/>
                    <a:pt x="5538" y="16200"/>
                  </a:cubicBezTo>
                  <a:cubicBezTo>
                    <a:pt x="9415" y="12343"/>
                    <a:pt x="15508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10324912" y="6515463"/>
              <a:ext cx="186325" cy="25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381" fill="norm" stroke="1" extrusionOk="0">
                  <a:moveTo>
                    <a:pt x="11493" y="2118"/>
                  </a:moveTo>
                  <a:cubicBezTo>
                    <a:pt x="11781" y="1059"/>
                    <a:pt x="12069" y="0"/>
                    <a:pt x="12357" y="0"/>
                  </a:cubicBezTo>
                  <a:cubicBezTo>
                    <a:pt x="12645" y="0"/>
                    <a:pt x="12933" y="1059"/>
                    <a:pt x="11637" y="3176"/>
                  </a:cubicBezTo>
                  <a:cubicBezTo>
                    <a:pt x="10341" y="5294"/>
                    <a:pt x="7461" y="8471"/>
                    <a:pt x="5445" y="10694"/>
                  </a:cubicBezTo>
                  <a:cubicBezTo>
                    <a:pt x="3429" y="12918"/>
                    <a:pt x="2277" y="14188"/>
                    <a:pt x="1269" y="15776"/>
                  </a:cubicBezTo>
                  <a:cubicBezTo>
                    <a:pt x="261" y="17365"/>
                    <a:pt x="-603" y="19271"/>
                    <a:pt x="549" y="20329"/>
                  </a:cubicBezTo>
                  <a:cubicBezTo>
                    <a:pt x="1701" y="21388"/>
                    <a:pt x="4869" y="21600"/>
                    <a:pt x="8613" y="21176"/>
                  </a:cubicBezTo>
                  <a:cubicBezTo>
                    <a:pt x="12357" y="20753"/>
                    <a:pt x="16677" y="19694"/>
                    <a:pt x="20997" y="186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10451451" y="6679022"/>
              <a:ext cx="44453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0"/>
                  </a:moveTo>
                  <a:cubicBezTo>
                    <a:pt x="13673" y="2618"/>
                    <a:pt x="6473" y="5236"/>
                    <a:pt x="2873" y="8291"/>
                  </a:cubicBezTo>
                  <a:cubicBezTo>
                    <a:pt x="-727" y="11345"/>
                    <a:pt x="-727" y="14836"/>
                    <a:pt x="1673" y="17127"/>
                  </a:cubicBezTo>
                  <a:cubicBezTo>
                    <a:pt x="4073" y="19418"/>
                    <a:pt x="8873" y="20509"/>
                    <a:pt x="136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10572571" y="6499732"/>
              <a:ext cx="114529" cy="47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501" fill="norm" stroke="1" extrusionOk="0">
                  <a:moveTo>
                    <a:pt x="0" y="835"/>
                  </a:moveTo>
                  <a:cubicBezTo>
                    <a:pt x="1838" y="368"/>
                    <a:pt x="3677" y="-99"/>
                    <a:pt x="7123" y="18"/>
                  </a:cubicBezTo>
                  <a:cubicBezTo>
                    <a:pt x="10570" y="135"/>
                    <a:pt x="15626" y="835"/>
                    <a:pt x="18383" y="2528"/>
                  </a:cubicBezTo>
                  <a:cubicBezTo>
                    <a:pt x="21140" y="4221"/>
                    <a:pt x="21600" y="6906"/>
                    <a:pt x="18153" y="10234"/>
                  </a:cubicBezTo>
                  <a:cubicBezTo>
                    <a:pt x="14706" y="13562"/>
                    <a:pt x="7353" y="17531"/>
                    <a:pt x="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6064470" y="7300036"/>
              <a:ext cx="428576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" y="19385"/>
                    <a:pt x="541" y="17169"/>
                    <a:pt x="908" y="15785"/>
                  </a:cubicBezTo>
                  <a:cubicBezTo>
                    <a:pt x="1275" y="14400"/>
                    <a:pt x="1739" y="13846"/>
                    <a:pt x="2222" y="13292"/>
                  </a:cubicBezTo>
                  <a:cubicBezTo>
                    <a:pt x="2705" y="12738"/>
                    <a:pt x="3207" y="12185"/>
                    <a:pt x="3709" y="11631"/>
                  </a:cubicBezTo>
                  <a:cubicBezTo>
                    <a:pt x="4212" y="11077"/>
                    <a:pt x="4714" y="10523"/>
                    <a:pt x="5152" y="9969"/>
                  </a:cubicBezTo>
                  <a:cubicBezTo>
                    <a:pt x="5590" y="9415"/>
                    <a:pt x="5964" y="8862"/>
                    <a:pt x="6356" y="8585"/>
                  </a:cubicBezTo>
                  <a:cubicBezTo>
                    <a:pt x="6749" y="8308"/>
                    <a:pt x="7161" y="8308"/>
                    <a:pt x="7606" y="8031"/>
                  </a:cubicBezTo>
                  <a:cubicBezTo>
                    <a:pt x="8050" y="7754"/>
                    <a:pt x="8527" y="7200"/>
                    <a:pt x="8997" y="6646"/>
                  </a:cubicBezTo>
                  <a:cubicBezTo>
                    <a:pt x="9467" y="6092"/>
                    <a:pt x="9931" y="5539"/>
                    <a:pt x="10414" y="5262"/>
                  </a:cubicBezTo>
                  <a:cubicBezTo>
                    <a:pt x="10897" y="4985"/>
                    <a:pt x="11399" y="4985"/>
                    <a:pt x="11901" y="4985"/>
                  </a:cubicBezTo>
                  <a:cubicBezTo>
                    <a:pt x="12404" y="4985"/>
                    <a:pt x="12906" y="4985"/>
                    <a:pt x="13408" y="4985"/>
                  </a:cubicBezTo>
                  <a:cubicBezTo>
                    <a:pt x="13911" y="4985"/>
                    <a:pt x="14413" y="4985"/>
                    <a:pt x="14883" y="4985"/>
                  </a:cubicBezTo>
                  <a:cubicBezTo>
                    <a:pt x="15353" y="4985"/>
                    <a:pt x="15791" y="4985"/>
                    <a:pt x="16229" y="4985"/>
                  </a:cubicBezTo>
                  <a:cubicBezTo>
                    <a:pt x="16667" y="4985"/>
                    <a:pt x="17105" y="4985"/>
                    <a:pt x="17588" y="5262"/>
                  </a:cubicBezTo>
                  <a:cubicBezTo>
                    <a:pt x="18071" y="5539"/>
                    <a:pt x="18599" y="6092"/>
                    <a:pt x="19095" y="5815"/>
                  </a:cubicBezTo>
                  <a:cubicBezTo>
                    <a:pt x="19591" y="5539"/>
                    <a:pt x="20054" y="4431"/>
                    <a:pt x="20467" y="3323"/>
                  </a:cubicBezTo>
                  <a:cubicBezTo>
                    <a:pt x="20879" y="2215"/>
                    <a:pt x="21239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7077770" y="7409290"/>
              <a:ext cx="195033" cy="46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360" fill="norm" stroke="1" extrusionOk="0">
                  <a:moveTo>
                    <a:pt x="4785" y="6917"/>
                  </a:moveTo>
                  <a:cubicBezTo>
                    <a:pt x="4238" y="10887"/>
                    <a:pt x="3691" y="14857"/>
                    <a:pt x="2871" y="17426"/>
                  </a:cubicBezTo>
                  <a:cubicBezTo>
                    <a:pt x="2050" y="19994"/>
                    <a:pt x="957" y="21162"/>
                    <a:pt x="410" y="21337"/>
                  </a:cubicBezTo>
                  <a:cubicBezTo>
                    <a:pt x="-137" y="21512"/>
                    <a:pt x="-137" y="20695"/>
                    <a:pt x="410" y="18827"/>
                  </a:cubicBezTo>
                  <a:cubicBezTo>
                    <a:pt x="957" y="16958"/>
                    <a:pt x="2050" y="14040"/>
                    <a:pt x="3554" y="11296"/>
                  </a:cubicBezTo>
                  <a:cubicBezTo>
                    <a:pt x="5058" y="8552"/>
                    <a:pt x="6972" y="5983"/>
                    <a:pt x="8749" y="4115"/>
                  </a:cubicBezTo>
                  <a:cubicBezTo>
                    <a:pt x="10526" y="2247"/>
                    <a:pt x="12167" y="1080"/>
                    <a:pt x="13671" y="496"/>
                  </a:cubicBezTo>
                  <a:cubicBezTo>
                    <a:pt x="15174" y="-88"/>
                    <a:pt x="16541" y="-88"/>
                    <a:pt x="17635" y="146"/>
                  </a:cubicBezTo>
                  <a:cubicBezTo>
                    <a:pt x="18729" y="379"/>
                    <a:pt x="19549" y="846"/>
                    <a:pt x="20233" y="2014"/>
                  </a:cubicBezTo>
                  <a:cubicBezTo>
                    <a:pt x="20916" y="3181"/>
                    <a:pt x="21463" y="5049"/>
                    <a:pt x="19549" y="6626"/>
                  </a:cubicBezTo>
                  <a:cubicBezTo>
                    <a:pt x="17635" y="8202"/>
                    <a:pt x="13260" y="9486"/>
                    <a:pt x="10116" y="10128"/>
                  </a:cubicBezTo>
                  <a:cubicBezTo>
                    <a:pt x="6972" y="10770"/>
                    <a:pt x="5058" y="10770"/>
                    <a:pt x="3144" y="10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7168495" y="7622043"/>
              <a:ext cx="291340" cy="25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5133"/>
                  </a:moveTo>
                  <a:cubicBezTo>
                    <a:pt x="568" y="4277"/>
                    <a:pt x="1137" y="3422"/>
                    <a:pt x="2842" y="3529"/>
                  </a:cubicBezTo>
                  <a:cubicBezTo>
                    <a:pt x="4547" y="3636"/>
                    <a:pt x="7389" y="4705"/>
                    <a:pt x="9284" y="6844"/>
                  </a:cubicBezTo>
                  <a:cubicBezTo>
                    <a:pt x="11179" y="8982"/>
                    <a:pt x="12126" y="12190"/>
                    <a:pt x="12126" y="14863"/>
                  </a:cubicBezTo>
                  <a:cubicBezTo>
                    <a:pt x="12126" y="17537"/>
                    <a:pt x="11179" y="19675"/>
                    <a:pt x="10232" y="20638"/>
                  </a:cubicBezTo>
                  <a:cubicBezTo>
                    <a:pt x="9284" y="21600"/>
                    <a:pt x="8337" y="21386"/>
                    <a:pt x="7768" y="20745"/>
                  </a:cubicBezTo>
                  <a:cubicBezTo>
                    <a:pt x="7200" y="20103"/>
                    <a:pt x="7011" y="19034"/>
                    <a:pt x="7674" y="16360"/>
                  </a:cubicBezTo>
                  <a:cubicBezTo>
                    <a:pt x="8337" y="13687"/>
                    <a:pt x="9853" y="9410"/>
                    <a:pt x="12316" y="6416"/>
                  </a:cubicBezTo>
                  <a:cubicBezTo>
                    <a:pt x="14779" y="3422"/>
                    <a:pt x="18189" y="17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7628289" y="7547079"/>
              <a:ext cx="156786" cy="35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496" fill="norm" stroke="1" extrusionOk="0">
                  <a:moveTo>
                    <a:pt x="19966" y="3653"/>
                  </a:moveTo>
                  <a:cubicBezTo>
                    <a:pt x="20299" y="2870"/>
                    <a:pt x="20631" y="2087"/>
                    <a:pt x="20133" y="1461"/>
                  </a:cubicBezTo>
                  <a:cubicBezTo>
                    <a:pt x="19634" y="835"/>
                    <a:pt x="18305" y="366"/>
                    <a:pt x="16311" y="131"/>
                  </a:cubicBezTo>
                  <a:cubicBezTo>
                    <a:pt x="14317" y="-104"/>
                    <a:pt x="11659" y="-104"/>
                    <a:pt x="9000" y="835"/>
                  </a:cubicBezTo>
                  <a:cubicBezTo>
                    <a:pt x="6342" y="1774"/>
                    <a:pt x="3683" y="3653"/>
                    <a:pt x="1856" y="6392"/>
                  </a:cubicBezTo>
                  <a:cubicBezTo>
                    <a:pt x="28" y="9131"/>
                    <a:pt x="-969" y="12731"/>
                    <a:pt x="1357" y="15392"/>
                  </a:cubicBezTo>
                  <a:cubicBezTo>
                    <a:pt x="3683" y="18053"/>
                    <a:pt x="9333" y="19774"/>
                    <a:pt x="14982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7820176" y="7541434"/>
              <a:ext cx="123716" cy="3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536" fill="norm" stroke="1" extrusionOk="0">
                  <a:moveTo>
                    <a:pt x="11664" y="4395"/>
                  </a:moveTo>
                  <a:cubicBezTo>
                    <a:pt x="11232" y="3699"/>
                    <a:pt x="10800" y="3002"/>
                    <a:pt x="10152" y="3002"/>
                  </a:cubicBezTo>
                  <a:cubicBezTo>
                    <a:pt x="9504" y="3002"/>
                    <a:pt x="8640" y="3699"/>
                    <a:pt x="7344" y="5789"/>
                  </a:cubicBezTo>
                  <a:cubicBezTo>
                    <a:pt x="6048" y="7879"/>
                    <a:pt x="4320" y="11363"/>
                    <a:pt x="3456" y="13802"/>
                  </a:cubicBezTo>
                  <a:cubicBezTo>
                    <a:pt x="2592" y="16241"/>
                    <a:pt x="2592" y="17634"/>
                    <a:pt x="2160" y="18749"/>
                  </a:cubicBezTo>
                  <a:cubicBezTo>
                    <a:pt x="1728" y="19864"/>
                    <a:pt x="864" y="20700"/>
                    <a:pt x="648" y="20561"/>
                  </a:cubicBezTo>
                  <a:cubicBezTo>
                    <a:pt x="432" y="20421"/>
                    <a:pt x="864" y="19306"/>
                    <a:pt x="2376" y="16519"/>
                  </a:cubicBezTo>
                  <a:cubicBezTo>
                    <a:pt x="3888" y="13732"/>
                    <a:pt x="6480" y="9273"/>
                    <a:pt x="8424" y="6416"/>
                  </a:cubicBezTo>
                  <a:cubicBezTo>
                    <a:pt x="10368" y="3559"/>
                    <a:pt x="11664" y="2305"/>
                    <a:pt x="12960" y="1399"/>
                  </a:cubicBezTo>
                  <a:cubicBezTo>
                    <a:pt x="14256" y="493"/>
                    <a:pt x="15552" y="-64"/>
                    <a:pt x="16848" y="6"/>
                  </a:cubicBezTo>
                  <a:cubicBezTo>
                    <a:pt x="18144" y="75"/>
                    <a:pt x="19440" y="772"/>
                    <a:pt x="20304" y="2653"/>
                  </a:cubicBezTo>
                  <a:cubicBezTo>
                    <a:pt x="21168" y="4535"/>
                    <a:pt x="21600" y="7601"/>
                    <a:pt x="18144" y="10945"/>
                  </a:cubicBezTo>
                  <a:cubicBezTo>
                    <a:pt x="14688" y="14290"/>
                    <a:pt x="7344" y="17913"/>
                    <a:pt x="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7950512" y="7845930"/>
              <a:ext cx="168671" cy="13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4395"/>
                  </a:moveTo>
                  <a:cubicBezTo>
                    <a:pt x="982" y="2852"/>
                    <a:pt x="1964" y="1309"/>
                    <a:pt x="3436" y="537"/>
                  </a:cubicBezTo>
                  <a:cubicBezTo>
                    <a:pt x="4909" y="-234"/>
                    <a:pt x="6873" y="-234"/>
                    <a:pt x="8018" y="923"/>
                  </a:cubicBezTo>
                  <a:cubicBezTo>
                    <a:pt x="9164" y="2080"/>
                    <a:pt x="9491" y="4395"/>
                    <a:pt x="8509" y="7095"/>
                  </a:cubicBezTo>
                  <a:cubicBezTo>
                    <a:pt x="7527" y="9795"/>
                    <a:pt x="5236" y="12880"/>
                    <a:pt x="3600" y="15195"/>
                  </a:cubicBezTo>
                  <a:cubicBezTo>
                    <a:pt x="1964" y="17509"/>
                    <a:pt x="982" y="19052"/>
                    <a:pt x="1309" y="20016"/>
                  </a:cubicBezTo>
                  <a:cubicBezTo>
                    <a:pt x="1636" y="20980"/>
                    <a:pt x="3273" y="21366"/>
                    <a:pt x="6873" y="20980"/>
                  </a:cubicBezTo>
                  <a:cubicBezTo>
                    <a:pt x="10473" y="20595"/>
                    <a:pt x="16036" y="19437"/>
                    <a:pt x="21600" y="18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8165183" y="7746767"/>
              <a:ext cx="184006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9353"/>
                  </a:moveTo>
                  <a:cubicBezTo>
                    <a:pt x="4500" y="3953"/>
                    <a:pt x="9000" y="-1447"/>
                    <a:pt x="12600" y="353"/>
                  </a:cubicBezTo>
                  <a:cubicBezTo>
                    <a:pt x="16200" y="2153"/>
                    <a:pt x="18900" y="11153"/>
                    <a:pt x="21600" y="201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8217485" y="7829048"/>
              <a:ext cx="24670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2123" y="21600"/>
                  </a:moveTo>
                  <a:cubicBezTo>
                    <a:pt x="1009" y="21600"/>
                    <a:pt x="-104" y="21600"/>
                    <a:pt x="7" y="20571"/>
                  </a:cubicBezTo>
                  <a:cubicBezTo>
                    <a:pt x="119" y="19543"/>
                    <a:pt x="1455" y="17486"/>
                    <a:pt x="5240" y="13886"/>
                  </a:cubicBezTo>
                  <a:cubicBezTo>
                    <a:pt x="9026" y="10286"/>
                    <a:pt x="15261" y="5143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8543490" y="7606710"/>
              <a:ext cx="172158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15643" y="0"/>
                  </a:moveTo>
                  <a:cubicBezTo>
                    <a:pt x="14078" y="153"/>
                    <a:pt x="12513" y="306"/>
                    <a:pt x="9852" y="2298"/>
                  </a:cubicBezTo>
                  <a:cubicBezTo>
                    <a:pt x="7191" y="4289"/>
                    <a:pt x="3435" y="8119"/>
                    <a:pt x="1556" y="10417"/>
                  </a:cubicBezTo>
                  <a:cubicBezTo>
                    <a:pt x="-322" y="12715"/>
                    <a:pt x="-322" y="13481"/>
                    <a:pt x="617" y="13864"/>
                  </a:cubicBezTo>
                  <a:cubicBezTo>
                    <a:pt x="1556" y="14247"/>
                    <a:pt x="3435" y="14247"/>
                    <a:pt x="6095" y="13864"/>
                  </a:cubicBezTo>
                  <a:cubicBezTo>
                    <a:pt x="8756" y="13481"/>
                    <a:pt x="12200" y="12715"/>
                    <a:pt x="14861" y="12026"/>
                  </a:cubicBezTo>
                  <a:cubicBezTo>
                    <a:pt x="17521" y="11336"/>
                    <a:pt x="19400" y="10723"/>
                    <a:pt x="20339" y="10877"/>
                  </a:cubicBezTo>
                  <a:cubicBezTo>
                    <a:pt x="21278" y="11030"/>
                    <a:pt x="21278" y="11949"/>
                    <a:pt x="20652" y="13864"/>
                  </a:cubicBezTo>
                  <a:cubicBezTo>
                    <a:pt x="20026" y="15779"/>
                    <a:pt x="18774" y="18689"/>
                    <a:pt x="17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8686528" y="7568375"/>
              <a:ext cx="310852" cy="55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14110" y="0"/>
                  </a:moveTo>
                  <a:cubicBezTo>
                    <a:pt x="16026" y="0"/>
                    <a:pt x="17942" y="0"/>
                    <a:pt x="19335" y="789"/>
                  </a:cubicBezTo>
                  <a:cubicBezTo>
                    <a:pt x="20729" y="1578"/>
                    <a:pt x="21600" y="3156"/>
                    <a:pt x="20990" y="5425"/>
                  </a:cubicBezTo>
                  <a:cubicBezTo>
                    <a:pt x="20381" y="7693"/>
                    <a:pt x="18290" y="10652"/>
                    <a:pt x="14545" y="13463"/>
                  </a:cubicBezTo>
                  <a:cubicBezTo>
                    <a:pt x="10800" y="16274"/>
                    <a:pt x="5400" y="189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3327408" y="8549731"/>
              <a:ext cx="32200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1" y="15300"/>
                    <a:pt x="9943" y="9000"/>
                    <a:pt x="13543" y="5400"/>
                  </a:cubicBezTo>
                  <a:cubicBezTo>
                    <a:pt x="17143" y="1800"/>
                    <a:pt x="1937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3388742" y="8749069"/>
              <a:ext cx="24534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9200"/>
                    <a:pt x="8550" y="16800"/>
                    <a:pt x="12150" y="13200"/>
                  </a:cubicBezTo>
                  <a:cubicBezTo>
                    <a:pt x="15750" y="9600"/>
                    <a:pt x="18675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4262762" y="8013052"/>
              <a:ext cx="38335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538"/>
                    <a:pt x="2880" y="11077"/>
                    <a:pt x="6480" y="14677"/>
                  </a:cubicBezTo>
                  <a:cubicBezTo>
                    <a:pt x="10080" y="18277"/>
                    <a:pt x="1584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4378203" y="8066720"/>
              <a:ext cx="9156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600" fill="norm" stroke="1" extrusionOk="0">
                  <a:moveTo>
                    <a:pt x="20916" y="0"/>
                  </a:moveTo>
                  <a:cubicBezTo>
                    <a:pt x="16830" y="3848"/>
                    <a:pt x="12743" y="7697"/>
                    <a:pt x="8948" y="10924"/>
                  </a:cubicBezTo>
                  <a:cubicBezTo>
                    <a:pt x="5154" y="14152"/>
                    <a:pt x="1651" y="16759"/>
                    <a:pt x="484" y="18434"/>
                  </a:cubicBezTo>
                  <a:cubicBezTo>
                    <a:pt x="-684" y="20110"/>
                    <a:pt x="484" y="20855"/>
                    <a:pt x="16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4507450" y="8199444"/>
              <a:ext cx="161097" cy="31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436" fill="norm" stroke="1" extrusionOk="0">
                  <a:moveTo>
                    <a:pt x="2047" y="6158"/>
                  </a:moveTo>
                  <a:cubicBezTo>
                    <a:pt x="2047" y="5280"/>
                    <a:pt x="2047" y="4402"/>
                    <a:pt x="3029" y="3348"/>
                  </a:cubicBezTo>
                  <a:cubicBezTo>
                    <a:pt x="4011" y="2295"/>
                    <a:pt x="5974" y="1065"/>
                    <a:pt x="7938" y="451"/>
                  </a:cubicBezTo>
                  <a:cubicBezTo>
                    <a:pt x="9901" y="-164"/>
                    <a:pt x="11865" y="-164"/>
                    <a:pt x="13992" y="538"/>
                  </a:cubicBezTo>
                  <a:cubicBezTo>
                    <a:pt x="16120" y="1241"/>
                    <a:pt x="18411" y="2646"/>
                    <a:pt x="17592" y="4490"/>
                  </a:cubicBezTo>
                  <a:cubicBezTo>
                    <a:pt x="16774" y="6334"/>
                    <a:pt x="12847" y="8617"/>
                    <a:pt x="9901" y="9934"/>
                  </a:cubicBezTo>
                  <a:cubicBezTo>
                    <a:pt x="6956" y="11251"/>
                    <a:pt x="4992" y="11602"/>
                    <a:pt x="4829" y="11690"/>
                  </a:cubicBezTo>
                  <a:cubicBezTo>
                    <a:pt x="4665" y="11777"/>
                    <a:pt x="6301" y="11602"/>
                    <a:pt x="8920" y="11690"/>
                  </a:cubicBezTo>
                  <a:cubicBezTo>
                    <a:pt x="11538" y="11777"/>
                    <a:pt x="15138" y="12129"/>
                    <a:pt x="17592" y="13095"/>
                  </a:cubicBezTo>
                  <a:cubicBezTo>
                    <a:pt x="20047" y="14060"/>
                    <a:pt x="21356" y="15641"/>
                    <a:pt x="20211" y="17134"/>
                  </a:cubicBezTo>
                  <a:cubicBezTo>
                    <a:pt x="19065" y="18626"/>
                    <a:pt x="15465" y="20031"/>
                    <a:pt x="12847" y="20734"/>
                  </a:cubicBezTo>
                  <a:cubicBezTo>
                    <a:pt x="10229" y="21436"/>
                    <a:pt x="8592" y="21436"/>
                    <a:pt x="6792" y="21436"/>
                  </a:cubicBezTo>
                  <a:cubicBezTo>
                    <a:pt x="4992" y="21436"/>
                    <a:pt x="3029" y="21436"/>
                    <a:pt x="1720" y="20997"/>
                  </a:cubicBezTo>
                  <a:cubicBezTo>
                    <a:pt x="411" y="20558"/>
                    <a:pt x="-244" y="19680"/>
                    <a:pt x="83" y="18977"/>
                  </a:cubicBezTo>
                  <a:cubicBezTo>
                    <a:pt x="411" y="18275"/>
                    <a:pt x="1720" y="17748"/>
                    <a:pt x="3029" y="17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4766714" y="8203092"/>
              <a:ext cx="178398" cy="322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319" fill="norm" stroke="1" extrusionOk="0">
                  <a:moveTo>
                    <a:pt x="20942" y="2639"/>
                  </a:moveTo>
                  <a:cubicBezTo>
                    <a:pt x="20942" y="1795"/>
                    <a:pt x="20942" y="951"/>
                    <a:pt x="20192" y="445"/>
                  </a:cubicBezTo>
                  <a:cubicBezTo>
                    <a:pt x="19442" y="-61"/>
                    <a:pt x="17942" y="-230"/>
                    <a:pt x="15842" y="445"/>
                  </a:cubicBezTo>
                  <a:cubicBezTo>
                    <a:pt x="13742" y="1120"/>
                    <a:pt x="11042" y="2639"/>
                    <a:pt x="8042" y="5339"/>
                  </a:cubicBezTo>
                  <a:cubicBezTo>
                    <a:pt x="5042" y="8039"/>
                    <a:pt x="1742" y="11920"/>
                    <a:pt x="542" y="14620"/>
                  </a:cubicBezTo>
                  <a:cubicBezTo>
                    <a:pt x="-658" y="17320"/>
                    <a:pt x="242" y="18839"/>
                    <a:pt x="2192" y="19767"/>
                  </a:cubicBezTo>
                  <a:cubicBezTo>
                    <a:pt x="4142" y="20695"/>
                    <a:pt x="7142" y="21032"/>
                    <a:pt x="9392" y="21201"/>
                  </a:cubicBezTo>
                  <a:cubicBezTo>
                    <a:pt x="11642" y="21370"/>
                    <a:pt x="13142" y="21370"/>
                    <a:pt x="14492" y="21117"/>
                  </a:cubicBezTo>
                  <a:cubicBezTo>
                    <a:pt x="15842" y="20864"/>
                    <a:pt x="17042" y="20357"/>
                    <a:pt x="17642" y="19682"/>
                  </a:cubicBezTo>
                  <a:cubicBezTo>
                    <a:pt x="18242" y="19007"/>
                    <a:pt x="18242" y="18164"/>
                    <a:pt x="16592" y="17320"/>
                  </a:cubicBezTo>
                  <a:cubicBezTo>
                    <a:pt x="14942" y="16476"/>
                    <a:pt x="11642" y="15632"/>
                    <a:pt x="8642" y="15464"/>
                  </a:cubicBezTo>
                  <a:cubicBezTo>
                    <a:pt x="5642" y="15295"/>
                    <a:pt x="2942" y="15801"/>
                    <a:pt x="1592" y="16561"/>
                  </a:cubicBezTo>
                  <a:cubicBezTo>
                    <a:pt x="242" y="17320"/>
                    <a:pt x="242" y="18332"/>
                    <a:pt x="242" y="19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3948422" y="8779736"/>
              <a:ext cx="176337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7" y="3200"/>
                    <a:pt x="1315" y="6400"/>
                    <a:pt x="2285" y="8000"/>
                  </a:cubicBezTo>
                  <a:cubicBezTo>
                    <a:pt x="3256" y="9600"/>
                    <a:pt x="4539" y="9600"/>
                    <a:pt x="5791" y="9200"/>
                  </a:cubicBezTo>
                  <a:cubicBezTo>
                    <a:pt x="7043" y="8800"/>
                    <a:pt x="8264" y="8000"/>
                    <a:pt x="9391" y="7600"/>
                  </a:cubicBezTo>
                  <a:cubicBezTo>
                    <a:pt x="10518" y="7200"/>
                    <a:pt x="11551" y="7200"/>
                    <a:pt x="12725" y="7600"/>
                  </a:cubicBezTo>
                  <a:cubicBezTo>
                    <a:pt x="13899" y="8000"/>
                    <a:pt x="15214" y="8800"/>
                    <a:pt x="16388" y="10400"/>
                  </a:cubicBezTo>
                  <a:cubicBezTo>
                    <a:pt x="17562" y="12000"/>
                    <a:pt x="18595" y="14400"/>
                    <a:pt x="19440" y="16400"/>
                  </a:cubicBezTo>
                  <a:cubicBezTo>
                    <a:pt x="20285" y="18400"/>
                    <a:pt x="20943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4416099" y="8925406"/>
              <a:ext cx="4600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114"/>
                    <a:pt x="2400" y="8229"/>
                    <a:pt x="6000" y="11829"/>
                  </a:cubicBezTo>
                  <a:cubicBezTo>
                    <a:pt x="9600" y="15429"/>
                    <a:pt x="156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4453816" y="8894738"/>
              <a:ext cx="199956" cy="418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23" fill="norm" stroke="1" extrusionOk="0">
                  <a:moveTo>
                    <a:pt x="21393" y="0"/>
                  </a:moveTo>
                  <a:cubicBezTo>
                    <a:pt x="17839" y="3273"/>
                    <a:pt x="14284" y="6545"/>
                    <a:pt x="10866" y="9753"/>
                  </a:cubicBezTo>
                  <a:cubicBezTo>
                    <a:pt x="7449" y="12960"/>
                    <a:pt x="4168" y="16102"/>
                    <a:pt x="2254" y="18131"/>
                  </a:cubicBezTo>
                  <a:cubicBezTo>
                    <a:pt x="340" y="20160"/>
                    <a:pt x="-207" y="21076"/>
                    <a:pt x="66" y="21338"/>
                  </a:cubicBezTo>
                  <a:cubicBezTo>
                    <a:pt x="340" y="21600"/>
                    <a:pt x="1433" y="21207"/>
                    <a:pt x="2527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4661438" y="9004630"/>
              <a:ext cx="174284" cy="32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562" fill="norm" stroke="1" extrusionOk="0">
                  <a:moveTo>
                    <a:pt x="19722" y="1350"/>
                  </a:moveTo>
                  <a:cubicBezTo>
                    <a:pt x="20661" y="675"/>
                    <a:pt x="21600" y="0"/>
                    <a:pt x="21287" y="0"/>
                  </a:cubicBezTo>
                  <a:cubicBezTo>
                    <a:pt x="20974" y="0"/>
                    <a:pt x="19409" y="675"/>
                    <a:pt x="16278" y="3122"/>
                  </a:cubicBezTo>
                  <a:cubicBezTo>
                    <a:pt x="13148" y="5569"/>
                    <a:pt x="8452" y="9787"/>
                    <a:pt x="5635" y="12825"/>
                  </a:cubicBezTo>
                  <a:cubicBezTo>
                    <a:pt x="2817" y="15862"/>
                    <a:pt x="1878" y="17719"/>
                    <a:pt x="1878" y="18984"/>
                  </a:cubicBezTo>
                  <a:cubicBezTo>
                    <a:pt x="1878" y="20250"/>
                    <a:pt x="2817" y="20925"/>
                    <a:pt x="4539" y="21262"/>
                  </a:cubicBezTo>
                  <a:cubicBezTo>
                    <a:pt x="6261" y="21600"/>
                    <a:pt x="8765" y="21600"/>
                    <a:pt x="10800" y="21516"/>
                  </a:cubicBezTo>
                  <a:cubicBezTo>
                    <a:pt x="12835" y="21431"/>
                    <a:pt x="14400" y="21262"/>
                    <a:pt x="15809" y="20756"/>
                  </a:cubicBezTo>
                  <a:cubicBezTo>
                    <a:pt x="17217" y="20250"/>
                    <a:pt x="18470" y="19406"/>
                    <a:pt x="18939" y="18478"/>
                  </a:cubicBezTo>
                  <a:cubicBezTo>
                    <a:pt x="19409" y="17550"/>
                    <a:pt x="19096" y="16538"/>
                    <a:pt x="17061" y="15525"/>
                  </a:cubicBezTo>
                  <a:cubicBezTo>
                    <a:pt x="15026" y="14513"/>
                    <a:pt x="11270" y="13500"/>
                    <a:pt x="8609" y="12994"/>
                  </a:cubicBezTo>
                  <a:cubicBezTo>
                    <a:pt x="5948" y="12488"/>
                    <a:pt x="4383" y="12488"/>
                    <a:pt x="3130" y="12825"/>
                  </a:cubicBezTo>
                  <a:cubicBezTo>
                    <a:pt x="1878" y="13163"/>
                    <a:pt x="939" y="13837"/>
                    <a:pt x="0" y="14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6072137" y="8825737"/>
              <a:ext cx="237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6112746" y="8979074"/>
              <a:ext cx="227730" cy="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700" fill="norm" stroke="1" extrusionOk="0">
                  <a:moveTo>
                    <a:pt x="2666" y="0"/>
                  </a:moveTo>
                  <a:cubicBezTo>
                    <a:pt x="1226" y="7200"/>
                    <a:pt x="-214" y="14400"/>
                    <a:pt x="26" y="18000"/>
                  </a:cubicBezTo>
                  <a:cubicBezTo>
                    <a:pt x="266" y="21600"/>
                    <a:pt x="2186" y="21600"/>
                    <a:pt x="6026" y="18000"/>
                  </a:cubicBezTo>
                  <a:cubicBezTo>
                    <a:pt x="9866" y="14400"/>
                    <a:pt x="15626" y="7200"/>
                    <a:pt x="213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7191495" y="8312059"/>
              <a:ext cx="5112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086"/>
                    <a:pt x="21600" y="6171"/>
                    <a:pt x="21600" y="9771"/>
                  </a:cubicBezTo>
                  <a:cubicBezTo>
                    <a:pt x="21600" y="13371"/>
                    <a:pt x="1080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6953823" y="8737191"/>
              <a:ext cx="406343" cy="4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fill="norm" stroke="1" extrusionOk="0">
                  <a:moveTo>
                    <a:pt x="0" y="19977"/>
                  </a:moveTo>
                  <a:cubicBezTo>
                    <a:pt x="4891" y="11577"/>
                    <a:pt x="9781" y="3177"/>
                    <a:pt x="13381" y="777"/>
                  </a:cubicBezTo>
                  <a:cubicBezTo>
                    <a:pt x="16981" y="-1623"/>
                    <a:pt x="19291" y="1977"/>
                    <a:pt x="21600" y="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7024479" y="8887730"/>
              <a:ext cx="228352" cy="357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07" fill="norm" stroke="1" extrusionOk="0">
                  <a:moveTo>
                    <a:pt x="21445" y="2258"/>
                  </a:moveTo>
                  <a:cubicBezTo>
                    <a:pt x="20965" y="1339"/>
                    <a:pt x="20485" y="420"/>
                    <a:pt x="19525" y="113"/>
                  </a:cubicBezTo>
                  <a:cubicBezTo>
                    <a:pt x="18565" y="-193"/>
                    <a:pt x="17125" y="113"/>
                    <a:pt x="15085" y="1109"/>
                  </a:cubicBezTo>
                  <a:cubicBezTo>
                    <a:pt x="13045" y="2105"/>
                    <a:pt x="10405" y="3790"/>
                    <a:pt x="7765" y="6471"/>
                  </a:cubicBezTo>
                  <a:cubicBezTo>
                    <a:pt x="5125" y="9152"/>
                    <a:pt x="2485" y="12828"/>
                    <a:pt x="1165" y="15050"/>
                  </a:cubicBezTo>
                  <a:cubicBezTo>
                    <a:pt x="-155" y="17271"/>
                    <a:pt x="-155" y="18037"/>
                    <a:pt x="205" y="18803"/>
                  </a:cubicBezTo>
                  <a:cubicBezTo>
                    <a:pt x="565" y="19569"/>
                    <a:pt x="1285" y="20335"/>
                    <a:pt x="3085" y="20794"/>
                  </a:cubicBezTo>
                  <a:cubicBezTo>
                    <a:pt x="4885" y="21254"/>
                    <a:pt x="7765" y="21407"/>
                    <a:pt x="9805" y="21407"/>
                  </a:cubicBezTo>
                  <a:cubicBezTo>
                    <a:pt x="11845" y="21407"/>
                    <a:pt x="13045" y="21254"/>
                    <a:pt x="14005" y="20871"/>
                  </a:cubicBezTo>
                  <a:cubicBezTo>
                    <a:pt x="14965" y="20488"/>
                    <a:pt x="15685" y="19875"/>
                    <a:pt x="15925" y="19109"/>
                  </a:cubicBezTo>
                  <a:cubicBezTo>
                    <a:pt x="16165" y="18343"/>
                    <a:pt x="15925" y="17424"/>
                    <a:pt x="14365" y="16505"/>
                  </a:cubicBezTo>
                  <a:cubicBezTo>
                    <a:pt x="12805" y="15586"/>
                    <a:pt x="9925" y="14667"/>
                    <a:pt x="7765" y="14130"/>
                  </a:cubicBezTo>
                  <a:cubicBezTo>
                    <a:pt x="5605" y="13594"/>
                    <a:pt x="4165" y="13441"/>
                    <a:pt x="3085" y="14054"/>
                  </a:cubicBezTo>
                  <a:cubicBezTo>
                    <a:pt x="2005" y="14667"/>
                    <a:pt x="1285" y="16045"/>
                    <a:pt x="565" y="17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6" name="Drawing"/>
          <p:cNvGrpSpPr/>
          <p:nvPr/>
        </p:nvGrpSpPr>
        <p:grpSpPr>
          <a:xfrm>
            <a:off x="746239" y="264420"/>
            <a:ext cx="11863340" cy="8391442"/>
            <a:chOff x="0" y="-38099"/>
            <a:chExt cx="11863339" cy="8391440"/>
          </a:xfrm>
        </p:grpSpPr>
        <p:sp>
          <p:nvSpPr>
            <p:cNvPr id="1439" name="Line"/>
            <p:cNvSpPr/>
            <p:nvPr/>
          </p:nvSpPr>
          <p:spPr>
            <a:xfrm>
              <a:off x="810068" y="493376"/>
              <a:ext cx="181933" cy="809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571" fill="norm" stroke="1" extrusionOk="0">
                  <a:moveTo>
                    <a:pt x="7783" y="8011"/>
                  </a:moveTo>
                  <a:cubicBezTo>
                    <a:pt x="8647" y="10260"/>
                    <a:pt x="9511" y="12509"/>
                    <a:pt x="10519" y="14655"/>
                  </a:cubicBezTo>
                  <a:cubicBezTo>
                    <a:pt x="11527" y="16801"/>
                    <a:pt x="12679" y="18845"/>
                    <a:pt x="13255" y="20038"/>
                  </a:cubicBezTo>
                  <a:cubicBezTo>
                    <a:pt x="13831" y="21230"/>
                    <a:pt x="13831" y="21571"/>
                    <a:pt x="13399" y="21571"/>
                  </a:cubicBezTo>
                  <a:cubicBezTo>
                    <a:pt x="12967" y="21571"/>
                    <a:pt x="12103" y="21230"/>
                    <a:pt x="10375" y="19936"/>
                  </a:cubicBezTo>
                  <a:cubicBezTo>
                    <a:pt x="8647" y="18641"/>
                    <a:pt x="6055" y="16392"/>
                    <a:pt x="4039" y="14008"/>
                  </a:cubicBezTo>
                  <a:cubicBezTo>
                    <a:pt x="2023" y="11623"/>
                    <a:pt x="583" y="9102"/>
                    <a:pt x="151" y="6989"/>
                  </a:cubicBezTo>
                  <a:cubicBezTo>
                    <a:pt x="-281" y="4877"/>
                    <a:pt x="295" y="3174"/>
                    <a:pt x="871" y="2151"/>
                  </a:cubicBezTo>
                  <a:cubicBezTo>
                    <a:pt x="1447" y="1129"/>
                    <a:pt x="2023" y="789"/>
                    <a:pt x="2887" y="516"/>
                  </a:cubicBezTo>
                  <a:cubicBezTo>
                    <a:pt x="3751" y="244"/>
                    <a:pt x="4903" y="39"/>
                    <a:pt x="6199" y="5"/>
                  </a:cubicBezTo>
                  <a:cubicBezTo>
                    <a:pt x="7495" y="-29"/>
                    <a:pt x="8935" y="107"/>
                    <a:pt x="11671" y="925"/>
                  </a:cubicBezTo>
                  <a:cubicBezTo>
                    <a:pt x="14407" y="1743"/>
                    <a:pt x="18439" y="3242"/>
                    <a:pt x="19879" y="4604"/>
                  </a:cubicBezTo>
                  <a:cubicBezTo>
                    <a:pt x="21319" y="5967"/>
                    <a:pt x="20167" y="7194"/>
                    <a:pt x="17431" y="8250"/>
                  </a:cubicBezTo>
                  <a:cubicBezTo>
                    <a:pt x="14695" y="9306"/>
                    <a:pt x="10375" y="10192"/>
                    <a:pt x="7783" y="10805"/>
                  </a:cubicBezTo>
                  <a:cubicBezTo>
                    <a:pt x="5191" y="11418"/>
                    <a:pt x="4327" y="11759"/>
                    <a:pt x="3463" y="12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1033319" y="901173"/>
              <a:ext cx="229154" cy="314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465" fill="norm" stroke="1" extrusionOk="0">
                  <a:moveTo>
                    <a:pt x="633" y="6794"/>
                  </a:moveTo>
                  <a:cubicBezTo>
                    <a:pt x="159" y="5748"/>
                    <a:pt x="-316" y="4703"/>
                    <a:pt x="277" y="4181"/>
                  </a:cubicBezTo>
                  <a:cubicBezTo>
                    <a:pt x="871" y="3658"/>
                    <a:pt x="2532" y="3658"/>
                    <a:pt x="4906" y="4703"/>
                  </a:cubicBezTo>
                  <a:cubicBezTo>
                    <a:pt x="7280" y="5748"/>
                    <a:pt x="10365" y="7839"/>
                    <a:pt x="12027" y="10713"/>
                  </a:cubicBezTo>
                  <a:cubicBezTo>
                    <a:pt x="13688" y="13587"/>
                    <a:pt x="13926" y="17245"/>
                    <a:pt x="13451" y="19248"/>
                  </a:cubicBezTo>
                  <a:cubicBezTo>
                    <a:pt x="12976" y="21252"/>
                    <a:pt x="11789" y="21600"/>
                    <a:pt x="10721" y="21426"/>
                  </a:cubicBezTo>
                  <a:cubicBezTo>
                    <a:pt x="9653" y="21252"/>
                    <a:pt x="8704" y="20555"/>
                    <a:pt x="8110" y="18290"/>
                  </a:cubicBezTo>
                  <a:cubicBezTo>
                    <a:pt x="7517" y="16026"/>
                    <a:pt x="7280" y="12194"/>
                    <a:pt x="9535" y="8884"/>
                  </a:cubicBezTo>
                  <a:cubicBezTo>
                    <a:pt x="11789" y="5574"/>
                    <a:pt x="16537" y="2787"/>
                    <a:pt x="212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1353852" y="632267"/>
              <a:ext cx="161627" cy="58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27" fill="norm" stroke="1" extrusionOk="0">
                  <a:moveTo>
                    <a:pt x="21345" y="870"/>
                  </a:moveTo>
                  <a:cubicBezTo>
                    <a:pt x="19995" y="493"/>
                    <a:pt x="18645" y="116"/>
                    <a:pt x="17126" y="21"/>
                  </a:cubicBezTo>
                  <a:cubicBezTo>
                    <a:pt x="15607" y="-73"/>
                    <a:pt x="13920" y="116"/>
                    <a:pt x="11220" y="1342"/>
                  </a:cubicBezTo>
                  <a:cubicBezTo>
                    <a:pt x="8520" y="2568"/>
                    <a:pt x="4807" y="4832"/>
                    <a:pt x="2614" y="7661"/>
                  </a:cubicBezTo>
                  <a:cubicBezTo>
                    <a:pt x="420" y="10491"/>
                    <a:pt x="-255" y="13887"/>
                    <a:pt x="83" y="16151"/>
                  </a:cubicBezTo>
                  <a:cubicBezTo>
                    <a:pt x="420" y="18414"/>
                    <a:pt x="1770" y="19546"/>
                    <a:pt x="4470" y="20254"/>
                  </a:cubicBezTo>
                  <a:cubicBezTo>
                    <a:pt x="7170" y="20961"/>
                    <a:pt x="11220" y="21244"/>
                    <a:pt x="1527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1562047" y="778503"/>
              <a:ext cx="183437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59" fill="norm" stroke="1" extrusionOk="0">
                  <a:moveTo>
                    <a:pt x="6233" y="0"/>
                  </a:moveTo>
                  <a:cubicBezTo>
                    <a:pt x="5333" y="3620"/>
                    <a:pt x="4433" y="7241"/>
                    <a:pt x="3533" y="10559"/>
                  </a:cubicBezTo>
                  <a:cubicBezTo>
                    <a:pt x="2633" y="13877"/>
                    <a:pt x="1733" y="16894"/>
                    <a:pt x="1133" y="18765"/>
                  </a:cubicBezTo>
                  <a:cubicBezTo>
                    <a:pt x="533" y="20635"/>
                    <a:pt x="233" y="21359"/>
                    <a:pt x="83" y="21359"/>
                  </a:cubicBezTo>
                  <a:cubicBezTo>
                    <a:pt x="-67" y="21359"/>
                    <a:pt x="-67" y="20635"/>
                    <a:pt x="533" y="18282"/>
                  </a:cubicBezTo>
                  <a:cubicBezTo>
                    <a:pt x="1133" y="15929"/>
                    <a:pt x="2333" y="11947"/>
                    <a:pt x="4133" y="8749"/>
                  </a:cubicBezTo>
                  <a:cubicBezTo>
                    <a:pt x="5933" y="5551"/>
                    <a:pt x="8333" y="3138"/>
                    <a:pt x="9983" y="1690"/>
                  </a:cubicBezTo>
                  <a:cubicBezTo>
                    <a:pt x="11633" y="242"/>
                    <a:pt x="12533" y="-241"/>
                    <a:pt x="13283" y="121"/>
                  </a:cubicBezTo>
                  <a:cubicBezTo>
                    <a:pt x="14033" y="483"/>
                    <a:pt x="14633" y="1690"/>
                    <a:pt x="15383" y="3922"/>
                  </a:cubicBezTo>
                  <a:cubicBezTo>
                    <a:pt x="16133" y="6155"/>
                    <a:pt x="17033" y="9413"/>
                    <a:pt x="18083" y="11947"/>
                  </a:cubicBezTo>
                  <a:cubicBezTo>
                    <a:pt x="19133" y="14481"/>
                    <a:pt x="20333" y="16291"/>
                    <a:pt x="21533" y="18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1592147" y="947174"/>
              <a:ext cx="207005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9029"/>
                    <a:pt x="1067" y="16457"/>
                    <a:pt x="4667" y="12857"/>
                  </a:cubicBezTo>
                  <a:cubicBezTo>
                    <a:pt x="8267" y="9257"/>
                    <a:pt x="14933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2041934" y="540831"/>
              <a:ext cx="33224" cy="943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6" y="0"/>
                  </a:moveTo>
                  <a:cubicBezTo>
                    <a:pt x="3323" y="2107"/>
                    <a:pt x="0" y="4215"/>
                    <a:pt x="0" y="6380"/>
                  </a:cubicBezTo>
                  <a:cubicBezTo>
                    <a:pt x="0" y="8546"/>
                    <a:pt x="3323" y="10771"/>
                    <a:pt x="5815" y="12907"/>
                  </a:cubicBezTo>
                  <a:cubicBezTo>
                    <a:pt x="8308" y="15044"/>
                    <a:pt x="9969" y="17093"/>
                    <a:pt x="12462" y="18527"/>
                  </a:cubicBezTo>
                  <a:cubicBezTo>
                    <a:pt x="14954" y="19961"/>
                    <a:pt x="18277" y="207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2190160" y="646706"/>
              <a:ext cx="195204" cy="55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234" fill="norm" stroke="1" extrusionOk="0">
                  <a:moveTo>
                    <a:pt x="6646" y="5309"/>
                  </a:moveTo>
                  <a:cubicBezTo>
                    <a:pt x="6923" y="9007"/>
                    <a:pt x="7200" y="12704"/>
                    <a:pt x="7477" y="15088"/>
                  </a:cubicBezTo>
                  <a:cubicBezTo>
                    <a:pt x="7754" y="17472"/>
                    <a:pt x="8031" y="18542"/>
                    <a:pt x="8169" y="19320"/>
                  </a:cubicBezTo>
                  <a:cubicBezTo>
                    <a:pt x="8308" y="20099"/>
                    <a:pt x="8308" y="20585"/>
                    <a:pt x="8169" y="20439"/>
                  </a:cubicBezTo>
                  <a:cubicBezTo>
                    <a:pt x="8031" y="20293"/>
                    <a:pt x="7754" y="19515"/>
                    <a:pt x="7477" y="17472"/>
                  </a:cubicBezTo>
                  <a:cubicBezTo>
                    <a:pt x="7200" y="15428"/>
                    <a:pt x="6923" y="12120"/>
                    <a:pt x="6923" y="9347"/>
                  </a:cubicBezTo>
                  <a:cubicBezTo>
                    <a:pt x="6923" y="6574"/>
                    <a:pt x="7200" y="4336"/>
                    <a:pt x="7754" y="2974"/>
                  </a:cubicBezTo>
                  <a:cubicBezTo>
                    <a:pt x="8308" y="1612"/>
                    <a:pt x="9138" y="1126"/>
                    <a:pt x="10108" y="736"/>
                  </a:cubicBezTo>
                  <a:cubicBezTo>
                    <a:pt x="11077" y="347"/>
                    <a:pt x="12185" y="55"/>
                    <a:pt x="13431" y="7"/>
                  </a:cubicBezTo>
                  <a:cubicBezTo>
                    <a:pt x="14677" y="-42"/>
                    <a:pt x="16062" y="153"/>
                    <a:pt x="17031" y="931"/>
                  </a:cubicBezTo>
                  <a:cubicBezTo>
                    <a:pt x="18000" y="1709"/>
                    <a:pt x="18554" y="3072"/>
                    <a:pt x="18000" y="4482"/>
                  </a:cubicBezTo>
                  <a:cubicBezTo>
                    <a:pt x="17446" y="5893"/>
                    <a:pt x="15785" y="7353"/>
                    <a:pt x="14538" y="8326"/>
                  </a:cubicBezTo>
                  <a:cubicBezTo>
                    <a:pt x="13292" y="9299"/>
                    <a:pt x="12462" y="9785"/>
                    <a:pt x="11354" y="10272"/>
                  </a:cubicBezTo>
                  <a:cubicBezTo>
                    <a:pt x="10246" y="10758"/>
                    <a:pt x="8862" y="11244"/>
                    <a:pt x="8862" y="11731"/>
                  </a:cubicBezTo>
                  <a:cubicBezTo>
                    <a:pt x="8862" y="12217"/>
                    <a:pt x="10246" y="12704"/>
                    <a:pt x="12600" y="13580"/>
                  </a:cubicBezTo>
                  <a:cubicBezTo>
                    <a:pt x="14954" y="14455"/>
                    <a:pt x="18277" y="15720"/>
                    <a:pt x="19938" y="16888"/>
                  </a:cubicBezTo>
                  <a:cubicBezTo>
                    <a:pt x="21600" y="18055"/>
                    <a:pt x="21600" y="19126"/>
                    <a:pt x="19662" y="20001"/>
                  </a:cubicBezTo>
                  <a:cubicBezTo>
                    <a:pt x="17723" y="20877"/>
                    <a:pt x="13846" y="21558"/>
                    <a:pt x="10246" y="21072"/>
                  </a:cubicBezTo>
                  <a:cubicBezTo>
                    <a:pt x="6646" y="20585"/>
                    <a:pt x="3323" y="18931"/>
                    <a:pt x="0" y="17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2412498" y="625166"/>
              <a:ext cx="161324" cy="6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0" y="0"/>
                  </a:moveTo>
                  <a:cubicBezTo>
                    <a:pt x="6075" y="444"/>
                    <a:pt x="12150" y="889"/>
                    <a:pt x="16031" y="2489"/>
                  </a:cubicBezTo>
                  <a:cubicBezTo>
                    <a:pt x="19913" y="4089"/>
                    <a:pt x="21600" y="6844"/>
                    <a:pt x="21263" y="9600"/>
                  </a:cubicBezTo>
                  <a:cubicBezTo>
                    <a:pt x="20925" y="12356"/>
                    <a:pt x="18563" y="15111"/>
                    <a:pt x="15525" y="17111"/>
                  </a:cubicBezTo>
                  <a:cubicBezTo>
                    <a:pt x="12488" y="19111"/>
                    <a:pt x="8775" y="20356"/>
                    <a:pt x="50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3171515" y="1044110"/>
              <a:ext cx="268341" cy="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966" y="12793"/>
                    <a:pt x="11931" y="5170"/>
                    <a:pt x="15531" y="1993"/>
                  </a:cubicBezTo>
                  <a:cubicBezTo>
                    <a:pt x="19131" y="-1183"/>
                    <a:pt x="20366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3306566" y="1192513"/>
              <a:ext cx="171624" cy="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798" fill="norm" stroke="1" extrusionOk="0">
                  <a:moveTo>
                    <a:pt x="2273" y="0"/>
                  </a:moveTo>
                  <a:cubicBezTo>
                    <a:pt x="1003" y="7200"/>
                    <a:pt x="-268" y="14400"/>
                    <a:pt x="50" y="18000"/>
                  </a:cubicBezTo>
                  <a:cubicBezTo>
                    <a:pt x="367" y="21600"/>
                    <a:pt x="2273" y="21600"/>
                    <a:pt x="6085" y="18720"/>
                  </a:cubicBezTo>
                  <a:cubicBezTo>
                    <a:pt x="9897" y="15840"/>
                    <a:pt x="15614" y="10080"/>
                    <a:pt x="21332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4413544" y="489524"/>
              <a:ext cx="162339" cy="78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03" fill="norm" stroke="1" extrusionOk="0">
                  <a:moveTo>
                    <a:pt x="8100" y="8140"/>
                  </a:moveTo>
                  <a:cubicBezTo>
                    <a:pt x="8775" y="10034"/>
                    <a:pt x="9450" y="11927"/>
                    <a:pt x="9956" y="13786"/>
                  </a:cubicBezTo>
                  <a:cubicBezTo>
                    <a:pt x="10462" y="15644"/>
                    <a:pt x="10800" y="17467"/>
                    <a:pt x="10969" y="18625"/>
                  </a:cubicBezTo>
                  <a:cubicBezTo>
                    <a:pt x="11137" y="19782"/>
                    <a:pt x="11137" y="20273"/>
                    <a:pt x="10800" y="20693"/>
                  </a:cubicBezTo>
                  <a:cubicBezTo>
                    <a:pt x="10462" y="21114"/>
                    <a:pt x="9788" y="21465"/>
                    <a:pt x="8944" y="21500"/>
                  </a:cubicBezTo>
                  <a:cubicBezTo>
                    <a:pt x="8100" y="21535"/>
                    <a:pt x="7088" y="21254"/>
                    <a:pt x="5906" y="20027"/>
                  </a:cubicBezTo>
                  <a:cubicBezTo>
                    <a:pt x="4725" y="18800"/>
                    <a:pt x="3375" y="16626"/>
                    <a:pt x="2531" y="14101"/>
                  </a:cubicBezTo>
                  <a:cubicBezTo>
                    <a:pt x="1687" y="11577"/>
                    <a:pt x="1350" y="8701"/>
                    <a:pt x="2025" y="6422"/>
                  </a:cubicBezTo>
                  <a:cubicBezTo>
                    <a:pt x="2700" y="4143"/>
                    <a:pt x="4387" y="2460"/>
                    <a:pt x="5737" y="1478"/>
                  </a:cubicBezTo>
                  <a:cubicBezTo>
                    <a:pt x="7088" y="496"/>
                    <a:pt x="8100" y="216"/>
                    <a:pt x="9619" y="75"/>
                  </a:cubicBezTo>
                  <a:cubicBezTo>
                    <a:pt x="11138" y="-65"/>
                    <a:pt x="13163" y="-65"/>
                    <a:pt x="15694" y="566"/>
                  </a:cubicBezTo>
                  <a:cubicBezTo>
                    <a:pt x="18225" y="1197"/>
                    <a:pt x="21263" y="2460"/>
                    <a:pt x="21431" y="3932"/>
                  </a:cubicBezTo>
                  <a:cubicBezTo>
                    <a:pt x="21600" y="5405"/>
                    <a:pt x="18900" y="7088"/>
                    <a:pt x="14850" y="8280"/>
                  </a:cubicBezTo>
                  <a:cubicBezTo>
                    <a:pt x="10800" y="9473"/>
                    <a:pt x="5400" y="10174"/>
                    <a:pt x="0" y="10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4564148" y="786170"/>
              <a:ext cx="232738" cy="371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32" fill="norm" stroke="1" extrusionOk="0">
                  <a:moveTo>
                    <a:pt x="251" y="8877"/>
                  </a:moveTo>
                  <a:cubicBezTo>
                    <a:pt x="16" y="8137"/>
                    <a:pt x="-219" y="7397"/>
                    <a:pt x="368" y="7101"/>
                  </a:cubicBezTo>
                  <a:cubicBezTo>
                    <a:pt x="955" y="6805"/>
                    <a:pt x="2364" y="6953"/>
                    <a:pt x="4477" y="8211"/>
                  </a:cubicBezTo>
                  <a:cubicBezTo>
                    <a:pt x="6590" y="9468"/>
                    <a:pt x="9407" y="11836"/>
                    <a:pt x="10933" y="13981"/>
                  </a:cubicBezTo>
                  <a:cubicBezTo>
                    <a:pt x="12459" y="16126"/>
                    <a:pt x="12694" y="18049"/>
                    <a:pt x="12342" y="19381"/>
                  </a:cubicBezTo>
                  <a:cubicBezTo>
                    <a:pt x="11990" y="20712"/>
                    <a:pt x="11051" y="21452"/>
                    <a:pt x="9642" y="21526"/>
                  </a:cubicBezTo>
                  <a:cubicBezTo>
                    <a:pt x="8233" y="21600"/>
                    <a:pt x="6355" y="21008"/>
                    <a:pt x="5181" y="18937"/>
                  </a:cubicBezTo>
                  <a:cubicBezTo>
                    <a:pt x="4007" y="16866"/>
                    <a:pt x="3538" y="13315"/>
                    <a:pt x="6355" y="9912"/>
                  </a:cubicBezTo>
                  <a:cubicBezTo>
                    <a:pt x="9172" y="6510"/>
                    <a:pt x="15277" y="3255"/>
                    <a:pt x="213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4930779" y="665216"/>
              <a:ext cx="149781" cy="450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397" fill="norm" stroke="1" extrusionOk="0">
                  <a:moveTo>
                    <a:pt x="21099" y="2103"/>
                  </a:moveTo>
                  <a:cubicBezTo>
                    <a:pt x="20379" y="1496"/>
                    <a:pt x="19659" y="889"/>
                    <a:pt x="18399" y="464"/>
                  </a:cubicBezTo>
                  <a:cubicBezTo>
                    <a:pt x="17139" y="40"/>
                    <a:pt x="15339" y="-203"/>
                    <a:pt x="13179" y="222"/>
                  </a:cubicBezTo>
                  <a:cubicBezTo>
                    <a:pt x="11019" y="646"/>
                    <a:pt x="8499" y="1739"/>
                    <a:pt x="5979" y="4166"/>
                  </a:cubicBezTo>
                  <a:cubicBezTo>
                    <a:pt x="3459" y="6593"/>
                    <a:pt x="939" y="10354"/>
                    <a:pt x="219" y="13206"/>
                  </a:cubicBezTo>
                  <a:cubicBezTo>
                    <a:pt x="-501" y="16058"/>
                    <a:pt x="579" y="17999"/>
                    <a:pt x="3099" y="19213"/>
                  </a:cubicBezTo>
                  <a:cubicBezTo>
                    <a:pt x="5619" y="20426"/>
                    <a:pt x="9579" y="20912"/>
                    <a:pt x="13539" y="21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5119612" y="665599"/>
              <a:ext cx="200096" cy="43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38" fill="norm" stroke="1" extrusionOk="0">
                  <a:moveTo>
                    <a:pt x="9766" y="3664"/>
                  </a:moveTo>
                  <a:cubicBezTo>
                    <a:pt x="7579" y="7055"/>
                    <a:pt x="5391" y="10446"/>
                    <a:pt x="3888" y="13209"/>
                  </a:cubicBezTo>
                  <a:cubicBezTo>
                    <a:pt x="2384" y="15971"/>
                    <a:pt x="1564" y="18106"/>
                    <a:pt x="1017" y="19488"/>
                  </a:cubicBezTo>
                  <a:cubicBezTo>
                    <a:pt x="470" y="20869"/>
                    <a:pt x="196" y="21497"/>
                    <a:pt x="60" y="21434"/>
                  </a:cubicBezTo>
                  <a:cubicBezTo>
                    <a:pt x="-77" y="21371"/>
                    <a:pt x="-77" y="20618"/>
                    <a:pt x="1153" y="18357"/>
                  </a:cubicBezTo>
                  <a:cubicBezTo>
                    <a:pt x="2384" y="16097"/>
                    <a:pt x="4845" y="12330"/>
                    <a:pt x="7169" y="9127"/>
                  </a:cubicBezTo>
                  <a:cubicBezTo>
                    <a:pt x="9493" y="5925"/>
                    <a:pt x="11680" y="3288"/>
                    <a:pt x="13320" y="1781"/>
                  </a:cubicBezTo>
                  <a:cubicBezTo>
                    <a:pt x="14961" y="274"/>
                    <a:pt x="16055" y="-103"/>
                    <a:pt x="17012" y="23"/>
                  </a:cubicBezTo>
                  <a:cubicBezTo>
                    <a:pt x="17969" y="148"/>
                    <a:pt x="18789" y="776"/>
                    <a:pt x="19609" y="2534"/>
                  </a:cubicBezTo>
                  <a:cubicBezTo>
                    <a:pt x="20429" y="4292"/>
                    <a:pt x="21250" y="7181"/>
                    <a:pt x="21386" y="9818"/>
                  </a:cubicBezTo>
                  <a:cubicBezTo>
                    <a:pt x="21523" y="12455"/>
                    <a:pt x="20976" y="14841"/>
                    <a:pt x="20429" y="17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5155285" y="855172"/>
              <a:ext cx="254949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7862" y="21600"/>
                  </a:moveTo>
                  <a:cubicBezTo>
                    <a:pt x="5295" y="18947"/>
                    <a:pt x="2729" y="16295"/>
                    <a:pt x="1339" y="14021"/>
                  </a:cubicBezTo>
                  <a:cubicBezTo>
                    <a:pt x="-51" y="11747"/>
                    <a:pt x="-265" y="9853"/>
                    <a:pt x="270" y="8526"/>
                  </a:cubicBezTo>
                  <a:cubicBezTo>
                    <a:pt x="804" y="7200"/>
                    <a:pt x="2087" y="6442"/>
                    <a:pt x="5723" y="5116"/>
                  </a:cubicBezTo>
                  <a:cubicBezTo>
                    <a:pt x="9359" y="3789"/>
                    <a:pt x="15347" y="1895"/>
                    <a:pt x="213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5545504" y="655596"/>
              <a:ext cx="175832" cy="36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318" fill="norm" stroke="1" extrusionOk="0">
                  <a:moveTo>
                    <a:pt x="6714" y="7115"/>
                  </a:moveTo>
                  <a:cubicBezTo>
                    <a:pt x="4889" y="8595"/>
                    <a:pt x="3063" y="10074"/>
                    <a:pt x="2151" y="12145"/>
                  </a:cubicBezTo>
                  <a:cubicBezTo>
                    <a:pt x="1238" y="14217"/>
                    <a:pt x="1238" y="16880"/>
                    <a:pt x="1086" y="18581"/>
                  </a:cubicBezTo>
                  <a:cubicBezTo>
                    <a:pt x="934" y="20282"/>
                    <a:pt x="630" y="21022"/>
                    <a:pt x="325" y="21022"/>
                  </a:cubicBezTo>
                  <a:cubicBezTo>
                    <a:pt x="21" y="21022"/>
                    <a:pt x="-283" y="20282"/>
                    <a:pt x="478" y="17250"/>
                  </a:cubicBezTo>
                  <a:cubicBezTo>
                    <a:pt x="1238" y="14217"/>
                    <a:pt x="3063" y="8891"/>
                    <a:pt x="4889" y="5562"/>
                  </a:cubicBezTo>
                  <a:cubicBezTo>
                    <a:pt x="6714" y="2233"/>
                    <a:pt x="8540" y="902"/>
                    <a:pt x="10213" y="310"/>
                  </a:cubicBezTo>
                  <a:cubicBezTo>
                    <a:pt x="11886" y="-282"/>
                    <a:pt x="13407" y="-134"/>
                    <a:pt x="15537" y="1715"/>
                  </a:cubicBezTo>
                  <a:cubicBezTo>
                    <a:pt x="17666" y="3565"/>
                    <a:pt x="20404" y="7115"/>
                    <a:pt x="20861" y="10666"/>
                  </a:cubicBezTo>
                  <a:cubicBezTo>
                    <a:pt x="21317" y="14217"/>
                    <a:pt x="19492" y="17767"/>
                    <a:pt x="17666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5954579" y="518590"/>
              <a:ext cx="201240" cy="5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478" fill="norm" stroke="1" extrusionOk="0">
                  <a:moveTo>
                    <a:pt x="3240" y="21478"/>
                  </a:moveTo>
                  <a:cubicBezTo>
                    <a:pt x="2700" y="18837"/>
                    <a:pt x="2160" y="16196"/>
                    <a:pt x="2835" y="13461"/>
                  </a:cubicBezTo>
                  <a:cubicBezTo>
                    <a:pt x="3510" y="10725"/>
                    <a:pt x="5400" y="7895"/>
                    <a:pt x="7425" y="5679"/>
                  </a:cubicBezTo>
                  <a:cubicBezTo>
                    <a:pt x="9450" y="3462"/>
                    <a:pt x="11610" y="1859"/>
                    <a:pt x="13365" y="963"/>
                  </a:cubicBezTo>
                  <a:cubicBezTo>
                    <a:pt x="15120" y="67"/>
                    <a:pt x="16470" y="-122"/>
                    <a:pt x="17415" y="67"/>
                  </a:cubicBezTo>
                  <a:cubicBezTo>
                    <a:pt x="18360" y="255"/>
                    <a:pt x="18900" y="821"/>
                    <a:pt x="19035" y="2142"/>
                  </a:cubicBezTo>
                  <a:cubicBezTo>
                    <a:pt x="19170" y="3462"/>
                    <a:pt x="18900" y="5537"/>
                    <a:pt x="18090" y="6952"/>
                  </a:cubicBezTo>
                  <a:cubicBezTo>
                    <a:pt x="17280" y="8367"/>
                    <a:pt x="15930" y="9122"/>
                    <a:pt x="14580" y="9735"/>
                  </a:cubicBezTo>
                  <a:cubicBezTo>
                    <a:pt x="13230" y="10348"/>
                    <a:pt x="11880" y="10819"/>
                    <a:pt x="12015" y="11008"/>
                  </a:cubicBezTo>
                  <a:cubicBezTo>
                    <a:pt x="12150" y="11197"/>
                    <a:pt x="13770" y="11102"/>
                    <a:pt x="15525" y="11480"/>
                  </a:cubicBezTo>
                  <a:cubicBezTo>
                    <a:pt x="17280" y="11857"/>
                    <a:pt x="19170" y="12706"/>
                    <a:pt x="20250" y="13649"/>
                  </a:cubicBezTo>
                  <a:cubicBezTo>
                    <a:pt x="21330" y="14592"/>
                    <a:pt x="21600" y="15630"/>
                    <a:pt x="20790" y="16526"/>
                  </a:cubicBezTo>
                  <a:cubicBezTo>
                    <a:pt x="19980" y="17422"/>
                    <a:pt x="18090" y="18177"/>
                    <a:pt x="15390" y="18695"/>
                  </a:cubicBezTo>
                  <a:cubicBezTo>
                    <a:pt x="12690" y="19214"/>
                    <a:pt x="9180" y="19497"/>
                    <a:pt x="6480" y="19120"/>
                  </a:cubicBezTo>
                  <a:cubicBezTo>
                    <a:pt x="3780" y="18743"/>
                    <a:pt x="1890" y="17705"/>
                    <a:pt x="0" y="16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6107915" y="487163"/>
              <a:ext cx="214045" cy="64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600" fill="norm" stroke="1" extrusionOk="0">
                  <a:moveTo>
                    <a:pt x="8386" y="0"/>
                  </a:moveTo>
                  <a:cubicBezTo>
                    <a:pt x="11181" y="171"/>
                    <a:pt x="13976" y="343"/>
                    <a:pt x="16391" y="1500"/>
                  </a:cubicBezTo>
                  <a:cubicBezTo>
                    <a:pt x="18805" y="2657"/>
                    <a:pt x="20838" y="4800"/>
                    <a:pt x="21219" y="7286"/>
                  </a:cubicBezTo>
                  <a:cubicBezTo>
                    <a:pt x="21600" y="9771"/>
                    <a:pt x="20329" y="12600"/>
                    <a:pt x="16518" y="15043"/>
                  </a:cubicBezTo>
                  <a:cubicBezTo>
                    <a:pt x="12706" y="17486"/>
                    <a:pt x="6353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4474878" y="1392625"/>
              <a:ext cx="1390431" cy="137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79" fill="norm" stroke="1" extrusionOk="0">
                  <a:moveTo>
                    <a:pt x="0" y="21479"/>
                  </a:moveTo>
                  <a:cubicBezTo>
                    <a:pt x="1348" y="19879"/>
                    <a:pt x="2695" y="18279"/>
                    <a:pt x="4023" y="16279"/>
                  </a:cubicBezTo>
                  <a:cubicBezTo>
                    <a:pt x="5350" y="14279"/>
                    <a:pt x="6658" y="11879"/>
                    <a:pt x="7946" y="9679"/>
                  </a:cubicBezTo>
                  <a:cubicBezTo>
                    <a:pt x="9234" y="7479"/>
                    <a:pt x="10503" y="5479"/>
                    <a:pt x="11811" y="3879"/>
                  </a:cubicBezTo>
                  <a:cubicBezTo>
                    <a:pt x="13119" y="2279"/>
                    <a:pt x="14466" y="1079"/>
                    <a:pt x="15992" y="479"/>
                  </a:cubicBezTo>
                  <a:cubicBezTo>
                    <a:pt x="17518" y="-121"/>
                    <a:pt x="19222" y="-121"/>
                    <a:pt x="20193" y="279"/>
                  </a:cubicBezTo>
                  <a:cubicBezTo>
                    <a:pt x="21164" y="679"/>
                    <a:pt x="21402" y="1479"/>
                    <a:pt x="21501" y="2879"/>
                  </a:cubicBezTo>
                  <a:cubicBezTo>
                    <a:pt x="21600" y="4279"/>
                    <a:pt x="21560" y="6279"/>
                    <a:pt x="21521" y="8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4996223" y="1584663"/>
              <a:ext cx="145073" cy="58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05" fill="norm" stroke="1" extrusionOk="0">
                  <a:moveTo>
                    <a:pt x="4469" y="5849"/>
                  </a:moveTo>
                  <a:cubicBezTo>
                    <a:pt x="4097" y="7064"/>
                    <a:pt x="3724" y="8280"/>
                    <a:pt x="3538" y="10150"/>
                  </a:cubicBezTo>
                  <a:cubicBezTo>
                    <a:pt x="3352" y="12020"/>
                    <a:pt x="3352" y="14545"/>
                    <a:pt x="3352" y="16181"/>
                  </a:cubicBezTo>
                  <a:cubicBezTo>
                    <a:pt x="3352" y="17818"/>
                    <a:pt x="3352" y="18566"/>
                    <a:pt x="3352" y="19407"/>
                  </a:cubicBezTo>
                  <a:cubicBezTo>
                    <a:pt x="3352" y="20249"/>
                    <a:pt x="3352" y="21184"/>
                    <a:pt x="3166" y="21371"/>
                  </a:cubicBezTo>
                  <a:cubicBezTo>
                    <a:pt x="2979" y="21558"/>
                    <a:pt x="2607" y="20997"/>
                    <a:pt x="2421" y="18846"/>
                  </a:cubicBezTo>
                  <a:cubicBezTo>
                    <a:pt x="2235" y="16696"/>
                    <a:pt x="2235" y="12955"/>
                    <a:pt x="2793" y="9683"/>
                  </a:cubicBezTo>
                  <a:cubicBezTo>
                    <a:pt x="3352" y="6410"/>
                    <a:pt x="4469" y="3605"/>
                    <a:pt x="5586" y="2015"/>
                  </a:cubicBezTo>
                  <a:cubicBezTo>
                    <a:pt x="6703" y="426"/>
                    <a:pt x="7821" y="52"/>
                    <a:pt x="9310" y="5"/>
                  </a:cubicBezTo>
                  <a:cubicBezTo>
                    <a:pt x="10800" y="-42"/>
                    <a:pt x="12662" y="239"/>
                    <a:pt x="15083" y="940"/>
                  </a:cubicBezTo>
                  <a:cubicBezTo>
                    <a:pt x="17503" y="1641"/>
                    <a:pt x="20483" y="2763"/>
                    <a:pt x="21041" y="3979"/>
                  </a:cubicBezTo>
                  <a:cubicBezTo>
                    <a:pt x="21600" y="5194"/>
                    <a:pt x="19738" y="6503"/>
                    <a:pt x="16945" y="7392"/>
                  </a:cubicBezTo>
                  <a:cubicBezTo>
                    <a:pt x="14152" y="8280"/>
                    <a:pt x="10428" y="8748"/>
                    <a:pt x="7634" y="8981"/>
                  </a:cubicBezTo>
                  <a:cubicBezTo>
                    <a:pt x="4841" y="9215"/>
                    <a:pt x="2979" y="9215"/>
                    <a:pt x="1862" y="9262"/>
                  </a:cubicBezTo>
                  <a:cubicBezTo>
                    <a:pt x="745" y="9309"/>
                    <a:pt x="372" y="9402"/>
                    <a:pt x="0" y="9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5095892" y="1721524"/>
              <a:ext cx="299008" cy="39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6312"/>
                  </a:moveTo>
                  <a:cubicBezTo>
                    <a:pt x="1108" y="6031"/>
                    <a:pt x="2215" y="5751"/>
                    <a:pt x="3877" y="6522"/>
                  </a:cubicBezTo>
                  <a:cubicBezTo>
                    <a:pt x="5538" y="7294"/>
                    <a:pt x="7754" y="9117"/>
                    <a:pt x="9046" y="11361"/>
                  </a:cubicBezTo>
                  <a:cubicBezTo>
                    <a:pt x="10338" y="13605"/>
                    <a:pt x="10708" y="16270"/>
                    <a:pt x="10800" y="17953"/>
                  </a:cubicBezTo>
                  <a:cubicBezTo>
                    <a:pt x="10892" y="19636"/>
                    <a:pt x="10708" y="20338"/>
                    <a:pt x="10062" y="20829"/>
                  </a:cubicBezTo>
                  <a:cubicBezTo>
                    <a:pt x="9415" y="21319"/>
                    <a:pt x="8308" y="21600"/>
                    <a:pt x="7477" y="21460"/>
                  </a:cubicBezTo>
                  <a:cubicBezTo>
                    <a:pt x="6646" y="21319"/>
                    <a:pt x="6092" y="20758"/>
                    <a:pt x="5723" y="18795"/>
                  </a:cubicBezTo>
                  <a:cubicBezTo>
                    <a:pt x="5354" y="16831"/>
                    <a:pt x="5169" y="13465"/>
                    <a:pt x="6000" y="10590"/>
                  </a:cubicBezTo>
                  <a:cubicBezTo>
                    <a:pt x="6831" y="7714"/>
                    <a:pt x="8677" y="5330"/>
                    <a:pt x="11446" y="3647"/>
                  </a:cubicBezTo>
                  <a:cubicBezTo>
                    <a:pt x="14215" y="1964"/>
                    <a:pt x="17908" y="9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5393431" y="1628538"/>
              <a:ext cx="162473" cy="46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08" fill="norm" stroke="1" extrusionOk="0">
                  <a:moveTo>
                    <a:pt x="21126" y="2538"/>
                  </a:moveTo>
                  <a:cubicBezTo>
                    <a:pt x="21126" y="1707"/>
                    <a:pt x="21126" y="876"/>
                    <a:pt x="20129" y="401"/>
                  </a:cubicBezTo>
                  <a:cubicBezTo>
                    <a:pt x="19132" y="-73"/>
                    <a:pt x="17138" y="-192"/>
                    <a:pt x="14646" y="401"/>
                  </a:cubicBezTo>
                  <a:cubicBezTo>
                    <a:pt x="12154" y="995"/>
                    <a:pt x="9163" y="2300"/>
                    <a:pt x="6504" y="4852"/>
                  </a:cubicBezTo>
                  <a:cubicBezTo>
                    <a:pt x="3846" y="7404"/>
                    <a:pt x="1520" y="11201"/>
                    <a:pt x="523" y="13990"/>
                  </a:cubicBezTo>
                  <a:cubicBezTo>
                    <a:pt x="-474" y="16779"/>
                    <a:pt x="-142" y="18560"/>
                    <a:pt x="2351" y="19628"/>
                  </a:cubicBezTo>
                  <a:cubicBezTo>
                    <a:pt x="4843" y="20696"/>
                    <a:pt x="9495" y="21052"/>
                    <a:pt x="14148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5609571" y="1572885"/>
              <a:ext cx="188003" cy="54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516" fill="norm" stroke="1" extrusionOk="0">
                  <a:moveTo>
                    <a:pt x="6912" y="7049"/>
                  </a:moveTo>
                  <a:cubicBezTo>
                    <a:pt x="6048" y="10465"/>
                    <a:pt x="5184" y="13881"/>
                    <a:pt x="4752" y="16091"/>
                  </a:cubicBezTo>
                  <a:cubicBezTo>
                    <a:pt x="4320" y="18301"/>
                    <a:pt x="4320" y="19306"/>
                    <a:pt x="4176" y="20109"/>
                  </a:cubicBezTo>
                  <a:cubicBezTo>
                    <a:pt x="4032" y="20913"/>
                    <a:pt x="3744" y="21516"/>
                    <a:pt x="3456" y="21516"/>
                  </a:cubicBezTo>
                  <a:cubicBezTo>
                    <a:pt x="3168" y="21516"/>
                    <a:pt x="2880" y="20913"/>
                    <a:pt x="2592" y="18703"/>
                  </a:cubicBezTo>
                  <a:cubicBezTo>
                    <a:pt x="2304" y="16493"/>
                    <a:pt x="2016" y="12675"/>
                    <a:pt x="2160" y="9661"/>
                  </a:cubicBezTo>
                  <a:cubicBezTo>
                    <a:pt x="2304" y="6647"/>
                    <a:pt x="2880" y="4437"/>
                    <a:pt x="3744" y="2980"/>
                  </a:cubicBezTo>
                  <a:cubicBezTo>
                    <a:pt x="4608" y="1523"/>
                    <a:pt x="5760" y="820"/>
                    <a:pt x="7200" y="418"/>
                  </a:cubicBezTo>
                  <a:cubicBezTo>
                    <a:pt x="8640" y="16"/>
                    <a:pt x="10368" y="-84"/>
                    <a:pt x="11664" y="67"/>
                  </a:cubicBezTo>
                  <a:cubicBezTo>
                    <a:pt x="12960" y="217"/>
                    <a:pt x="13824" y="619"/>
                    <a:pt x="14832" y="1925"/>
                  </a:cubicBezTo>
                  <a:cubicBezTo>
                    <a:pt x="15840" y="3231"/>
                    <a:pt x="16992" y="5442"/>
                    <a:pt x="16992" y="7049"/>
                  </a:cubicBezTo>
                  <a:cubicBezTo>
                    <a:pt x="16992" y="8656"/>
                    <a:pt x="15840" y="9661"/>
                    <a:pt x="14544" y="10314"/>
                  </a:cubicBezTo>
                  <a:cubicBezTo>
                    <a:pt x="13248" y="10967"/>
                    <a:pt x="11808" y="11269"/>
                    <a:pt x="10368" y="11469"/>
                  </a:cubicBezTo>
                  <a:cubicBezTo>
                    <a:pt x="8928" y="11670"/>
                    <a:pt x="7488" y="11771"/>
                    <a:pt x="7632" y="11871"/>
                  </a:cubicBezTo>
                  <a:cubicBezTo>
                    <a:pt x="7776" y="11972"/>
                    <a:pt x="9504" y="12072"/>
                    <a:pt x="12096" y="12725"/>
                  </a:cubicBezTo>
                  <a:cubicBezTo>
                    <a:pt x="14688" y="13378"/>
                    <a:pt x="18144" y="14584"/>
                    <a:pt x="19872" y="15739"/>
                  </a:cubicBezTo>
                  <a:cubicBezTo>
                    <a:pt x="21600" y="16895"/>
                    <a:pt x="21600" y="18000"/>
                    <a:pt x="20016" y="18854"/>
                  </a:cubicBezTo>
                  <a:cubicBezTo>
                    <a:pt x="18432" y="19708"/>
                    <a:pt x="15264" y="20310"/>
                    <a:pt x="11664" y="19909"/>
                  </a:cubicBezTo>
                  <a:cubicBezTo>
                    <a:pt x="8064" y="19507"/>
                    <a:pt x="4032" y="18100"/>
                    <a:pt x="0" y="16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5831909" y="1552854"/>
              <a:ext cx="174057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939" y="0"/>
                  </a:moveTo>
                  <a:cubicBezTo>
                    <a:pt x="5948" y="768"/>
                    <a:pt x="10957" y="1536"/>
                    <a:pt x="14713" y="3408"/>
                  </a:cubicBezTo>
                  <a:cubicBezTo>
                    <a:pt x="18470" y="5280"/>
                    <a:pt x="20974" y="8256"/>
                    <a:pt x="21287" y="10896"/>
                  </a:cubicBezTo>
                  <a:cubicBezTo>
                    <a:pt x="21600" y="13536"/>
                    <a:pt x="19722" y="15840"/>
                    <a:pt x="15809" y="17568"/>
                  </a:cubicBezTo>
                  <a:cubicBezTo>
                    <a:pt x="11896" y="19296"/>
                    <a:pt x="5948" y="204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7717952" y="1422518"/>
              <a:ext cx="130337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1" y="6227"/>
                    <a:pt x="9741" y="12454"/>
                    <a:pt x="6141" y="16054"/>
                  </a:cubicBezTo>
                  <a:cubicBezTo>
                    <a:pt x="2541" y="19654"/>
                    <a:pt x="1271" y="206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8208629" y="661444"/>
              <a:ext cx="214672" cy="88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10800" y="13457"/>
                  </a:moveTo>
                  <a:cubicBezTo>
                    <a:pt x="10029" y="15505"/>
                    <a:pt x="9257" y="17554"/>
                    <a:pt x="8871" y="18733"/>
                  </a:cubicBezTo>
                  <a:cubicBezTo>
                    <a:pt x="8486" y="19912"/>
                    <a:pt x="8486" y="20223"/>
                    <a:pt x="8100" y="20595"/>
                  </a:cubicBezTo>
                  <a:cubicBezTo>
                    <a:pt x="7714" y="20967"/>
                    <a:pt x="6943" y="21402"/>
                    <a:pt x="6429" y="21464"/>
                  </a:cubicBezTo>
                  <a:cubicBezTo>
                    <a:pt x="5914" y="21526"/>
                    <a:pt x="5657" y="21216"/>
                    <a:pt x="5400" y="19974"/>
                  </a:cubicBezTo>
                  <a:cubicBezTo>
                    <a:pt x="5143" y="18733"/>
                    <a:pt x="4886" y="16560"/>
                    <a:pt x="5143" y="14357"/>
                  </a:cubicBezTo>
                  <a:cubicBezTo>
                    <a:pt x="5400" y="12154"/>
                    <a:pt x="6171" y="9919"/>
                    <a:pt x="7329" y="7654"/>
                  </a:cubicBezTo>
                  <a:cubicBezTo>
                    <a:pt x="8486" y="5388"/>
                    <a:pt x="10029" y="3092"/>
                    <a:pt x="11057" y="1788"/>
                  </a:cubicBezTo>
                  <a:cubicBezTo>
                    <a:pt x="12086" y="485"/>
                    <a:pt x="12600" y="174"/>
                    <a:pt x="13500" y="50"/>
                  </a:cubicBezTo>
                  <a:cubicBezTo>
                    <a:pt x="14400" y="-74"/>
                    <a:pt x="15686" y="-12"/>
                    <a:pt x="17486" y="764"/>
                  </a:cubicBezTo>
                  <a:cubicBezTo>
                    <a:pt x="19286" y="1540"/>
                    <a:pt x="21600" y="3029"/>
                    <a:pt x="21600" y="4581"/>
                  </a:cubicBezTo>
                  <a:cubicBezTo>
                    <a:pt x="21600" y="6133"/>
                    <a:pt x="19286" y="7747"/>
                    <a:pt x="15300" y="8895"/>
                  </a:cubicBezTo>
                  <a:cubicBezTo>
                    <a:pt x="11314" y="10043"/>
                    <a:pt x="5657" y="10726"/>
                    <a:pt x="0" y="1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8331299" y="1062176"/>
              <a:ext cx="253006" cy="34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9053"/>
                  </a:moveTo>
                  <a:cubicBezTo>
                    <a:pt x="218" y="8259"/>
                    <a:pt x="436" y="7465"/>
                    <a:pt x="1091" y="6829"/>
                  </a:cubicBezTo>
                  <a:cubicBezTo>
                    <a:pt x="1745" y="6194"/>
                    <a:pt x="2836" y="5718"/>
                    <a:pt x="4800" y="6988"/>
                  </a:cubicBezTo>
                  <a:cubicBezTo>
                    <a:pt x="6764" y="8259"/>
                    <a:pt x="9600" y="11276"/>
                    <a:pt x="10800" y="13897"/>
                  </a:cubicBezTo>
                  <a:cubicBezTo>
                    <a:pt x="12000" y="16518"/>
                    <a:pt x="11564" y="18741"/>
                    <a:pt x="10800" y="20012"/>
                  </a:cubicBezTo>
                  <a:cubicBezTo>
                    <a:pt x="10036" y="21282"/>
                    <a:pt x="8945" y="21600"/>
                    <a:pt x="8073" y="21441"/>
                  </a:cubicBezTo>
                  <a:cubicBezTo>
                    <a:pt x="7200" y="21282"/>
                    <a:pt x="6545" y="20647"/>
                    <a:pt x="6218" y="18344"/>
                  </a:cubicBezTo>
                  <a:cubicBezTo>
                    <a:pt x="5891" y="16041"/>
                    <a:pt x="5891" y="12071"/>
                    <a:pt x="7745" y="8974"/>
                  </a:cubicBezTo>
                  <a:cubicBezTo>
                    <a:pt x="9600" y="5876"/>
                    <a:pt x="13309" y="3653"/>
                    <a:pt x="15927" y="2303"/>
                  </a:cubicBezTo>
                  <a:cubicBezTo>
                    <a:pt x="18545" y="953"/>
                    <a:pt x="20073" y="4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8779073" y="823296"/>
              <a:ext cx="180908" cy="553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49" fill="norm" stroke="1" extrusionOk="0">
                  <a:moveTo>
                    <a:pt x="21236" y="1831"/>
                  </a:moveTo>
                  <a:cubicBezTo>
                    <a:pt x="19136" y="1137"/>
                    <a:pt x="17036" y="443"/>
                    <a:pt x="15236" y="146"/>
                  </a:cubicBezTo>
                  <a:cubicBezTo>
                    <a:pt x="13436" y="-151"/>
                    <a:pt x="11936" y="-52"/>
                    <a:pt x="9386" y="988"/>
                  </a:cubicBezTo>
                  <a:cubicBezTo>
                    <a:pt x="6836" y="2029"/>
                    <a:pt x="3236" y="4010"/>
                    <a:pt x="1436" y="6686"/>
                  </a:cubicBezTo>
                  <a:cubicBezTo>
                    <a:pt x="-364" y="9361"/>
                    <a:pt x="-364" y="12730"/>
                    <a:pt x="836" y="15306"/>
                  </a:cubicBezTo>
                  <a:cubicBezTo>
                    <a:pt x="2036" y="17882"/>
                    <a:pt x="4436" y="19666"/>
                    <a:pt x="6836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8913979" y="761111"/>
              <a:ext cx="260270" cy="64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498" fill="norm" stroke="1" extrusionOk="0">
                  <a:moveTo>
                    <a:pt x="8723" y="21498"/>
                  </a:moveTo>
                  <a:cubicBezTo>
                    <a:pt x="8308" y="19032"/>
                    <a:pt x="7892" y="16566"/>
                    <a:pt x="8412" y="13759"/>
                  </a:cubicBezTo>
                  <a:cubicBezTo>
                    <a:pt x="8931" y="10953"/>
                    <a:pt x="10385" y="7807"/>
                    <a:pt x="11631" y="5553"/>
                  </a:cubicBezTo>
                  <a:cubicBezTo>
                    <a:pt x="12877" y="3300"/>
                    <a:pt x="13915" y="1939"/>
                    <a:pt x="14850" y="1089"/>
                  </a:cubicBezTo>
                  <a:cubicBezTo>
                    <a:pt x="15785" y="238"/>
                    <a:pt x="16615" y="-102"/>
                    <a:pt x="17446" y="26"/>
                  </a:cubicBezTo>
                  <a:cubicBezTo>
                    <a:pt x="18277" y="153"/>
                    <a:pt x="19108" y="748"/>
                    <a:pt x="19938" y="1939"/>
                  </a:cubicBezTo>
                  <a:cubicBezTo>
                    <a:pt x="20769" y="3129"/>
                    <a:pt x="21600" y="4915"/>
                    <a:pt x="20873" y="6616"/>
                  </a:cubicBezTo>
                  <a:cubicBezTo>
                    <a:pt x="20146" y="8317"/>
                    <a:pt x="17862" y="9933"/>
                    <a:pt x="16096" y="10868"/>
                  </a:cubicBezTo>
                  <a:cubicBezTo>
                    <a:pt x="14331" y="11804"/>
                    <a:pt x="13085" y="12059"/>
                    <a:pt x="12981" y="12144"/>
                  </a:cubicBezTo>
                  <a:cubicBezTo>
                    <a:pt x="12877" y="12229"/>
                    <a:pt x="13915" y="12144"/>
                    <a:pt x="14850" y="12271"/>
                  </a:cubicBezTo>
                  <a:cubicBezTo>
                    <a:pt x="15785" y="12399"/>
                    <a:pt x="16615" y="12739"/>
                    <a:pt x="17446" y="13377"/>
                  </a:cubicBezTo>
                  <a:cubicBezTo>
                    <a:pt x="18277" y="14015"/>
                    <a:pt x="19108" y="14950"/>
                    <a:pt x="19004" y="15970"/>
                  </a:cubicBezTo>
                  <a:cubicBezTo>
                    <a:pt x="18900" y="16991"/>
                    <a:pt x="17862" y="18096"/>
                    <a:pt x="15888" y="18777"/>
                  </a:cubicBezTo>
                  <a:cubicBezTo>
                    <a:pt x="13915" y="19457"/>
                    <a:pt x="11008" y="19712"/>
                    <a:pt x="8204" y="19244"/>
                  </a:cubicBezTo>
                  <a:cubicBezTo>
                    <a:pt x="5400" y="18777"/>
                    <a:pt x="2700" y="17586"/>
                    <a:pt x="0" y="16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9491094" y="857727"/>
              <a:ext cx="382987" cy="495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fill="norm" stroke="1" extrusionOk="0">
                  <a:moveTo>
                    <a:pt x="1588" y="891"/>
                  </a:moveTo>
                  <a:cubicBezTo>
                    <a:pt x="878" y="445"/>
                    <a:pt x="167" y="0"/>
                    <a:pt x="25" y="0"/>
                  </a:cubicBezTo>
                  <a:cubicBezTo>
                    <a:pt x="-117" y="0"/>
                    <a:pt x="309" y="445"/>
                    <a:pt x="2157" y="1503"/>
                  </a:cubicBezTo>
                  <a:cubicBezTo>
                    <a:pt x="4004" y="2561"/>
                    <a:pt x="7272" y="4231"/>
                    <a:pt x="10328" y="5845"/>
                  </a:cubicBezTo>
                  <a:cubicBezTo>
                    <a:pt x="13383" y="7460"/>
                    <a:pt x="16225" y="9019"/>
                    <a:pt x="18072" y="10132"/>
                  </a:cubicBezTo>
                  <a:cubicBezTo>
                    <a:pt x="19920" y="11245"/>
                    <a:pt x="20772" y="11913"/>
                    <a:pt x="21128" y="12526"/>
                  </a:cubicBezTo>
                  <a:cubicBezTo>
                    <a:pt x="21483" y="13138"/>
                    <a:pt x="21341" y="13695"/>
                    <a:pt x="20062" y="14474"/>
                  </a:cubicBezTo>
                  <a:cubicBezTo>
                    <a:pt x="18783" y="15254"/>
                    <a:pt x="16367" y="16256"/>
                    <a:pt x="13951" y="17202"/>
                  </a:cubicBezTo>
                  <a:cubicBezTo>
                    <a:pt x="11536" y="18148"/>
                    <a:pt x="9120" y="19039"/>
                    <a:pt x="7770" y="19763"/>
                  </a:cubicBezTo>
                  <a:cubicBezTo>
                    <a:pt x="6420" y="20487"/>
                    <a:pt x="6136" y="21043"/>
                    <a:pt x="6420" y="21322"/>
                  </a:cubicBezTo>
                  <a:cubicBezTo>
                    <a:pt x="6704" y="21600"/>
                    <a:pt x="7557" y="21600"/>
                    <a:pt x="84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10133469" y="995271"/>
              <a:ext cx="207241" cy="33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7" h="20871" fill="norm" stroke="1" extrusionOk="0">
                  <a:moveTo>
                    <a:pt x="9750" y="7122"/>
                  </a:moveTo>
                  <a:cubicBezTo>
                    <a:pt x="10754" y="5349"/>
                    <a:pt x="11759" y="3575"/>
                    <a:pt x="12387" y="2286"/>
                  </a:cubicBezTo>
                  <a:cubicBezTo>
                    <a:pt x="13015" y="996"/>
                    <a:pt x="13266" y="190"/>
                    <a:pt x="12638" y="29"/>
                  </a:cubicBezTo>
                  <a:cubicBezTo>
                    <a:pt x="12010" y="-132"/>
                    <a:pt x="10503" y="352"/>
                    <a:pt x="8117" y="2205"/>
                  </a:cubicBezTo>
                  <a:cubicBezTo>
                    <a:pt x="5731" y="4059"/>
                    <a:pt x="2466" y="7283"/>
                    <a:pt x="959" y="10507"/>
                  </a:cubicBezTo>
                  <a:cubicBezTo>
                    <a:pt x="-548" y="13731"/>
                    <a:pt x="-297" y="16955"/>
                    <a:pt x="1838" y="18889"/>
                  </a:cubicBezTo>
                  <a:cubicBezTo>
                    <a:pt x="3973" y="20823"/>
                    <a:pt x="7992" y="21468"/>
                    <a:pt x="11759" y="20259"/>
                  </a:cubicBezTo>
                  <a:cubicBezTo>
                    <a:pt x="15526" y="19050"/>
                    <a:pt x="19043" y="15987"/>
                    <a:pt x="20047" y="12602"/>
                  </a:cubicBezTo>
                  <a:cubicBezTo>
                    <a:pt x="21052" y="9217"/>
                    <a:pt x="19545" y="5510"/>
                    <a:pt x="17536" y="3495"/>
                  </a:cubicBezTo>
                  <a:cubicBezTo>
                    <a:pt x="15526" y="1480"/>
                    <a:pt x="13015" y="1158"/>
                    <a:pt x="10503" y="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9143984" y="717168"/>
              <a:ext cx="180235" cy="77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3651" y="0"/>
                  </a:moveTo>
                  <a:cubicBezTo>
                    <a:pt x="7910" y="2281"/>
                    <a:pt x="12169" y="4562"/>
                    <a:pt x="15515" y="6808"/>
                  </a:cubicBezTo>
                  <a:cubicBezTo>
                    <a:pt x="18862" y="9053"/>
                    <a:pt x="21296" y="11263"/>
                    <a:pt x="21448" y="13259"/>
                  </a:cubicBezTo>
                  <a:cubicBezTo>
                    <a:pt x="21600" y="15255"/>
                    <a:pt x="19470" y="17038"/>
                    <a:pt x="15515" y="18392"/>
                  </a:cubicBezTo>
                  <a:cubicBezTo>
                    <a:pt x="11561" y="19747"/>
                    <a:pt x="5780" y="20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688311" y="2899442"/>
              <a:ext cx="147574" cy="813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478" fill="norm" stroke="1" extrusionOk="0">
                  <a:moveTo>
                    <a:pt x="944" y="8983"/>
                  </a:moveTo>
                  <a:cubicBezTo>
                    <a:pt x="236" y="9996"/>
                    <a:pt x="-472" y="11008"/>
                    <a:pt x="413" y="12459"/>
                  </a:cubicBezTo>
                  <a:cubicBezTo>
                    <a:pt x="1298" y="13911"/>
                    <a:pt x="3777" y="15800"/>
                    <a:pt x="5371" y="17252"/>
                  </a:cubicBezTo>
                  <a:cubicBezTo>
                    <a:pt x="6964" y="18703"/>
                    <a:pt x="7672" y="19715"/>
                    <a:pt x="8026" y="20424"/>
                  </a:cubicBezTo>
                  <a:cubicBezTo>
                    <a:pt x="8380" y="21133"/>
                    <a:pt x="8380" y="21538"/>
                    <a:pt x="8026" y="21470"/>
                  </a:cubicBezTo>
                  <a:cubicBezTo>
                    <a:pt x="7672" y="21403"/>
                    <a:pt x="6964" y="20863"/>
                    <a:pt x="5725" y="19277"/>
                  </a:cubicBezTo>
                  <a:cubicBezTo>
                    <a:pt x="4485" y="17691"/>
                    <a:pt x="2715" y="15058"/>
                    <a:pt x="1653" y="12358"/>
                  </a:cubicBezTo>
                  <a:cubicBezTo>
                    <a:pt x="590" y="9658"/>
                    <a:pt x="236" y="6890"/>
                    <a:pt x="236" y="4933"/>
                  </a:cubicBezTo>
                  <a:cubicBezTo>
                    <a:pt x="236" y="2975"/>
                    <a:pt x="590" y="1828"/>
                    <a:pt x="1476" y="1119"/>
                  </a:cubicBezTo>
                  <a:cubicBezTo>
                    <a:pt x="2361" y="411"/>
                    <a:pt x="3777" y="141"/>
                    <a:pt x="5548" y="39"/>
                  </a:cubicBezTo>
                  <a:cubicBezTo>
                    <a:pt x="7318" y="-62"/>
                    <a:pt x="9443" y="5"/>
                    <a:pt x="12453" y="545"/>
                  </a:cubicBezTo>
                  <a:cubicBezTo>
                    <a:pt x="15462" y="1085"/>
                    <a:pt x="19358" y="2098"/>
                    <a:pt x="20243" y="3212"/>
                  </a:cubicBezTo>
                  <a:cubicBezTo>
                    <a:pt x="21128" y="4326"/>
                    <a:pt x="19003" y="5541"/>
                    <a:pt x="16525" y="6384"/>
                  </a:cubicBezTo>
                  <a:cubicBezTo>
                    <a:pt x="14046" y="7228"/>
                    <a:pt x="11213" y="7700"/>
                    <a:pt x="8735" y="8274"/>
                  </a:cubicBezTo>
                  <a:cubicBezTo>
                    <a:pt x="6256" y="8848"/>
                    <a:pt x="4131" y="9523"/>
                    <a:pt x="2007" y="10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810129" y="3231892"/>
              <a:ext cx="276007" cy="413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11131"/>
                  </a:moveTo>
                  <a:cubicBezTo>
                    <a:pt x="200" y="9939"/>
                    <a:pt x="400" y="8746"/>
                    <a:pt x="1200" y="8150"/>
                  </a:cubicBezTo>
                  <a:cubicBezTo>
                    <a:pt x="2000" y="7553"/>
                    <a:pt x="3400" y="7553"/>
                    <a:pt x="5400" y="8812"/>
                  </a:cubicBezTo>
                  <a:cubicBezTo>
                    <a:pt x="7400" y="10071"/>
                    <a:pt x="10000" y="12589"/>
                    <a:pt x="11500" y="14510"/>
                  </a:cubicBezTo>
                  <a:cubicBezTo>
                    <a:pt x="13000" y="16432"/>
                    <a:pt x="13400" y="17757"/>
                    <a:pt x="13500" y="18950"/>
                  </a:cubicBezTo>
                  <a:cubicBezTo>
                    <a:pt x="13600" y="20142"/>
                    <a:pt x="13400" y="21202"/>
                    <a:pt x="12900" y="21401"/>
                  </a:cubicBezTo>
                  <a:cubicBezTo>
                    <a:pt x="12400" y="21600"/>
                    <a:pt x="11600" y="20937"/>
                    <a:pt x="11300" y="18420"/>
                  </a:cubicBezTo>
                  <a:cubicBezTo>
                    <a:pt x="11000" y="15902"/>
                    <a:pt x="11200" y="11529"/>
                    <a:pt x="13000" y="8150"/>
                  </a:cubicBezTo>
                  <a:cubicBezTo>
                    <a:pt x="14800" y="4771"/>
                    <a:pt x="18200" y="23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1168839" y="3065235"/>
              <a:ext cx="216304" cy="57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88" fill="norm" stroke="1" extrusionOk="0">
                  <a:moveTo>
                    <a:pt x="14477" y="1915"/>
                  </a:moveTo>
                  <a:cubicBezTo>
                    <a:pt x="13723" y="1157"/>
                    <a:pt x="12970" y="399"/>
                    <a:pt x="11965" y="115"/>
                  </a:cubicBezTo>
                  <a:cubicBezTo>
                    <a:pt x="10960" y="-169"/>
                    <a:pt x="9705" y="20"/>
                    <a:pt x="7695" y="1299"/>
                  </a:cubicBezTo>
                  <a:cubicBezTo>
                    <a:pt x="5686" y="2578"/>
                    <a:pt x="2923" y="4947"/>
                    <a:pt x="1416" y="7505"/>
                  </a:cubicBezTo>
                  <a:cubicBezTo>
                    <a:pt x="-91" y="10063"/>
                    <a:pt x="-342" y="12810"/>
                    <a:pt x="411" y="15036"/>
                  </a:cubicBezTo>
                  <a:cubicBezTo>
                    <a:pt x="1165" y="17263"/>
                    <a:pt x="2923" y="18968"/>
                    <a:pt x="5811" y="20010"/>
                  </a:cubicBezTo>
                  <a:cubicBezTo>
                    <a:pt x="8700" y="21052"/>
                    <a:pt x="12718" y="21431"/>
                    <a:pt x="15481" y="21242"/>
                  </a:cubicBezTo>
                  <a:cubicBezTo>
                    <a:pt x="18244" y="21052"/>
                    <a:pt x="19751" y="20294"/>
                    <a:pt x="21258" y="19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1377475" y="3112951"/>
              <a:ext cx="201091" cy="52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389" fill="norm" stroke="1" extrusionOk="0">
                  <a:moveTo>
                    <a:pt x="8800" y="6735"/>
                  </a:moveTo>
                  <a:cubicBezTo>
                    <a:pt x="8800" y="6213"/>
                    <a:pt x="8800" y="5691"/>
                    <a:pt x="8533" y="5743"/>
                  </a:cubicBezTo>
                  <a:cubicBezTo>
                    <a:pt x="8267" y="5795"/>
                    <a:pt x="7733" y="6422"/>
                    <a:pt x="7333" y="8300"/>
                  </a:cubicBezTo>
                  <a:cubicBezTo>
                    <a:pt x="6933" y="10178"/>
                    <a:pt x="6667" y="13309"/>
                    <a:pt x="6667" y="15552"/>
                  </a:cubicBezTo>
                  <a:cubicBezTo>
                    <a:pt x="6667" y="17795"/>
                    <a:pt x="6933" y="19152"/>
                    <a:pt x="7200" y="20091"/>
                  </a:cubicBezTo>
                  <a:cubicBezTo>
                    <a:pt x="7467" y="21030"/>
                    <a:pt x="7733" y="21552"/>
                    <a:pt x="7867" y="21343"/>
                  </a:cubicBezTo>
                  <a:cubicBezTo>
                    <a:pt x="8000" y="21135"/>
                    <a:pt x="8000" y="20195"/>
                    <a:pt x="7867" y="17848"/>
                  </a:cubicBezTo>
                  <a:cubicBezTo>
                    <a:pt x="7733" y="15500"/>
                    <a:pt x="7467" y="11743"/>
                    <a:pt x="7600" y="8665"/>
                  </a:cubicBezTo>
                  <a:cubicBezTo>
                    <a:pt x="7733" y="5587"/>
                    <a:pt x="8267" y="3187"/>
                    <a:pt x="8933" y="1778"/>
                  </a:cubicBezTo>
                  <a:cubicBezTo>
                    <a:pt x="9600" y="369"/>
                    <a:pt x="10400" y="-48"/>
                    <a:pt x="11333" y="4"/>
                  </a:cubicBezTo>
                  <a:cubicBezTo>
                    <a:pt x="12267" y="56"/>
                    <a:pt x="13333" y="578"/>
                    <a:pt x="14133" y="2039"/>
                  </a:cubicBezTo>
                  <a:cubicBezTo>
                    <a:pt x="14933" y="3500"/>
                    <a:pt x="15467" y="5900"/>
                    <a:pt x="15200" y="7413"/>
                  </a:cubicBezTo>
                  <a:cubicBezTo>
                    <a:pt x="14933" y="8926"/>
                    <a:pt x="13867" y="9552"/>
                    <a:pt x="12800" y="10022"/>
                  </a:cubicBezTo>
                  <a:cubicBezTo>
                    <a:pt x="11733" y="10491"/>
                    <a:pt x="10667" y="10804"/>
                    <a:pt x="10800" y="10961"/>
                  </a:cubicBezTo>
                  <a:cubicBezTo>
                    <a:pt x="10933" y="11117"/>
                    <a:pt x="12267" y="11117"/>
                    <a:pt x="14000" y="11535"/>
                  </a:cubicBezTo>
                  <a:cubicBezTo>
                    <a:pt x="15733" y="11952"/>
                    <a:pt x="17867" y="12787"/>
                    <a:pt x="19333" y="14039"/>
                  </a:cubicBezTo>
                  <a:cubicBezTo>
                    <a:pt x="20800" y="15291"/>
                    <a:pt x="21600" y="16961"/>
                    <a:pt x="20400" y="18317"/>
                  </a:cubicBezTo>
                  <a:cubicBezTo>
                    <a:pt x="19200" y="19674"/>
                    <a:pt x="16000" y="20717"/>
                    <a:pt x="12667" y="21030"/>
                  </a:cubicBezTo>
                  <a:cubicBezTo>
                    <a:pt x="9333" y="21343"/>
                    <a:pt x="5867" y="20926"/>
                    <a:pt x="3733" y="20039"/>
                  </a:cubicBezTo>
                  <a:cubicBezTo>
                    <a:pt x="1600" y="19152"/>
                    <a:pt x="800" y="17795"/>
                    <a:pt x="0" y="16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1691816" y="2866107"/>
              <a:ext cx="29791" cy="10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41" fill="norm" stroke="1" extrusionOk="0">
                  <a:moveTo>
                    <a:pt x="0" y="273"/>
                  </a:moveTo>
                  <a:cubicBezTo>
                    <a:pt x="0" y="7"/>
                    <a:pt x="0" y="-259"/>
                    <a:pt x="3600" y="486"/>
                  </a:cubicBezTo>
                  <a:cubicBezTo>
                    <a:pt x="7200" y="1231"/>
                    <a:pt x="14400" y="2986"/>
                    <a:pt x="18000" y="4902"/>
                  </a:cubicBezTo>
                  <a:cubicBezTo>
                    <a:pt x="21600" y="6817"/>
                    <a:pt x="21600" y="8892"/>
                    <a:pt x="19800" y="10807"/>
                  </a:cubicBezTo>
                  <a:cubicBezTo>
                    <a:pt x="18000" y="12722"/>
                    <a:pt x="14400" y="14478"/>
                    <a:pt x="12600" y="16207"/>
                  </a:cubicBezTo>
                  <a:cubicBezTo>
                    <a:pt x="10800" y="17936"/>
                    <a:pt x="10800" y="19639"/>
                    <a:pt x="10800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1823467" y="3046049"/>
              <a:ext cx="182690" cy="54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71" fill="norm" stroke="1" extrusionOk="0">
                  <a:moveTo>
                    <a:pt x="8846" y="5798"/>
                  </a:moveTo>
                  <a:cubicBezTo>
                    <a:pt x="8546" y="5196"/>
                    <a:pt x="8246" y="4593"/>
                    <a:pt x="8096" y="4593"/>
                  </a:cubicBezTo>
                  <a:cubicBezTo>
                    <a:pt x="7946" y="4593"/>
                    <a:pt x="7946" y="5196"/>
                    <a:pt x="7196" y="7255"/>
                  </a:cubicBezTo>
                  <a:cubicBezTo>
                    <a:pt x="6446" y="9315"/>
                    <a:pt x="4946" y="12831"/>
                    <a:pt x="4046" y="14891"/>
                  </a:cubicBezTo>
                  <a:cubicBezTo>
                    <a:pt x="3146" y="16950"/>
                    <a:pt x="2846" y="17553"/>
                    <a:pt x="2246" y="18457"/>
                  </a:cubicBezTo>
                  <a:cubicBezTo>
                    <a:pt x="1646" y="19361"/>
                    <a:pt x="746" y="20567"/>
                    <a:pt x="296" y="20868"/>
                  </a:cubicBezTo>
                  <a:cubicBezTo>
                    <a:pt x="-154" y="21170"/>
                    <a:pt x="-154" y="20567"/>
                    <a:pt x="746" y="18407"/>
                  </a:cubicBezTo>
                  <a:cubicBezTo>
                    <a:pt x="1646" y="16247"/>
                    <a:pt x="3446" y="12530"/>
                    <a:pt x="5096" y="9465"/>
                  </a:cubicBezTo>
                  <a:cubicBezTo>
                    <a:pt x="6746" y="6401"/>
                    <a:pt x="8246" y="3990"/>
                    <a:pt x="9296" y="2533"/>
                  </a:cubicBezTo>
                  <a:cubicBezTo>
                    <a:pt x="10346" y="1077"/>
                    <a:pt x="10946" y="574"/>
                    <a:pt x="11996" y="273"/>
                  </a:cubicBezTo>
                  <a:cubicBezTo>
                    <a:pt x="13046" y="-29"/>
                    <a:pt x="14546" y="-129"/>
                    <a:pt x="15596" y="223"/>
                  </a:cubicBezTo>
                  <a:cubicBezTo>
                    <a:pt x="16646" y="574"/>
                    <a:pt x="17246" y="1378"/>
                    <a:pt x="17996" y="3337"/>
                  </a:cubicBezTo>
                  <a:cubicBezTo>
                    <a:pt x="18746" y="5296"/>
                    <a:pt x="19646" y="8411"/>
                    <a:pt x="20246" y="11625"/>
                  </a:cubicBezTo>
                  <a:cubicBezTo>
                    <a:pt x="20846" y="14840"/>
                    <a:pt x="21146" y="18156"/>
                    <a:pt x="21446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1868153" y="3293226"/>
              <a:ext cx="268340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" y="19482"/>
                    <a:pt x="823" y="17365"/>
                    <a:pt x="2160" y="16094"/>
                  </a:cubicBezTo>
                  <a:cubicBezTo>
                    <a:pt x="3497" y="14824"/>
                    <a:pt x="5760" y="14400"/>
                    <a:pt x="9154" y="11859"/>
                  </a:cubicBezTo>
                  <a:cubicBezTo>
                    <a:pt x="12549" y="9318"/>
                    <a:pt x="17074" y="46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2167160" y="2940552"/>
              <a:ext cx="160234" cy="70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0" y="0"/>
                  </a:moveTo>
                  <a:cubicBezTo>
                    <a:pt x="3655" y="1878"/>
                    <a:pt x="7311" y="3757"/>
                    <a:pt x="11298" y="6143"/>
                  </a:cubicBezTo>
                  <a:cubicBezTo>
                    <a:pt x="15286" y="8530"/>
                    <a:pt x="19606" y="11426"/>
                    <a:pt x="20603" y="13813"/>
                  </a:cubicBezTo>
                  <a:cubicBezTo>
                    <a:pt x="21600" y="16200"/>
                    <a:pt x="19274" y="18078"/>
                    <a:pt x="15785" y="19291"/>
                  </a:cubicBezTo>
                  <a:cubicBezTo>
                    <a:pt x="12295" y="20504"/>
                    <a:pt x="7643" y="21052"/>
                    <a:pt x="29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3317185" y="3309698"/>
              <a:ext cx="168672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927" y="10932"/>
                    <a:pt x="7855" y="1332"/>
                    <a:pt x="11455" y="132"/>
                  </a:cubicBezTo>
                  <a:cubicBezTo>
                    <a:pt x="15055" y="-1068"/>
                    <a:pt x="18327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3363186" y="3484898"/>
              <a:ext cx="29900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4536213" y="3147557"/>
              <a:ext cx="30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4551547" y="2868630"/>
              <a:ext cx="135910" cy="708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1533" fill="norm" stroke="1" extrusionOk="0">
                  <a:moveTo>
                    <a:pt x="6943" y="8480"/>
                  </a:moveTo>
                  <a:cubicBezTo>
                    <a:pt x="8486" y="11355"/>
                    <a:pt x="10029" y="14229"/>
                    <a:pt x="10993" y="16250"/>
                  </a:cubicBezTo>
                  <a:cubicBezTo>
                    <a:pt x="11957" y="18270"/>
                    <a:pt x="12343" y="19435"/>
                    <a:pt x="12343" y="20251"/>
                  </a:cubicBezTo>
                  <a:cubicBezTo>
                    <a:pt x="12343" y="21067"/>
                    <a:pt x="11957" y="21533"/>
                    <a:pt x="11571" y="21533"/>
                  </a:cubicBezTo>
                  <a:cubicBezTo>
                    <a:pt x="11186" y="21533"/>
                    <a:pt x="10800" y="21067"/>
                    <a:pt x="10029" y="19396"/>
                  </a:cubicBezTo>
                  <a:cubicBezTo>
                    <a:pt x="9257" y="17726"/>
                    <a:pt x="8100" y="14851"/>
                    <a:pt x="7714" y="12015"/>
                  </a:cubicBezTo>
                  <a:cubicBezTo>
                    <a:pt x="7329" y="9179"/>
                    <a:pt x="7714" y="6382"/>
                    <a:pt x="8100" y="4556"/>
                  </a:cubicBezTo>
                  <a:cubicBezTo>
                    <a:pt x="8486" y="2730"/>
                    <a:pt x="8871" y="1875"/>
                    <a:pt x="9450" y="1215"/>
                  </a:cubicBezTo>
                  <a:cubicBezTo>
                    <a:pt x="10029" y="555"/>
                    <a:pt x="10800" y="88"/>
                    <a:pt x="11957" y="11"/>
                  </a:cubicBezTo>
                  <a:cubicBezTo>
                    <a:pt x="13114" y="-67"/>
                    <a:pt x="14657" y="244"/>
                    <a:pt x="16779" y="1565"/>
                  </a:cubicBezTo>
                  <a:cubicBezTo>
                    <a:pt x="18900" y="2886"/>
                    <a:pt x="21600" y="5216"/>
                    <a:pt x="20057" y="6965"/>
                  </a:cubicBezTo>
                  <a:cubicBezTo>
                    <a:pt x="18514" y="8713"/>
                    <a:pt x="12729" y="9878"/>
                    <a:pt x="8679" y="10500"/>
                  </a:cubicBezTo>
                  <a:cubicBezTo>
                    <a:pt x="4629" y="11121"/>
                    <a:pt x="2314" y="11199"/>
                    <a:pt x="0" y="1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4658882" y="3193558"/>
              <a:ext cx="245340" cy="245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5951"/>
                  </a:moveTo>
                  <a:cubicBezTo>
                    <a:pt x="0" y="4849"/>
                    <a:pt x="0" y="3747"/>
                    <a:pt x="787" y="3196"/>
                  </a:cubicBezTo>
                  <a:cubicBezTo>
                    <a:pt x="1575" y="2645"/>
                    <a:pt x="3150" y="2645"/>
                    <a:pt x="5400" y="4078"/>
                  </a:cubicBezTo>
                  <a:cubicBezTo>
                    <a:pt x="7650" y="5510"/>
                    <a:pt x="10575" y="8376"/>
                    <a:pt x="12262" y="11461"/>
                  </a:cubicBezTo>
                  <a:cubicBezTo>
                    <a:pt x="13950" y="14547"/>
                    <a:pt x="14400" y="17853"/>
                    <a:pt x="13950" y="19616"/>
                  </a:cubicBezTo>
                  <a:cubicBezTo>
                    <a:pt x="13500" y="21380"/>
                    <a:pt x="12150" y="21600"/>
                    <a:pt x="10687" y="20608"/>
                  </a:cubicBezTo>
                  <a:cubicBezTo>
                    <a:pt x="9225" y="19616"/>
                    <a:pt x="7650" y="17412"/>
                    <a:pt x="7425" y="14988"/>
                  </a:cubicBezTo>
                  <a:cubicBezTo>
                    <a:pt x="7200" y="12563"/>
                    <a:pt x="8325" y="9918"/>
                    <a:pt x="10912" y="7384"/>
                  </a:cubicBezTo>
                  <a:cubicBezTo>
                    <a:pt x="13500" y="4849"/>
                    <a:pt x="17550" y="2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4972418" y="3023430"/>
              <a:ext cx="138809" cy="46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10" fill="norm" stroke="1" extrusionOk="0">
                  <a:moveTo>
                    <a:pt x="18636" y="2546"/>
                  </a:moveTo>
                  <a:cubicBezTo>
                    <a:pt x="18636" y="1956"/>
                    <a:pt x="18636" y="1365"/>
                    <a:pt x="17864" y="893"/>
                  </a:cubicBezTo>
                  <a:cubicBezTo>
                    <a:pt x="17093" y="421"/>
                    <a:pt x="15550" y="67"/>
                    <a:pt x="13814" y="8"/>
                  </a:cubicBezTo>
                  <a:cubicBezTo>
                    <a:pt x="12079" y="-51"/>
                    <a:pt x="10150" y="185"/>
                    <a:pt x="7836" y="1365"/>
                  </a:cubicBezTo>
                  <a:cubicBezTo>
                    <a:pt x="5521" y="2546"/>
                    <a:pt x="2821" y="4670"/>
                    <a:pt x="1279" y="7562"/>
                  </a:cubicBezTo>
                  <a:cubicBezTo>
                    <a:pt x="-264" y="10454"/>
                    <a:pt x="-650" y="14113"/>
                    <a:pt x="1471" y="16592"/>
                  </a:cubicBezTo>
                  <a:cubicBezTo>
                    <a:pt x="3593" y="19070"/>
                    <a:pt x="8221" y="20369"/>
                    <a:pt x="11886" y="20959"/>
                  </a:cubicBezTo>
                  <a:cubicBezTo>
                    <a:pt x="15550" y="21549"/>
                    <a:pt x="18250" y="21431"/>
                    <a:pt x="20950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5227105" y="3006107"/>
              <a:ext cx="135619" cy="50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487" fill="norm" stroke="1" extrusionOk="0">
                  <a:moveTo>
                    <a:pt x="8112" y="6007"/>
                  </a:moveTo>
                  <a:cubicBezTo>
                    <a:pt x="6149" y="5899"/>
                    <a:pt x="4185" y="5790"/>
                    <a:pt x="3203" y="6224"/>
                  </a:cubicBezTo>
                  <a:cubicBezTo>
                    <a:pt x="2221" y="6659"/>
                    <a:pt x="2221" y="7636"/>
                    <a:pt x="2221" y="9969"/>
                  </a:cubicBezTo>
                  <a:cubicBezTo>
                    <a:pt x="2221" y="12303"/>
                    <a:pt x="2221" y="15993"/>
                    <a:pt x="2221" y="18110"/>
                  </a:cubicBezTo>
                  <a:cubicBezTo>
                    <a:pt x="2221" y="20226"/>
                    <a:pt x="2221" y="20769"/>
                    <a:pt x="1829" y="20498"/>
                  </a:cubicBezTo>
                  <a:cubicBezTo>
                    <a:pt x="1436" y="20226"/>
                    <a:pt x="650" y="19141"/>
                    <a:pt x="258" y="16536"/>
                  </a:cubicBezTo>
                  <a:cubicBezTo>
                    <a:pt x="-135" y="13931"/>
                    <a:pt x="-135" y="9806"/>
                    <a:pt x="650" y="6930"/>
                  </a:cubicBezTo>
                  <a:cubicBezTo>
                    <a:pt x="1436" y="4054"/>
                    <a:pt x="3007" y="2425"/>
                    <a:pt x="4578" y="1449"/>
                  </a:cubicBezTo>
                  <a:cubicBezTo>
                    <a:pt x="6149" y="472"/>
                    <a:pt x="7720" y="146"/>
                    <a:pt x="9487" y="38"/>
                  </a:cubicBezTo>
                  <a:cubicBezTo>
                    <a:pt x="11254" y="-71"/>
                    <a:pt x="13218" y="38"/>
                    <a:pt x="15181" y="580"/>
                  </a:cubicBezTo>
                  <a:cubicBezTo>
                    <a:pt x="17145" y="1123"/>
                    <a:pt x="19109" y="2100"/>
                    <a:pt x="18716" y="3511"/>
                  </a:cubicBezTo>
                  <a:cubicBezTo>
                    <a:pt x="18323" y="4922"/>
                    <a:pt x="15574" y="6767"/>
                    <a:pt x="12825" y="7907"/>
                  </a:cubicBezTo>
                  <a:cubicBezTo>
                    <a:pt x="10076" y="9047"/>
                    <a:pt x="7327" y="9481"/>
                    <a:pt x="6934" y="9698"/>
                  </a:cubicBezTo>
                  <a:cubicBezTo>
                    <a:pt x="6541" y="9915"/>
                    <a:pt x="8505" y="9915"/>
                    <a:pt x="11058" y="10295"/>
                  </a:cubicBezTo>
                  <a:cubicBezTo>
                    <a:pt x="13610" y="10675"/>
                    <a:pt x="16752" y="11435"/>
                    <a:pt x="18716" y="12791"/>
                  </a:cubicBezTo>
                  <a:cubicBezTo>
                    <a:pt x="20680" y="14148"/>
                    <a:pt x="21465" y="16102"/>
                    <a:pt x="20287" y="17621"/>
                  </a:cubicBezTo>
                  <a:cubicBezTo>
                    <a:pt x="19109" y="19141"/>
                    <a:pt x="15967" y="20226"/>
                    <a:pt x="13414" y="20823"/>
                  </a:cubicBezTo>
                  <a:cubicBezTo>
                    <a:pt x="10861" y="21420"/>
                    <a:pt x="8898" y="21529"/>
                    <a:pt x="6934" y="21475"/>
                  </a:cubicBezTo>
                  <a:cubicBezTo>
                    <a:pt x="4970" y="21420"/>
                    <a:pt x="3007" y="21203"/>
                    <a:pt x="2221" y="20444"/>
                  </a:cubicBezTo>
                  <a:cubicBezTo>
                    <a:pt x="1436" y="19684"/>
                    <a:pt x="1829" y="18381"/>
                    <a:pt x="2221" y="1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5480193" y="3068641"/>
              <a:ext cx="221381" cy="411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189" fill="norm" stroke="1" extrusionOk="0">
                  <a:moveTo>
                    <a:pt x="1397" y="8018"/>
                  </a:moveTo>
                  <a:cubicBezTo>
                    <a:pt x="1645" y="11969"/>
                    <a:pt x="1893" y="15921"/>
                    <a:pt x="1893" y="18226"/>
                  </a:cubicBezTo>
                  <a:cubicBezTo>
                    <a:pt x="1893" y="20530"/>
                    <a:pt x="1645" y="21189"/>
                    <a:pt x="1273" y="21189"/>
                  </a:cubicBezTo>
                  <a:cubicBezTo>
                    <a:pt x="900" y="21189"/>
                    <a:pt x="404" y="20530"/>
                    <a:pt x="155" y="18028"/>
                  </a:cubicBezTo>
                  <a:cubicBezTo>
                    <a:pt x="-93" y="15526"/>
                    <a:pt x="-93" y="11179"/>
                    <a:pt x="528" y="7887"/>
                  </a:cubicBezTo>
                  <a:cubicBezTo>
                    <a:pt x="1148" y="4594"/>
                    <a:pt x="2390" y="2355"/>
                    <a:pt x="4376" y="1104"/>
                  </a:cubicBezTo>
                  <a:cubicBezTo>
                    <a:pt x="6362" y="-148"/>
                    <a:pt x="9093" y="-411"/>
                    <a:pt x="11700" y="709"/>
                  </a:cubicBezTo>
                  <a:cubicBezTo>
                    <a:pt x="14307" y="1828"/>
                    <a:pt x="16790" y="4330"/>
                    <a:pt x="18031" y="7096"/>
                  </a:cubicBezTo>
                  <a:cubicBezTo>
                    <a:pt x="19273" y="9862"/>
                    <a:pt x="19273" y="12891"/>
                    <a:pt x="19645" y="14669"/>
                  </a:cubicBezTo>
                  <a:cubicBezTo>
                    <a:pt x="20017" y="16448"/>
                    <a:pt x="20762" y="16974"/>
                    <a:pt x="21507" y="17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5887674" y="2950774"/>
              <a:ext cx="191050" cy="519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07" fill="norm" stroke="1" extrusionOk="0">
                  <a:moveTo>
                    <a:pt x="8293" y="6247"/>
                  </a:moveTo>
                  <a:cubicBezTo>
                    <a:pt x="7725" y="9000"/>
                    <a:pt x="7156" y="11753"/>
                    <a:pt x="6446" y="14029"/>
                  </a:cubicBezTo>
                  <a:cubicBezTo>
                    <a:pt x="5735" y="16306"/>
                    <a:pt x="4883" y="18106"/>
                    <a:pt x="3746" y="19376"/>
                  </a:cubicBezTo>
                  <a:cubicBezTo>
                    <a:pt x="2609" y="20647"/>
                    <a:pt x="1188" y="21388"/>
                    <a:pt x="478" y="21494"/>
                  </a:cubicBezTo>
                  <a:cubicBezTo>
                    <a:pt x="-233" y="21600"/>
                    <a:pt x="-233" y="21071"/>
                    <a:pt x="1046" y="18794"/>
                  </a:cubicBezTo>
                  <a:cubicBezTo>
                    <a:pt x="2325" y="16518"/>
                    <a:pt x="4883" y="12494"/>
                    <a:pt x="7441" y="9212"/>
                  </a:cubicBezTo>
                  <a:cubicBezTo>
                    <a:pt x="9999" y="5929"/>
                    <a:pt x="12556" y="3388"/>
                    <a:pt x="14262" y="1906"/>
                  </a:cubicBezTo>
                  <a:cubicBezTo>
                    <a:pt x="15967" y="424"/>
                    <a:pt x="16820" y="0"/>
                    <a:pt x="17672" y="0"/>
                  </a:cubicBezTo>
                  <a:cubicBezTo>
                    <a:pt x="18525" y="0"/>
                    <a:pt x="19378" y="424"/>
                    <a:pt x="20088" y="1959"/>
                  </a:cubicBezTo>
                  <a:cubicBezTo>
                    <a:pt x="20799" y="3494"/>
                    <a:pt x="21367" y="6141"/>
                    <a:pt x="21225" y="9212"/>
                  </a:cubicBezTo>
                  <a:cubicBezTo>
                    <a:pt x="21083" y="12282"/>
                    <a:pt x="20230" y="15776"/>
                    <a:pt x="19377" y="19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5962245" y="3201225"/>
              <a:ext cx="22233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6261252" y="2917551"/>
              <a:ext cx="124452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14256" y="0"/>
                  </a:moveTo>
                  <a:cubicBezTo>
                    <a:pt x="16848" y="2459"/>
                    <a:pt x="19440" y="4917"/>
                    <a:pt x="20520" y="7683"/>
                  </a:cubicBezTo>
                  <a:cubicBezTo>
                    <a:pt x="21600" y="10449"/>
                    <a:pt x="21168" y="13522"/>
                    <a:pt x="17496" y="15893"/>
                  </a:cubicBezTo>
                  <a:cubicBezTo>
                    <a:pt x="13824" y="18263"/>
                    <a:pt x="6912" y="199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4773885" y="3699569"/>
              <a:ext cx="121902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1" y="18000"/>
                    <a:pt x="1902" y="14400"/>
                    <a:pt x="3306" y="12086"/>
                  </a:cubicBezTo>
                  <a:cubicBezTo>
                    <a:pt x="4709" y="9771"/>
                    <a:pt x="6566" y="8743"/>
                    <a:pt x="8423" y="7714"/>
                  </a:cubicBezTo>
                  <a:cubicBezTo>
                    <a:pt x="10279" y="6686"/>
                    <a:pt x="12136" y="5657"/>
                    <a:pt x="13925" y="4886"/>
                  </a:cubicBezTo>
                  <a:cubicBezTo>
                    <a:pt x="15713" y="4114"/>
                    <a:pt x="17434" y="3600"/>
                    <a:pt x="18589" y="3343"/>
                  </a:cubicBezTo>
                  <a:cubicBezTo>
                    <a:pt x="19743" y="3086"/>
                    <a:pt x="20332" y="3086"/>
                    <a:pt x="20740" y="2829"/>
                  </a:cubicBezTo>
                  <a:cubicBezTo>
                    <a:pt x="21147" y="2571"/>
                    <a:pt x="21374" y="2057"/>
                    <a:pt x="21487" y="1543"/>
                  </a:cubicBezTo>
                  <a:cubicBezTo>
                    <a:pt x="21600" y="1029"/>
                    <a:pt x="21600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5141893" y="3819967"/>
              <a:ext cx="139466" cy="52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84" fill="norm" stroke="1" extrusionOk="0">
                  <a:moveTo>
                    <a:pt x="0" y="6041"/>
                  </a:moveTo>
                  <a:cubicBezTo>
                    <a:pt x="785" y="8858"/>
                    <a:pt x="1571" y="11675"/>
                    <a:pt x="1964" y="14075"/>
                  </a:cubicBezTo>
                  <a:cubicBezTo>
                    <a:pt x="2356" y="16475"/>
                    <a:pt x="2356" y="18458"/>
                    <a:pt x="2356" y="19710"/>
                  </a:cubicBezTo>
                  <a:cubicBezTo>
                    <a:pt x="2356" y="20962"/>
                    <a:pt x="2356" y="21484"/>
                    <a:pt x="2356" y="21484"/>
                  </a:cubicBezTo>
                  <a:cubicBezTo>
                    <a:pt x="2356" y="21484"/>
                    <a:pt x="2356" y="20962"/>
                    <a:pt x="2553" y="18719"/>
                  </a:cubicBezTo>
                  <a:cubicBezTo>
                    <a:pt x="2749" y="16475"/>
                    <a:pt x="3142" y="12510"/>
                    <a:pt x="4124" y="9432"/>
                  </a:cubicBezTo>
                  <a:cubicBezTo>
                    <a:pt x="5105" y="6354"/>
                    <a:pt x="6676" y="4162"/>
                    <a:pt x="8051" y="2754"/>
                  </a:cubicBezTo>
                  <a:cubicBezTo>
                    <a:pt x="9425" y="1345"/>
                    <a:pt x="10604" y="719"/>
                    <a:pt x="12371" y="354"/>
                  </a:cubicBezTo>
                  <a:cubicBezTo>
                    <a:pt x="14138" y="-12"/>
                    <a:pt x="16495" y="-116"/>
                    <a:pt x="18262" y="145"/>
                  </a:cubicBezTo>
                  <a:cubicBezTo>
                    <a:pt x="20029" y="406"/>
                    <a:pt x="21207" y="1032"/>
                    <a:pt x="21404" y="2388"/>
                  </a:cubicBezTo>
                  <a:cubicBezTo>
                    <a:pt x="21600" y="3745"/>
                    <a:pt x="20815" y="5832"/>
                    <a:pt x="17673" y="7345"/>
                  </a:cubicBezTo>
                  <a:cubicBezTo>
                    <a:pt x="14531" y="8858"/>
                    <a:pt x="9033" y="9797"/>
                    <a:pt x="3535" y="1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5279896" y="3960241"/>
              <a:ext cx="306675" cy="28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7958"/>
                  </a:moveTo>
                  <a:cubicBezTo>
                    <a:pt x="720" y="7389"/>
                    <a:pt x="1440" y="6821"/>
                    <a:pt x="2700" y="7011"/>
                  </a:cubicBezTo>
                  <a:cubicBezTo>
                    <a:pt x="3960" y="7200"/>
                    <a:pt x="5760" y="8147"/>
                    <a:pt x="7020" y="10232"/>
                  </a:cubicBezTo>
                  <a:cubicBezTo>
                    <a:pt x="8280" y="12316"/>
                    <a:pt x="9000" y="15537"/>
                    <a:pt x="9090" y="17621"/>
                  </a:cubicBezTo>
                  <a:cubicBezTo>
                    <a:pt x="9180" y="19705"/>
                    <a:pt x="8640" y="20653"/>
                    <a:pt x="7920" y="21126"/>
                  </a:cubicBezTo>
                  <a:cubicBezTo>
                    <a:pt x="7200" y="21600"/>
                    <a:pt x="6300" y="21600"/>
                    <a:pt x="5760" y="21126"/>
                  </a:cubicBezTo>
                  <a:cubicBezTo>
                    <a:pt x="5220" y="20653"/>
                    <a:pt x="5040" y="19705"/>
                    <a:pt x="5580" y="17242"/>
                  </a:cubicBezTo>
                  <a:cubicBezTo>
                    <a:pt x="6120" y="14779"/>
                    <a:pt x="7380" y="10800"/>
                    <a:pt x="10170" y="7674"/>
                  </a:cubicBezTo>
                  <a:cubicBezTo>
                    <a:pt x="12960" y="4547"/>
                    <a:pt x="17280" y="227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5557151" y="3897450"/>
              <a:ext cx="182757" cy="348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211" fill="norm" stroke="1" extrusionOk="0">
                  <a:moveTo>
                    <a:pt x="21160" y="1021"/>
                  </a:moveTo>
                  <a:cubicBezTo>
                    <a:pt x="19976" y="555"/>
                    <a:pt x="18793" y="88"/>
                    <a:pt x="17461" y="11"/>
                  </a:cubicBezTo>
                  <a:cubicBezTo>
                    <a:pt x="16130" y="-67"/>
                    <a:pt x="14650" y="244"/>
                    <a:pt x="11839" y="1875"/>
                  </a:cubicBezTo>
                  <a:cubicBezTo>
                    <a:pt x="9028" y="3507"/>
                    <a:pt x="4886" y="6460"/>
                    <a:pt x="2519" y="9179"/>
                  </a:cubicBezTo>
                  <a:cubicBezTo>
                    <a:pt x="152" y="11898"/>
                    <a:pt x="-440" y="14385"/>
                    <a:pt x="300" y="16483"/>
                  </a:cubicBezTo>
                  <a:cubicBezTo>
                    <a:pt x="1039" y="18580"/>
                    <a:pt x="3111" y="20290"/>
                    <a:pt x="5922" y="20911"/>
                  </a:cubicBezTo>
                  <a:cubicBezTo>
                    <a:pt x="8733" y="21533"/>
                    <a:pt x="12283" y="21067"/>
                    <a:pt x="15834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5768019" y="3798716"/>
              <a:ext cx="231685" cy="45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83" fill="norm" stroke="1" extrusionOk="0">
                  <a:moveTo>
                    <a:pt x="8782" y="9075"/>
                  </a:moveTo>
                  <a:cubicBezTo>
                    <a:pt x="6884" y="11971"/>
                    <a:pt x="4985" y="14867"/>
                    <a:pt x="3679" y="16677"/>
                  </a:cubicBezTo>
                  <a:cubicBezTo>
                    <a:pt x="2374" y="18487"/>
                    <a:pt x="1662" y="19211"/>
                    <a:pt x="1068" y="19935"/>
                  </a:cubicBezTo>
                  <a:cubicBezTo>
                    <a:pt x="475" y="20659"/>
                    <a:pt x="0" y="21383"/>
                    <a:pt x="0" y="21383"/>
                  </a:cubicBezTo>
                  <a:cubicBezTo>
                    <a:pt x="0" y="21383"/>
                    <a:pt x="475" y="20659"/>
                    <a:pt x="2611" y="18427"/>
                  </a:cubicBezTo>
                  <a:cubicBezTo>
                    <a:pt x="4747" y="16194"/>
                    <a:pt x="8545" y="12453"/>
                    <a:pt x="11512" y="9256"/>
                  </a:cubicBezTo>
                  <a:cubicBezTo>
                    <a:pt x="14479" y="6058"/>
                    <a:pt x="16615" y="3403"/>
                    <a:pt x="18158" y="1834"/>
                  </a:cubicBezTo>
                  <a:cubicBezTo>
                    <a:pt x="19701" y="266"/>
                    <a:pt x="20651" y="-217"/>
                    <a:pt x="21125" y="85"/>
                  </a:cubicBezTo>
                  <a:cubicBezTo>
                    <a:pt x="21600" y="386"/>
                    <a:pt x="21600" y="1472"/>
                    <a:pt x="21363" y="4248"/>
                  </a:cubicBezTo>
                  <a:cubicBezTo>
                    <a:pt x="21125" y="7023"/>
                    <a:pt x="20651" y="11488"/>
                    <a:pt x="20176" y="14022"/>
                  </a:cubicBezTo>
                  <a:cubicBezTo>
                    <a:pt x="19701" y="16556"/>
                    <a:pt x="19226" y="17160"/>
                    <a:pt x="18752" y="17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5862576" y="3983242"/>
              <a:ext cx="23000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062"/>
                    <a:pt x="9600" y="10523"/>
                    <a:pt x="13200" y="6923"/>
                  </a:cubicBezTo>
                  <a:cubicBezTo>
                    <a:pt x="16800" y="3323"/>
                    <a:pt x="192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6092581" y="3837572"/>
              <a:ext cx="138759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5" h="21600" fill="norm" stroke="1" extrusionOk="0">
                  <a:moveTo>
                    <a:pt x="17053" y="0"/>
                  </a:moveTo>
                  <a:cubicBezTo>
                    <a:pt x="19326" y="4846"/>
                    <a:pt x="21600" y="9692"/>
                    <a:pt x="20084" y="13292"/>
                  </a:cubicBezTo>
                  <a:cubicBezTo>
                    <a:pt x="18568" y="16892"/>
                    <a:pt x="13263" y="19246"/>
                    <a:pt x="9284" y="20423"/>
                  </a:cubicBezTo>
                  <a:cubicBezTo>
                    <a:pt x="5305" y="21600"/>
                    <a:pt x="2653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9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82885" y="-38101"/>
              <a:ext cx="3174113" cy="1377528"/>
            </a:xfrm>
            <a:prstGeom prst="rect">
              <a:avLst/>
            </a:prstGeom>
            <a:effectLst/>
          </p:spPr>
        </p:pic>
        <p:pic>
          <p:nvPicPr>
            <p:cNvPr id="149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14796" y="2431280"/>
              <a:ext cx="2850131" cy="1416588"/>
            </a:xfrm>
            <a:prstGeom prst="rect">
              <a:avLst/>
            </a:prstGeom>
            <a:effectLst/>
          </p:spPr>
        </p:pic>
        <p:sp>
          <p:nvSpPr>
            <p:cNvPr id="1501" name="Line"/>
            <p:cNvSpPr/>
            <p:nvPr/>
          </p:nvSpPr>
          <p:spPr>
            <a:xfrm>
              <a:off x="0" y="4634924"/>
              <a:ext cx="901364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" y="20983"/>
                  </a:moveTo>
                  <a:cubicBezTo>
                    <a:pt x="147" y="20983"/>
                    <a:pt x="116" y="20983"/>
                    <a:pt x="80" y="20777"/>
                  </a:cubicBezTo>
                  <a:cubicBezTo>
                    <a:pt x="43" y="20571"/>
                    <a:pt x="0" y="20160"/>
                    <a:pt x="0" y="19954"/>
                  </a:cubicBezTo>
                  <a:cubicBezTo>
                    <a:pt x="0" y="19749"/>
                    <a:pt x="43" y="19749"/>
                    <a:pt x="199" y="19646"/>
                  </a:cubicBezTo>
                  <a:cubicBezTo>
                    <a:pt x="355" y="19543"/>
                    <a:pt x="625" y="19337"/>
                    <a:pt x="888" y="19131"/>
                  </a:cubicBezTo>
                  <a:cubicBezTo>
                    <a:pt x="1151" y="18926"/>
                    <a:pt x="1409" y="18720"/>
                    <a:pt x="1657" y="18514"/>
                  </a:cubicBezTo>
                  <a:cubicBezTo>
                    <a:pt x="1905" y="18309"/>
                    <a:pt x="2143" y="18103"/>
                    <a:pt x="2355" y="17897"/>
                  </a:cubicBezTo>
                  <a:cubicBezTo>
                    <a:pt x="2566" y="17691"/>
                    <a:pt x="2750" y="17486"/>
                    <a:pt x="2943" y="17177"/>
                  </a:cubicBezTo>
                  <a:cubicBezTo>
                    <a:pt x="3136" y="16869"/>
                    <a:pt x="3338" y="16457"/>
                    <a:pt x="3552" y="16149"/>
                  </a:cubicBezTo>
                  <a:cubicBezTo>
                    <a:pt x="3766" y="15840"/>
                    <a:pt x="3993" y="15634"/>
                    <a:pt x="4220" y="15429"/>
                  </a:cubicBezTo>
                  <a:cubicBezTo>
                    <a:pt x="4446" y="15223"/>
                    <a:pt x="4673" y="15017"/>
                    <a:pt x="4909" y="14811"/>
                  </a:cubicBezTo>
                  <a:cubicBezTo>
                    <a:pt x="5144" y="14606"/>
                    <a:pt x="5389" y="14400"/>
                    <a:pt x="5634" y="14194"/>
                  </a:cubicBezTo>
                  <a:cubicBezTo>
                    <a:pt x="5879" y="13989"/>
                    <a:pt x="6124" y="13783"/>
                    <a:pt x="6381" y="13680"/>
                  </a:cubicBezTo>
                  <a:cubicBezTo>
                    <a:pt x="6639" y="13577"/>
                    <a:pt x="6908" y="13577"/>
                    <a:pt x="7116" y="13474"/>
                  </a:cubicBezTo>
                  <a:cubicBezTo>
                    <a:pt x="7325" y="13371"/>
                    <a:pt x="7472" y="13166"/>
                    <a:pt x="7612" y="13063"/>
                  </a:cubicBezTo>
                  <a:cubicBezTo>
                    <a:pt x="7753" y="12960"/>
                    <a:pt x="7888" y="12960"/>
                    <a:pt x="8041" y="12857"/>
                  </a:cubicBezTo>
                  <a:cubicBezTo>
                    <a:pt x="8194" y="12754"/>
                    <a:pt x="8366" y="12549"/>
                    <a:pt x="8522" y="12343"/>
                  </a:cubicBezTo>
                  <a:cubicBezTo>
                    <a:pt x="8678" y="12137"/>
                    <a:pt x="8819" y="11931"/>
                    <a:pt x="8978" y="11726"/>
                  </a:cubicBezTo>
                  <a:cubicBezTo>
                    <a:pt x="9137" y="11520"/>
                    <a:pt x="9315" y="11314"/>
                    <a:pt x="9492" y="11109"/>
                  </a:cubicBezTo>
                  <a:cubicBezTo>
                    <a:pt x="9670" y="10903"/>
                    <a:pt x="9848" y="10697"/>
                    <a:pt x="10031" y="10389"/>
                  </a:cubicBezTo>
                  <a:cubicBezTo>
                    <a:pt x="10215" y="10080"/>
                    <a:pt x="10405" y="9669"/>
                    <a:pt x="10592" y="9360"/>
                  </a:cubicBezTo>
                  <a:cubicBezTo>
                    <a:pt x="10779" y="9051"/>
                    <a:pt x="10962" y="8846"/>
                    <a:pt x="11149" y="8537"/>
                  </a:cubicBezTo>
                  <a:cubicBezTo>
                    <a:pt x="11336" y="8229"/>
                    <a:pt x="11526" y="7817"/>
                    <a:pt x="11709" y="7406"/>
                  </a:cubicBezTo>
                  <a:cubicBezTo>
                    <a:pt x="11893" y="6994"/>
                    <a:pt x="12071" y="6583"/>
                    <a:pt x="12359" y="6069"/>
                  </a:cubicBezTo>
                  <a:cubicBezTo>
                    <a:pt x="12646" y="5554"/>
                    <a:pt x="13045" y="4937"/>
                    <a:pt x="13342" y="4526"/>
                  </a:cubicBezTo>
                  <a:cubicBezTo>
                    <a:pt x="13639" y="4114"/>
                    <a:pt x="13835" y="3909"/>
                    <a:pt x="14021" y="3600"/>
                  </a:cubicBezTo>
                  <a:cubicBezTo>
                    <a:pt x="14208" y="3291"/>
                    <a:pt x="14386" y="2880"/>
                    <a:pt x="14572" y="2571"/>
                  </a:cubicBezTo>
                  <a:cubicBezTo>
                    <a:pt x="14759" y="2263"/>
                    <a:pt x="14955" y="2057"/>
                    <a:pt x="15145" y="1749"/>
                  </a:cubicBezTo>
                  <a:cubicBezTo>
                    <a:pt x="15335" y="1440"/>
                    <a:pt x="15519" y="1029"/>
                    <a:pt x="15696" y="823"/>
                  </a:cubicBezTo>
                  <a:cubicBezTo>
                    <a:pt x="15874" y="617"/>
                    <a:pt x="16045" y="617"/>
                    <a:pt x="16220" y="514"/>
                  </a:cubicBezTo>
                  <a:cubicBezTo>
                    <a:pt x="16394" y="411"/>
                    <a:pt x="16572" y="206"/>
                    <a:pt x="16740" y="103"/>
                  </a:cubicBezTo>
                  <a:cubicBezTo>
                    <a:pt x="16909" y="0"/>
                    <a:pt x="17068" y="0"/>
                    <a:pt x="17227" y="0"/>
                  </a:cubicBezTo>
                  <a:cubicBezTo>
                    <a:pt x="17387" y="0"/>
                    <a:pt x="17546" y="0"/>
                    <a:pt x="17714" y="206"/>
                  </a:cubicBezTo>
                  <a:cubicBezTo>
                    <a:pt x="17883" y="411"/>
                    <a:pt x="18060" y="823"/>
                    <a:pt x="18284" y="1440"/>
                  </a:cubicBezTo>
                  <a:cubicBezTo>
                    <a:pt x="18507" y="2057"/>
                    <a:pt x="18777" y="2880"/>
                    <a:pt x="19089" y="4217"/>
                  </a:cubicBezTo>
                  <a:cubicBezTo>
                    <a:pt x="19401" y="5554"/>
                    <a:pt x="19757" y="7406"/>
                    <a:pt x="20038" y="9154"/>
                  </a:cubicBezTo>
                  <a:cubicBezTo>
                    <a:pt x="20320" y="10903"/>
                    <a:pt x="20528" y="12549"/>
                    <a:pt x="20776" y="14606"/>
                  </a:cubicBezTo>
                  <a:cubicBezTo>
                    <a:pt x="21024" y="16663"/>
                    <a:pt x="21312" y="19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465779" y="5158045"/>
              <a:ext cx="201788" cy="839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1431" fill="norm" stroke="1" extrusionOk="0">
                  <a:moveTo>
                    <a:pt x="10083" y="8960"/>
                  </a:moveTo>
                  <a:cubicBezTo>
                    <a:pt x="10343" y="10983"/>
                    <a:pt x="10603" y="13006"/>
                    <a:pt x="10733" y="14898"/>
                  </a:cubicBezTo>
                  <a:cubicBezTo>
                    <a:pt x="10863" y="16791"/>
                    <a:pt x="10863" y="18552"/>
                    <a:pt x="10863" y="19694"/>
                  </a:cubicBezTo>
                  <a:cubicBezTo>
                    <a:pt x="10863" y="20836"/>
                    <a:pt x="10863" y="21358"/>
                    <a:pt x="10603" y="21424"/>
                  </a:cubicBezTo>
                  <a:cubicBezTo>
                    <a:pt x="10343" y="21489"/>
                    <a:pt x="9822" y="21097"/>
                    <a:pt x="8131" y="19694"/>
                  </a:cubicBezTo>
                  <a:cubicBezTo>
                    <a:pt x="6439" y="18291"/>
                    <a:pt x="3577" y="15877"/>
                    <a:pt x="1885" y="13365"/>
                  </a:cubicBezTo>
                  <a:cubicBezTo>
                    <a:pt x="193" y="10852"/>
                    <a:pt x="-327" y="8242"/>
                    <a:pt x="193" y="6219"/>
                  </a:cubicBezTo>
                  <a:cubicBezTo>
                    <a:pt x="714" y="4196"/>
                    <a:pt x="2275" y="2760"/>
                    <a:pt x="3577" y="1847"/>
                  </a:cubicBezTo>
                  <a:cubicBezTo>
                    <a:pt x="4878" y="933"/>
                    <a:pt x="5919" y="542"/>
                    <a:pt x="7220" y="281"/>
                  </a:cubicBezTo>
                  <a:cubicBezTo>
                    <a:pt x="8521" y="20"/>
                    <a:pt x="10083" y="-111"/>
                    <a:pt x="12034" y="117"/>
                  </a:cubicBezTo>
                  <a:cubicBezTo>
                    <a:pt x="13986" y="346"/>
                    <a:pt x="16328" y="933"/>
                    <a:pt x="18150" y="2108"/>
                  </a:cubicBezTo>
                  <a:cubicBezTo>
                    <a:pt x="19972" y="3282"/>
                    <a:pt x="21273" y="5044"/>
                    <a:pt x="20102" y="6774"/>
                  </a:cubicBezTo>
                  <a:cubicBezTo>
                    <a:pt x="18931" y="8503"/>
                    <a:pt x="15287" y="10200"/>
                    <a:pt x="12945" y="11178"/>
                  </a:cubicBezTo>
                  <a:cubicBezTo>
                    <a:pt x="10603" y="12157"/>
                    <a:pt x="9562" y="12418"/>
                    <a:pt x="8521" y="12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726232" y="5554944"/>
              <a:ext cx="321570" cy="313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84" fill="norm" stroke="1" extrusionOk="0">
                  <a:moveTo>
                    <a:pt x="481" y="6271"/>
                  </a:moveTo>
                  <a:cubicBezTo>
                    <a:pt x="141" y="5400"/>
                    <a:pt x="-199" y="4529"/>
                    <a:pt x="141" y="4006"/>
                  </a:cubicBezTo>
                  <a:cubicBezTo>
                    <a:pt x="481" y="3484"/>
                    <a:pt x="1502" y="3310"/>
                    <a:pt x="2777" y="4006"/>
                  </a:cubicBezTo>
                  <a:cubicBezTo>
                    <a:pt x="4053" y="4703"/>
                    <a:pt x="5584" y="6271"/>
                    <a:pt x="6689" y="8448"/>
                  </a:cubicBezTo>
                  <a:cubicBezTo>
                    <a:pt x="7795" y="10626"/>
                    <a:pt x="8475" y="13413"/>
                    <a:pt x="8645" y="15590"/>
                  </a:cubicBezTo>
                  <a:cubicBezTo>
                    <a:pt x="8815" y="17768"/>
                    <a:pt x="8475" y="19335"/>
                    <a:pt x="7795" y="20294"/>
                  </a:cubicBezTo>
                  <a:cubicBezTo>
                    <a:pt x="7114" y="21252"/>
                    <a:pt x="6094" y="21600"/>
                    <a:pt x="5414" y="21252"/>
                  </a:cubicBezTo>
                  <a:cubicBezTo>
                    <a:pt x="4733" y="20903"/>
                    <a:pt x="4393" y="19858"/>
                    <a:pt x="4903" y="17506"/>
                  </a:cubicBezTo>
                  <a:cubicBezTo>
                    <a:pt x="5414" y="15155"/>
                    <a:pt x="6774" y="11497"/>
                    <a:pt x="9666" y="8361"/>
                  </a:cubicBezTo>
                  <a:cubicBezTo>
                    <a:pt x="12557" y="5226"/>
                    <a:pt x="16979" y="2613"/>
                    <a:pt x="214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1033694" y="5368645"/>
              <a:ext cx="205779" cy="500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79" fill="norm" stroke="1" extrusionOk="0">
                  <a:moveTo>
                    <a:pt x="21472" y="3059"/>
                  </a:moveTo>
                  <a:cubicBezTo>
                    <a:pt x="21472" y="2510"/>
                    <a:pt x="21472" y="1962"/>
                    <a:pt x="21072" y="1414"/>
                  </a:cubicBezTo>
                  <a:cubicBezTo>
                    <a:pt x="20672" y="866"/>
                    <a:pt x="19872" y="318"/>
                    <a:pt x="18805" y="98"/>
                  </a:cubicBezTo>
                  <a:cubicBezTo>
                    <a:pt x="17739" y="-121"/>
                    <a:pt x="16405" y="-11"/>
                    <a:pt x="14139" y="811"/>
                  </a:cubicBezTo>
                  <a:cubicBezTo>
                    <a:pt x="11872" y="1633"/>
                    <a:pt x="8672" y="3168"/>
                    <a:pt x="5739" y="5416"/>
                  </a:cubicBezTo>
                  <a:cubicBezTo>
                    <a:pt x="2805" y="7664"/>
                    <a:pt x="139" y="10624"/>
                    <a:pt x="5" y="13256"/>
                  </a:cubicBezTo>
                  <a:cubicBezTo>
                    <a:pt x="-128" y="15887"/>
                    <a:pt x="2272" y="18190"/>
                    <a:pt x="6005" y="19505"/>
                  </a:cubicBezTo>
                  <a:cubicBezTo>
                    <a:pt x="9739" y="20821"/>
                    <a:pt x="14805" y="21150"/>
                    <a:pt x="19872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1378502" y="5352304"/>
              <a:ext cx="236646" cy="538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267" fill="norm" stroke="1" extrusionOk="0">
                  <a:moveTo>
                    <a:pt x="11752" y="2250"/>
                  </a:moveTo>
                  <a:cubicBezTo>
                    <a:pt x="10591" y="4572"/>
                    <a:pt x="9430" y="6893"/>
                    <a:pt x="7688" y="9921"/>
                  </a:cubicBezTo>
                  <a:cubicBezTo>
                    <a:pt x="5946" y="12949"/>
                    <a:pt x="3623" y="16684"/>
                    <a:pt x="2230" y="18804"/>
                  </a:cubicBezTo>
                  <a:cubicBezTo>
                    <a:pt x="836" y="20923"/>
                    <a:pt x="372" y="21428"/>
                    <a:pt x="139" y="21226"/>
                  </a:cubicBezTo>
                  <a:cubicBezTo>
                    <a:pt x="-93" y="21024"/>
                    <a:pt x="-93" y="20116"/>
                    <a:pt x="604" y="17845"/>
                  </a:cubicBezTo>
                  <a:cubicBezTo>
                    <a:pt x="1301" y="15574"/>
                    <a:pt x="2694" y="11940"/>
                    <a:pt x="4901" y="8811"/>
                  </a:cubicBezTo>
                  <a:cubicBezTo>
                    <a:pt x="7107" y="5682"/>
                    <a:pt x="10126" y="3058"/>
                    <a:pt x="12101" y="1594"/>
                  </a:cubicBezTo>
                  <a:cubicBezTo>
                    <a:pt x="14075" y="131"/>
                    <a:pt x="15004" y="-172"/>
                    <a:pt x="15817" y="80"/>
                  </a:cubicBezTo>
                  <a:cubicBezTo>
                    <a:pt x="16630" y="333"/>
                    <a:pt x="17326" y="1140"/>
                    <a:pt x="18255" y="3462"/>
                  </a:cubicBezTo>
                  <a:cubicBezTo>
                    <a:pt x="19184" y="5783"/>
                    <a:pt x="20346" y="9619"/>
                    <a:pt x="20926" y="12394"/>
                  </a:cubicBezTo>
                  <a:cubicBezTo>
                    <a:pt x="21507" y="15170"/>
                    <a:pt x="21507" y="16886"/>
                    <a:pt x="21507" y="18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1396534" y="5654613"/>
              <a:ext cx="31828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303" y="21600"/>
                  </a:moveTo>
                  <a:cubicBezTo>
                    <a:pt x="612" y="14400"/>
                    <a:pt x="-79" y="7200"/>
                    <a:pt x="7" y="3600"/>
                  </a:cubicBezTo>
                  <a:cubicBezTo>
                    <a:pt x="94" y="0"/>
                    <a:pt x="958" y="0"/>
                    <a:pt x="4673" y="0"/>
                  </a:cubicBezTo>
                  <a:cubicBezTo>
                    <a:pt x="8388" y="0"/>
                    <a:pt x="14955" y="0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1860486" y="5065472"/>
              <a:ext cx="60377" cy="106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76" fill="norm" stroke="1" extrusionOk="0">
                  <a:moveTo>
                    <a:pt x="0" y="753"/>
                  </a:moveTo>
                  <a:cubicBezTo>
                    <a:pt x="1800" y="390"/>
                    <a:pt x="3600" y="28"/>
                    <a:pt x="6300" y="2"/>
                  </a:cubicBezTo>
                  <a:cubicBezTo>
                    <a:pt x="9000" y="-24"/>
                    <a:pt x="12600" y="287"/>
                    <a:pt x="14400" y="1349"/>
                  </a:cubicBezTo>
                  <a:cubicBezTo>
                    <a:pt x="16200" y="2411"/>
                    <a:pt x="16200" y="4223"/>
                    <a:pt x="17100" y="6166"/>
                  </a:cubicBezTo>
                  <a:cubicBezTo>
                    <a:pt x="18000" y="8108"/>
                    <a:pt x="19800" y="10180"/>
                    <a:pt x="20700" y="12200"/>
                  </a:cubicBezTo>
                  <a:cubicBezTo>
                    <a:pt x="21600" y="14221"/>
                    <a:pt x="21600" y="16189"/>
                    <a:pt x="19350" y="17743"/>
                  </a:cubicBezTo>
                  <a:cubicBezTo>
                    <a:pt x="17100" y="19297"/>
                    <a:pt x="12600" y="20436"/>
                    <a:pt x="8100" y="21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2006156" y="5368005"/>
              <a:ext cx="281577" cy="522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45" fill="norm" stroke="1" extrusionOk="0">
                  <a:moveTo>
                    <a:pt x="5254" y="6068"/>
                  </a:moveTo>
                  <a:cubicBezTo>
                    <a:pt x="5643" y="9198"/>
                    <a:pt x="6032" y="12328"/>
                    <a:pt x="6324" y="14520"/>
                  </a:cubicBezTo>
                  <a:cubicBezTo>
                    <a:pt x="6616" y="16711"/>
                    <a:pt x="6811" y="17963"/>
                    <a:pt x="7005" y="19059"/>
                  </a:cubicBezTo>
                  <a:cubicBezTo>
                    <a:pt x="7200" y="20154"/>
                    <a:pt x="7395" y="21094"/>
                    <a:pt x="7492" y="21302"/>
                  </a:cubicBezTo>
                  <a:cubicBezTo>
                    <a:pt x="7589" y="21511"/>
                    <a:pt x="7589" y="20989"/>
                    <a:pt x="7297" y="18954"/>
                  </a:cubicBezTo>
                  <a:cubicBezTo>
                    <a:pt x="7005" y="16920"/>
                    <a:pt x="6422" y="13372"/>
                    <a:pt x="6908" y="10189"/>
                  </a:cubicBezTo>
                  <a:cubicBezTo>
                    <a:pt x="7395" y="7007"/>
                    <a:pt x="8951" y="4189"/>
                    <a:pt x="10216" y="2468"/>
                  </a:cubicBezTo>
                  <a:cubicBezTo>
                    <a:pt x="11481" y="746"/>
                    <a:pt x="12454" y="120"/>
                    <a:pt x="13232" y="15"/>
                  </a:cubicBezTo>
                  <a:cubicBezTo>
                    <a:pt x="14011" y="-89"/>
                    <a:pt x="14595" y="328"/>
                    <a:pt x="15081" y="1424"/>
                  </a:cubicBezTo>
                  <a:cubicBezTo>
                    <a:pt x="15568" y="2520"/>
                    <a:pt x="15957" y="4294"/>
                    <a:pt x="15081" y="6015"/>
                  </a:cubicBezTo>
                  <a:cubicBezTo>
                    <a:pt x="14205" y="7737"/>
                    <a:pt x="12065" y="9407"/>
                    <a:pt x="10605" y="10450"/>
                  </a:cubicBezTo>
                  <a:cubicBezTo>
                    <a:pt x="9146" y="11494"/>
                    <a:pt x="8368" y="11911"/>
                    <a:pt x="8465" y="12015"/>
                  </a:cubicBezTo>
                  <a:cubicBezTo>
                    <a:pt x="8562" y="12120"/>
                    <a:pt x="9535" y="11911"/>
                    <a:pt x="11384" y="12015"/>
                  </a:cubicBezTo>
                  <a:cubicBezTo>
                    <a:pt x="13232" y="12120"/>
                    <a:pt x="15957" y="12537"/>
                    <a:pt x="17805" y="13111"/>
                  </a:cubicBezTo>
                  <a:cubicBezTo>
                    <a:pt x="19654" y="13685"/>
                    <a:pt x="20627" y="14415"/>
                    <a:pt x="21114" y="15146"/>
                  </a:cubicBezTo>
                  <a:cubicBezTo>
                    <a:pt x="21600" y="15876"/>
                    <a:pt x="21600" y="16607"/>
                    <a:pt x="20724" y="17337"/>
                  </a:cubicBezTo>
                  <a:cubicBezTo>
                    <a:pt x="19849" y="18068"/>
                    <a:pt x="18097" y="18798"/>
                    <a:pt x="15665" y="19215"/>
                  </a:cubicBezTo>
                  <a:cubicBezTo>
                    <a:pt x="13232" y="19633"/>
                    <a:pt x="10119" y="19737"/>
                    <a:pt x="7395" y="19215"/>
                  </a:cubicBezTo>
                  <a:cubicBezTo>
                    <a:pt x="4670" y="18694"/>
                    <a:pt x="2335" y="17546"/>
                    <a:pt x="0" y="16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2274495" y="5233126"/>
              <a:ext cx="289188" cy="66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511" fill="norm" stroke="1" extrusionOk="0">
                  <a:moveTo>
                    <a:pt x="3877" y="983"/>
                  </a:moveTo>
                  <a:cubicBezTo>
                    <a:pt x="4800" y="571"/>
                    <a:pt x="5723" y="158"/>
                    <a:pt x="6646" y="35"/>
                  </a:cubicBezTo>
                  <a:cubicBezTo>
                    <a:pt x="7569" y="-89"/>
                    <a:pt x="8492" y="76"/>
                    <a:pt x="10800" y="1148"/>
                  </a:cubicBezTo>
                  <a:cubicBezTo>
                    <a:pt x="13108" y="2219"/>
                    <a:pt x="16800" y="4198"/>
                    <a:pt x="18923" y="6177"/>
                  </a:cubicBezTo>
                  <a:cubicBezTo>
                    <a:pt x="21046" y="8155"/>
                    <a:pt x="21600" y="10134"/>
                    <a:pt x="19846" y="12195"/>
                  </a:cubicBezTo>
                  <a:cubicBezTo>
                    <a:pt x="18092" y="14256"/>
                    <a:pt x="14031" y="16400"/>
                    <a:pt x="10338" y="17966"/>
                  </a:cubicBezTo>
                  <a:cubicBezTo>
                    <a:pt x="6646" y="19532"/>
                    <a:pt x="3323" y="20522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2995178" y="5674882"/>
              <a:ext cx="237673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323" y="12793"/>
                    <a:pt x="4645" y="5170"/>
                    <a:pt x="8245" y="1993"/>
                  </a:cubicBezTo>
                  <a:cubicBezTo>
                    <a:pt x="11845" y="-1183"/>
                    <a:pt x="16723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3041179" y="5792616"/>
              <a:ext cx="28367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51" y="17600"/>
                    <a:pt x="3503" y="13600"/>
                    <a:pt x="7103" y="10000"/>
                  </a:cubicBezTo>
                  <a:cubicBezTo>
                    <a:pt x="10703" y="6400"/>
                    <a:pt x="16151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3853864" y="5171784"/>
              <a:ext cx="223996" cy="77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91" fill="norm" stroke="1" extrusionOk="0">
                  <a:moveTo>
                    <a:pt x="2912" y="8493"/>
                  </a:moveTo>
                  <a:cubicBezTo>
                    <a:pt x="3155" y="10547"/>
                    <a:pt x="3398" y="12601"/>
                    <a:pt x="3762" y="14654"/>
                  </a:cubicBezTo>
                  <a:cubicBezTo>
                    <a:pt x="4126" y="16708"/>
                    <a:pt x="4611" y="18762"/>
                    <a:pt x="4854" y="19966"/>
                  </a:cubicBezTo>
                  <a:cubicBezTo>
                    <a:pt x="5097" y="21170"/>
                    <a:pt x="5097" y="21524"/>
                    <a:pt x="4975" y="21489"/>
                  </a:cubicBezTo>
                  <a:cubicBezTo>
                    <a:pt x="4854" y="21453"/>
                    <a:pt x="4611" y="21028"/>
                    <a:pt x="4247" y="19470"/>
                  </a:cubicBezTo>
                  <a:cubicBezTo>
                    <a:pt x="3883" y="17912"/>
                    <a:pt x="3398" y="15221"/>
                    <a:pt x="3398" y="12672"/>
                  </a:cubicBezTo>
                  <a:cubicBezTo>
                    <a:pt x="3398" y="10122"/>
                    <a:pt x="3883" y="7714"/>
                    <a:pt x="4611" y="5767"/>
                  </a:cubicBezTo>
                  <a:cubicBezTo>
                    <a:pt x="5339" y="3819"/>
                    <a:pt x="6310" y="2332"/>
                    <a:pt x="7281" y="1411"/>
                  </a:cubicBezTo>
                  <a:cubicBezTo>
                    <a:pt x="8252" y="491"/>
                    <a:pt x="9222" y="136"/>
                    <a:pt x="10436" y="30"/>
                  </a:cubicBezTo>
                  <a:cubicBezTo>
                    <a:pt x="11649" y="-76"/>
                    <a:pt x="13106" y="66"/>
                    <a:pt x="15411" y="951"/>
                  </a:cubicBezTo>
                  <a:cubicBezTo>
                    <a:pt x="17717" y="1836"/>
                    <a:pt x="20872" y="3465"/>
                    <a:pt x="21236" y="4988"/>
                  </a:cubicBezTo>
                  <a:cubicBezTo>
                    <a:pt x="21600" y="6510"/>
                    <a:pt x="19173" y="7927"/>
                    <a:pt x="15169" y="8918"/>
                  </a:cubicBezTo>
                  <a:cubicBezTo>
                    <a:pt x="11164" y="9910"/>
                    <a:pt x="5582" y="10476"/>
                    <a:pt x="0" y="11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4014539" y="5547278"/>
              <a:ext cx="215001" cy="27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28" fill="norm" stroke="1" extrusionOk="0">
                  <a:moveTo>
                    <a:pt x="2320" y="7200"/>
                  </a:moveTo>
                  <a:cubicBezTo>
                    <a:pt x="1050" y="6400"/>
                    <a:pt x="-221" y="5600"/>
                    <a:pt x="33" y="5200"/>
                  </a:cubicBezTo>
                  <a:cubicBezTo>
                    <a:pt x="287" y="4800"/>
                    <a:pt x="2066" y="4800"/>
                    <a:pt x="4734" y="6500"/>
                  </a:cubicBezTo>
                  <a:cubicBezTo>
                    <a:pt x="7403" y="8200"/>
                    <a:pt x="10960" y="11600"/>
                    <a:pt x="12866" y="13900"/>
                  </a:cubicBezTo>
                  <a:cubicBezTo>
                    <a:pt x="14772" y="16200"/>
                    <a:pt x="15026" y="17400"/>
                    <a:pt x="15026" y="18500"/>
                  </a:cubicBezTo>
                  <a:cubicBezTo>
                    <a:pt x="15026" y="19600"/>
                    <a:pt x="14772" y="20600"/>
                    <a:pt x="14010" y="21100"/>
                  </a:cubicBezTo>
                  <a:cubicBezTo>
                    <a:pt x="13247" y="21600"/>
                    <a:pt x="11977" y="21600"/>
                    <a:pt x="11214" y="20600"/>
                  </a:cubicBezTo>
                  <a:cubicBezTo>
                    <a:pt x="10452" y="19600"/>
                    <a:pt x="10198" y="17600"/>
                    <a:pt x="11595" y="14200"/>
                  </a:cubicBezTo>
                  <a:cubicBezTo>
                    <a:pt x="12993" y="10800"/>
                    <a:pt x="16043" y="6000"/>
                    <a:pt x="17948" y="3400"/>
                  </a:cubicBezTo>
                  <a:cubicBezTo>
                    <a:pt x="19854" y="800"/>
                    <a:pt x="20617" y="400"/>
                    <a:pt x="213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4410988" y="5381041"/>
              <a:ext cx="217228" cy="442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3606"/>
                  </a:moveTo>
                  <a:cubicBezTo>
                    <a:pt x="21600" y="2985"/>
                    <a:pt x="21600" y="2365"/>
                    <a:pt x="21473" y="1744"/>
                  </a:cubicBezTo>
                  <a:cubicBezTo>
                    <a:pt x="21346" y="1123"/>
                    <a:pt x="21092" y="503"/>
                    <a:pt x="20075" y="192"/>
                  </a:cubicBezTo>
                  <a:cubicBezTo>
                    <a:pt x="19059" y="-118"/>
                    <a:pt x="17280" y="-118"/>
                    <a:pt x="14485" y="689"/>
                  </a:cubicBezTo>
                  <a:cubicBezTo>
                    <a:pt x="11689" y="1496"/>
                    <a:pt x="7878" y="3110"/>
                    <a:pt x="4955" y="5654"/>
                  </a:cubicBezTo>
                  <a:cubicBezTo>
                    <a:pt x="2033" y="8199"/>
                    <a:pt x="0" y="11675"/>
                    <a:pt x="0" y="14406"/>
                  </a:cubicBezTo>
                  <a:cubicBezTo>
                    <a:pt x="0" y="17137"/>
                    <a:pt x="2033" y="19123"/>
                    <a:pt x="4320" y="20179"/>
                  </a:cubicBezTo>
                  <a:cubicBezTo>
                    <a:pt x="6607" y="21234"/>
                    <a:pt x="9148" y="21358"/>
                    <a:pt x="11689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4630771" y="5391016"/>
              <a:ext cx="204450" cy="47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9450" y="4314"/>
                  </a:moveTo>
                  <a:cubicBezTo>
                    <a:pt x="7020" y="7914"/>
                    <a:pt x="4590" y="11514"/>
                    <a:pt x="3105" y="14185"/>
                  </a:cubicBezTo>
                  <a:cubicBezTo>
                    <a:pt x="1620" y="16856"/>
                    <a:pt x="1080" y="18598"/>
                    <a:pt x="675" y="19759"/>
                  </a:cubicBezTo>
                  <a:cubicBezTo>
                    <a:pt x="270" y="20920"/>
                    <a:pt x="0" y="21501"/>
                    <a:pt x="0" y="21501"/>
                  </a:cubicBezTo>
                  <a:cubicBezTo>
                    <a:pt x="0" y="21501"/>
                    <a:pt x="270" y="20920"/>
                    <a:pt x="945" y="18888"/>
                  </a:cubicBezTo>
                  <a:cubicBezTo>
                    <a:pt x="1620" y="16856"/>
                    <a:pt x="2700" y="13372"/>
                    <a:pt x="4185" y="10120"/>
                  </a:cubicBezTo>
                  <a:cubicBezTo>
                    <a:pt x="5670" y="6869"/>
                    <a:pt x="7560" y="3849"/>
                    <a:pt x="8910" y="2107"/>
                  </a:cubicBezTo>
                  <a:cubicBezTo>
                    <a:pt x="10260" y="366"/>
                    <a:pt x="11070" y="-99"/>
                    <a:pt x="11880" y="17"/>
                  </a:cubicBezTo>
                  <a:cubicBezTo>
                    <a:pt x="12690" y="133"/>
                    <a:pt x="13500" y="830"/>
                    <a:pt x="14715" y="2630"/>
                  </a:cubicBezTo>
                  <a:cubicBezTo>
                    <a:pt x="15930" y="4430"/>
                    <a:pt x="17550" y="7333"/>
                    <a:pt x="18765" y="10062"/>
                  </a:cubicBezTo>
                  <a:cubicBezTo>
                    <a:pt x="19980" y="12791"/>
                    <a:pt x="20790" y="15346"/>
                    <a:pt x="21600" y="17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4616606" y="5577945"/>
              <a:ext cx="302950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1369" y="21600"/>
                  </a:moveTo>
                  <a:cubicBezTo>
                    <a:pt x="643" y="19059"/>
                    <a:pt x="-83" y="16518"/>
                    <a:pt x="8" y="14824"/>
                  </a:cubicBezTo>
                  <a:cubicBezTo>
                    <a:pt x="99" y="13129"/>
                    <a:pt x="1006" y="12282"/>
                    <a:pt x="3820" y="10588"/>
                  </a:cubicBezTo>
                  <a:cubicBezTo>
                    <a:pt x="6633" y="8894"/>
                    <a:pt x="11352" y="6353"/>
                    <a:pt x="14620" y="4447"/>
                  </a:cubicBezTo>
                  <a:cubicBezTo>
                    <a:pt x="17887" y="2541"/>
                    <a:pt x="19702" y="1271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5031682" y="5319674"/>
              <a:ext cx="209881" cy="518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371" fill="norm" stroke="1" extrusionOk="0">
                  <a:moveTo>
                    <a:pt x="3415" y="7487"/>
                  </a:moveTo>
                  <a:cubicBezTo>
                    <a:pt x="2635" y="10543"/>
                    <a:pt x="1854" y="13599"/>
                    <a:pt x="1464" y="15759"/>
                  </a:cubicBezTo>
                  <a:cubicBezTo>
                    <a:pt x="1073" y="17919"/>
                    <a:pt x="1073" y="19183"/>
                    <a:pt x="943" y="20079"/>
                  </a:cubicBezTo>
                  <a:cubicBezTo>
                    <a:pt x="813" y="20974"/>
                    <a:pt x="553" y="21501"/>
                    <a:pt x="423" y="21343"/>
                  </a:cubicBezTo>
                  <a:cubicBezTo>
                    <a:pt x="292" y="21185"/>
                    <a:pt x="292" y="20342"/>
                    <a:pt x="162" y="17761"/>
                  </a:cubicBezTo>
                  <a:cubicBezTo>
                    <a:pt x="32" y="15179"/>
                    <a:pt x="-228" y="10859"/>
                    <a:pt x="423" y="7803"/>
                  </a:cubicBezTo>
                  <a:cubicBezTo>
                    <a:pt x="1073" y="4748"/>
                    <a:pt x="2635" y="2957"/>
                    <a:pt x="3936" y="1850"/>
                  </a:cubicBezTo>
                  <a:cubicBezTo>
                    <a:pt x="5237" y="744"/>
                    <a:pt x="6278" y="322"/>
                    <a:pt x="7449" y="112"/>
                  </a:cubicBezTo>
                  <a:cubicBezTo>
                    <a:pt x="8620" y="-99"/>
                    <a:pt x="9921" y="-99"/>
                    <a:pt x="12264" y="902"/>
                  </a:cubicBezTo>
                  <a:cubicBezTo>
                    <a:pt x="14606" y="1903"/>
                    <a:pt x="17989" y="3905"/>
                    <a:pt x="19680" y="6539"/>
                  </a:cubicBezTo>
                  <a:cubicBezTo>
                    <a:pt x="21372" y="9173"/>
                    <a:pt x="21372" y="12440"/>
                    <a:pt x="21372" y="15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5502845" y="5292798"/>
              <a:ext cx="163397" cy="52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55" fill="norm" stroke="1" extrusionOk="0">
                  <a:moveTo>
                    <a:pt x="3909" y="5118"/>
                  </a:moveTo>
                  <a:cubicBezTo>
                    <a:pt x="3576" y="7436"/>
                    <a:pt x="3244" y="9754"/>
                    <a:pt x="2912" y="12283"/>
                  </a:cubicBezTo>
                  <a:cubicBezTo>
                    <a:pt x="2579" y="14812"/>
                    <a:pt x="2247" y="17551"/>
                    <a:pt x="1915" y="19237"/>
                  </a:cubicBezTo>
                  <a:cubicBezTo>
                    <a:pt x="1583" y="20923"/>
                    <a:pt x="1250" y="21555"/>
                    <a:pt x="918" y="21555"/>
                  </a:cubicBezTo>
                  <a:cubicBezTo>
                    <a:pt x="586" y="21555"/>
                    <a:pt x="253" y="20923"/>
                    <a:pt x="87" y="18763"/>
                  </a:cubicBezTo>
                  <a:cubicBezTo>
                    <a:pt x="-79" y="16603"/>
                    <a:pt x="-79" y="12915"/>
                    <a:pt x="752" y="9807"/>
                  </a:cubicBezTo>
                  <a:cubicBezTo>
                    <a:pt x="1583" y="6698"/>
                    <a:pt x="3244" y="4170"/>
                    <a:pt x="4573" y="2695"/>
                  </a:cubicBezTo>
                  <a:cubicBezTo>
                    <a:pt x="5903" y="1219"/>
                    <a:pt x="6899" y="798"/>
                    <a:pt x="8229" y="482"/>
                  </a:cubicBezTo>
                  <a:cubicBezTo>
                    <a:pt x="9558" y="166"/>
                    <a:pt x="11219" y="-45"/>
                    <a:pt x="12715" y="8"/>
                  </a:cubicBezTo>
                  <a:cubicBezTo>
                    <a:pt x="14210" y="60"/>
                    <a:pt x="15539" y="376"/>
                    <a:pt x="17035" y="1588"/>
                  </a:cubicBezTo>
                  <a:cubicBezTo>
                    <a:pt x="18530" y="2800"/>
                    <a:pt x="20192" y="4907"/>
                    <a:pt x="19859" y="6488"/>
                  </a:cubicBezTo>
                  <a:cubicBezTo>
                    <a:pt x="19527" y="8068"/>
                    <a:pt x="17201" y="9122"/>
                    <a:pt x="15373" y="9807"/>
                  </a:cubicBezTo>
                  <a:cubicBezTo>
                    <a:pt x="13546" y="10492"/>
                    <a:pt x="12216" y="10808"/>
                    <a:pt x="10721" y="11071"/>
                  </a:cubicBezTo>
                  <a:cubicBezTo>
                    <a:pt x="9226" y="11335"/>
                    <a:pt x="7564" y="11545"/>
                    <a:pt x="7398" y="11493"/>
                  </a:cubicBezTo>
                  <a:cubicBezTo>
                    <a:pt x="7232" y="11440"/>
                    <a:pt x="8561" y="11124"/>
                    <a:pt x="10056" y="11071"/>
                  </a:cubicBezTo>
                  <a:cubicBezTo>
                    <a:pt x="11552" y="11018"/>
                    <a:pt x="13213" y="11229"/>
                    <a:pt x="15041" y="11809"/>
                  </a:cubicBezTo>
                  <a:cubicBezTo>
                    <a:pt x="16869" y="12388"/>
                    <a:pt x="18863" y="13336"/>
                    <a:pt x="20026" y="14390"/>
                  </a:cubicBezTo>
                  <a:cubicBezTo>
                    <a:pt x="21189" y="15444"/>
                    <a:pt x="21521" y="16603"/>
                    <a:pt x="21023" y="17498"/>
                  </a:cubicBezTo>
                  <a:cubicBezTo>
                    <a:pt x="20524" y="18394"/>
                    <a:pt x="19195" y="19026"/>
                    <a:pt x="16204" y="19290"/>
                  </a:cubicBezTo>
                  <a:cubicBezTo>
                    <a:pt x="13213" y="19553"/>
                    <a:pt x="8561" y="19448"/>
                    <a:pt x="5903" y="19026"/>
                  </a:cubicBezTo>
                  <a:cubicBezTo>
                    <a:pt x="3244" y="18605"/>
                    <a:pt x="2579" y="17867"/>
                    <a:pt x="1915" y="17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5640238" y="5225270"/>
              <a:ext cx="428619" cy="74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9095" y="0"/>
                  </a:moveTo>
                  <a:cubicBezTo>
                    <a:pt x="11495" y="74"/>
                    <a:pt x="13895" y="148"/>
                    <a:pt x="16105" y="1188"/>
                  </a:cubicBezTo>
                  <a:cubicBezTo>
                    <a:pt x="18316" y="2227"/>
                    <a:pt x="20337" y="4231"/>
                    <a:pt x="20968" y="6421"/>
                  </a:cubicBezTo>
                  <a:cubicBezTo>
                    <a:pt x="21600" y="8610"/>
                    <a:pt x="20842" y="10986"/>
                    <a:pt x="18821" y="13027"/>
                  </a:cubicBezTo>
                  <a:cubicBezTo>
                    <a:pt x="16800" y="15068"/>
                    <a:pt x="13516" y="16775"/>
                    <a:pt x="10168" y="18148"/>
                  </a:cubicBezTo>
                  <a:cubicBezTo>
                    <a:pt x="6821" y="19522"/>
                    <a:pt x="3411" y="205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3800196" y="6122290"/>
              <a:ext cx="188822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0" y="21600"/>
                  </a:moveTo>
                  <a:cubicBezTo>
                    <a:pt x="701" y="19080"/>
                    <a:pt x="1401" y="16560"/>
                    <a:pt x="2306" y="14940"/>
                  </a:cubicBezTo>
                  <a:cubicBezTo>
                    <a:pt x="3211" y="13320"/>
                    <a:pt x="4320" y="12600"/>
                    <a:pt x="5371" y="11520"/>
                  </a:cubicBezTo>
                  <a:cubicBezTo>
                    <a:pt x="6422" y="10440"/>
                    <a:pt x="7414" y="9000"/>
                    <a:pt x="8494" y="7560"/>
                  </a:cubicBezTo>
                  <a:cubicBezTo>
                    <a:pt x="9574" y="6120"/>
                    <a:pt x="10742" y="4680"/>
                    <a:pt x="11968" y="3420"/>
                  </a:cubicBezTo>
                  <a:cubicBezTo>
                    <a:pt x="13194" y="2160"/>
                    <a:pt x="14478" y="1080"/>
                    <a:pt x="15660" y="540"/>
                  </a:cubicBezTo>
                  <a:cubicBezTo>
                    <a:pt x="16842" y="0"/>
                    <a:pt x="17922" y="0"/>
                    <a:pt x="18754" y="0"/>
                  </a:cubicBezTo>
                  <a:cubicBezTo>
                    <a:pt x="19586" y="0"/>
                    <a:pt x="20170" y="0"/>
                    <a:pt x="20608" y="540"/>
                  </a:cubicBezTo>
                  <a:cubicBezTo>
                    <a:pt x="21045" y="1080"/>
                    <a:pt x="21337" y="2160"/>
                    <a:pt x="21469" y="3600"/>
                  </a:cubicBezTo>
                  <a:cubicBezTo>
                    <a:pt x="21600" y="5040"/>
                    <a:pt x="21571" y="6840"/>
                    <a:pt x="21542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4566880" y="6357125"/>
              <a:ext cx="182779" cy="58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72" fill="norm" stroke="1" extrusionOk="0">
                  <a:moveTo>
                    <a:pt x="1800" y="8274"/>
                  </a:moveTo>
                  <a:cubicBezTo>
                    <a:pt x="2700" y="10246"/>
                    <a:pt x="3600" y="12219"/>
                    <a:pt x="4050" y="14238"/>
                  </a:cubicBezTo>
                  <a:cubicBezTo>
                    <a:pt x="4500" y="16257"/>
                    <a:pt x="4500" y="18323"/>
                    <a:pt x="4200" y="19638"/>
                  </a:cubicBezTo>
                  <a:cubicBezTo>
                    <a:pt x="3900" y="20953"/>
                    <a:pt x="3300" y="21516"/>
                    <a:pt x="2850" y="21469"/>
                  </a:cubicBezTo>
                  <a:cubicBezTo>
                    <a:pt x="2400" y="21422"/>
                    <a:pt x="2100" y="20765"/>
                    <a:pt x="1800" y="18746"/>
                  </a:cubicBezTo>
                  <a:cubicBezTo>
                    <a:pt x="1500" y="16726"/>
                    <a:pt x="1200" y="13346"/>
                    <a:pt x="1950" y="10387"/>
                  </a:cubicBezTo>
                  <a:cubicBezTo>
                    <a:pt x="2700" y="7429"/>
                    <a:pt x="4500" y="4893"/>
                    <a:pt x="5700" y="3391"/>
                  </a:cubicBezTo>
                  <a:cubicBezTo>
                    <a:pt x="6900" y="1888"/>
                    <a:pt x="7500" y="1419"/>
                    <a:pt x="8400" y="996"/>
                  </a:cubicBezTo>
                  <a:cubicBezTo>
                    <a:pt x="9300" y="573"/>
                    <a:pt x="10500" y="198"/>
                    <a:pt x="11850" y="57"/>
                  </a:cubicBezTo>
                  <a:cubicBezTo>
                    <a:pt x="13200" y="-84"/>
                    <a:pt x="14700" y="10"/>
                    <a:pt x="16800" y="620"/>
                  </a:cubicBezTo>
                  <a:cubicBezTo>
                    <a:pt x="18900" y="1231"/>
                    <a:pt x="21600" y="2358"/>
                    <a:pt x="21450" y="3766"/>
                  </a:cubicBezTo>
                  <a:cubicBezTo>
                    <a:pt x="21300" y="5175"/>
                    <a:pt x="18300" y="6866"/>
                    <a:pt x="14250" y="8180"/>
                  </a:cubicBezTo>
                  <a:cubicBezTo>
                    <a:pt x="10200" y="9495"/>
                    <a:pt x="5100" y="10434"/>
                    <a:pt x="0" y="1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4712550" y="6551633"/>
              <a:ext cx="291341" cy="30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12216"/>
                  </a:moveTo>
                  <a:cubicBezTo>
                    <a:pt x="379" y="10800"/>
                    <a:pt x="758" y="9384"/>
                    <a:pt x="1421" y="8675"/>
                  </a:cubicBezTo>
                  <a:cubicBezTo>
                    <a:pt x="2084" y="7967"/>
                    <a:pt x="3032" y="7967"/>
                    <a:pt x="4263" y="8764"/>
                  </a:cubicBezTo>
                  <a:cubicBezTo>
                    <a:pt x="5495" y="9561"/>
                    <a:pt x="7011" y="11154"/>
                    <a:pt x="7958" y="12925"/>
                  </a:cubicBezTo>
                  <a:cubicBezTo>
                    <a:pt x="8905" y="14695"/>
                    <a:pt x="9284" y="16643"/>
                    <a:pt x="9284" y="18059"/>
                  </a:cubicBezTo>
                  <a:cubicBezTo>
                    <a:pt x="9284" y="19475"/>
                    <a:pt x="8905" y="20361"/>
                    <a:pt x="8242" y="20892"/>
                  </a:cubicBezTo>
                  <a:cubicBezTo>
                    <a:pt x="7579" y="21423"/>
                    <a:pt x="6632" y="21600"/>
                    <a:pt x="5968" y="21246"/>
                  </a:cubicBezTo>
                  <a:cubicBezTo>
                    <a:pt x="5305" y="20892"/>
                    <a:pt x="4926" y="20007"/>
                    <a:pt x="4926" y="17616"/>
                  </a:cubicBezTo>
                  <a:cubicBezTo>
                    <a:pt x="4926" y="15226"/>
                    <a:pt x="5305" y="11331"/>
                    <a:pt x="6916" y="8233"/>
                  </a:cubicBezTo>
                  <a:cubicBezTo>
                    <a:pt x="8526" y="5134"/>
                    <a:pt x="11368" y="2833"/>
                    <a:pt x="14021" y="1593"/>
                  </a:cubicBezTo>
                  <a:cubicBezTo>
                    <a:pt x="16674" y="354"/>
                    <a:pt x="19137" y="1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5146501" y="6393198"/>
              <a:ext cx="171731" cy="39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287" fill="norm" stroke="1" extrusionOk="0">
                  <a:moveTo>
                    <a:pt x="14462" y="1950"/>
                  </a:moveTo>
                  <a:cubicBezTo>
                    <a:pt x="14149" y="1254"/>
                    <a:pt x="13836" y="557"/>
                    <a:pt x="12584" y="208"/>
                  </a:cubicBezTo>
                  <a:cubicBezTo>
                    <a:pt x="11332" y="-140"/>
                    <a:pt x="9140" y="-140"/>
                    <a:pt x="6636" y="905"/>
                  </a:cubicBezTo>
                  <a:cubicBezTo>
                    <a:pt x="4132" y="1950"/>
                    <a:pt x="1314" y="4041"/>
                    <a:pt x="375" y="6758"/>
                  </a:cubicBezTo>
                  <a:cubicBezTo>
                    <a:pt x="-564" y="9475"/>
                    <a:pt x="375" y="12820"/>
                    <a:pt x="1940" y="15398"/>
                  </a:cubicBezTo>
                  <a:cubicBezTo>
                    <a:pt x="3506" y="17976"/>
                    <a:pt x="5697" y="19788"/>
                    <a:pt x="8984" y="20624"/>
                  </a:cubicBezTo>
                  <a:cubicBezTo>
                    <a:pt x="12271" y="21460"/>
                    <a:pt x="16653" y="21321"/>
                    <a:pt x="21036" y="21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5402566" y="6364701"/>
              <a:ext cx="219979" cy="47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01" fill="norm" stroke="1" extrusionOk="0">
                  <a:moveTo>
                    <a:pt x="5214" y="5011"/>
                  </a:moveTo>
                  <a:cubicBezTo>
                    <a:pt x="3972" y="8959"/>
                    <a:pt x="2731" y="12907"/>
                    <a:pt x="2234" y="15462"/>
                  </a:cubicBezTo>
                  <a:cubicBezTo>
                    <a:pt x="1738" y="18017"/>
                    <a:pt x="1986" y="19178"/>
                    <a:pt x="2110" y="20049"/>
                  </a:cubicBezTo>
                  <a:cubicBezTo>
                    <a:pt x="2234" y="20920"/>
                    <a:pt x="2234" y="21501"/>
                    <a:pt x="2234" y="21501"/>
                  </a:cubicBezTo>
                  <a:cubicBezTo>
                    <a:pt x="2234" y="21501"/>
                    <a:pt x="2234" y="20920"/>
                    <a:pt x="2607" y="18714"/>
                  </a:cubicBezTo>
                  <a:cubicBezTo>
                    <a:pt x="2979" y="16507"/>
                    <a:pt x="3724" y="12675"/>
                    <a:pt x="4469" y="9424"/>
                  </a:cubicBezTo>
                  <a:cubicBezTo>
                    <a:pt x="5214" y="6172"/>
                    <a:pt x="5959" y="3501"/>
                    <a:pt x="6828" y="1933"/>
                  </a:cubicBezTo>
                  <a:cubicBezTo>
                    <a:pt x="7697" y="366"/>
                    <a:pt x="8690" y="-99"/>
                    <a:pt x="9310" y="17"/>
                  </a:cubicBezTo>
                  <a:cubicBezTo>
                    <a:pt x="9931" y="133"/>
                    <a:pt x="10179" y="830"/>
                    <a:pt x="10055" y="2224"/>
                  </a:cubicBezTo>
                  <a:cubicBezTo>
                    <a:pt x="9931" y="3617"/>
                    <a:pt x="9434" y="5707"/>
                    <a:pt x="8690" y="7043"/>
                  </a:cubicBezTo>
                  <a:cubicBezTo>
                    <a:pt x="7945" y="8378"/>
                    <a:pt x="6952" y="8959"/>
                    <a:pt x="7200" y="9191"/>
                  </a:cubicBezTo>
                  <a:cubicBezTo>
                    <a:pt x="7448" y="9424"/>
                    <a:pt x="8938" y="9307"/>
                    <a:pt x="10924" y="9598"/>
                  </a:cubicBezTo>
                  <a:cubicBezTo>
                    <a:pt x="12910" y="9888"/>
                    <a:pt x="15393" y="10585"/>
                    <a:pt x="17255" y="11456"/>
                  </a:cubicBezTo>
                  <a:cubicBezTo>
                    <a:pt x="19117" y="12327"/>
                    <a:pt x="20359" y="13372"/>
                    <a:pt x="20979" y="14243"/>
                  </a:cubicBezTo>
                  <a:cubicBezTo>
                    <a:pt x="21600" y="15114"/>
                    <a:pt x="21600" y="15811"/>
                    <a:pt x="20110" y="16624"/>
                  </a:cubicBezTo>
                  <a:cubicBezTo>
                    <a:pt x="18621" y="17436"/>
                    <a:pt x="15641" y="18366"/>
                    <a:pt x="12786" y="18830"/>
                  </a:cubicBezTo>
                  <a:cubicBezTo>
                    <a:pt x="9931" y="19295"/>
                    <a:pt x="7200" y="19295"/>
                    <a:pt x="5090" y="18830"/>
                  </a:cubicBezTo>
                  <a:cubicBezTo>
                    <a:pt x="2979" y="18366"/>
                    <a:pt x="1490" y="17436"/>
                    <a:pt x="0" y="16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5578903" y="6352296"/>
              <a:ext cx="175720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4629" y="0"/>
                  </a:moveTo>
                  <a:cubicBezTo>
                    <a:pt x="8331" y="296"/>
                    <a:pt x="12034" y="592"/>
                    <a:pt x="15120" y="2022"/>
                  </a:cubicBezTo>
                  <a:cubicBezTo>
                    <a:pt x="18206" y="3452"/>
                    <a:pt x="20674" y="6016"/>
                    <a:pt x="21137" y="8630"/>
                  </a:cubicBezTo>
                  <a:cubicBezTo>
                    <a:pt x="21600" y="11244"/>
                    <a:pt x="20057" y="13907"/>
                    <a:pt x="16200" y="16077"/>
                  </a:cubicBezTo>
                  <a:cubicBezTo>
                    <a:pt x="12343" y="18247"/>
                    <a:pt x="6171" y="199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6874599" y="6069840"/>
              <a:ext cx="782019" cy="6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21171"/>
                  </a:moveTo>
                  <a:cubicBezTo>
                    <a:pt x="706" y="16671"/>
                    <a:pt x="1412" y="12171"/>
                    <a:pt x="3071" y="8571"/>
                  </a:cubicBezTo>
                  <a:cubicBezTo>
                    <a:pt x="4729" y="4971"/>
                    <a:pt x="7341" y="2271"/>
                    <a:pt x="10129" y="921"/>
                  </a:cubicBezTo>
                  <a:cubicBezTo>
                    <a:pt x="12918" y="-429"/>
                    <a:pt x="15882" y="-429"/>
                    <a:pt x="17824" y="1821"/>
                  </a:cubicBezTo>
                  <a:cubicBezTo>
                    <a:pt x="19765" y="4071"/>
                    <a:pt x="20682" y="8571"/>
                    <a:pt x="21600" y="13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6790264" y="6275627"/>
              <a:ext cx="87402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37" y="21600"/>
                    <a:pt x="4674" y="21600"/>
                    <a:pt x="7042" y="18800"/>
                  </a:cubicBezTo>
                  <a:cubicBezTo>
                    <a:pt x="9411" y="16000"/>
                    <a:pt x="11811" y="10400"/>
                    <a:pt x="14242" y="6800"/>
                  </a:cubicBezTo>
                  <a:cubicBezTo>
                    <a:pt x="16674" y="3200"/>
                    <a:pt x="1913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6763856" y="5432870"/>
              <a:ext cx="214586" cy="37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21" fill="norm" stroke="1" extrusionOk="0">
                  <a:moveTo>
                    <a:pt x="6437" y="13448"/>
                  </a:moveTo>
                  <a:cubicBezTo>
                    <a:pt x="7199" y="12868"/>
                    <a:pt x="7962" y="12288"/>
                    <a:pt x="7835" y="12361"/>
                  </a:cubicBezTo>
                  <a:cubicBezTo>
                    <a:pt x="7708" y="12433"/>
                    <a:pt x="6691" y="13158"/>
                    <a:pt x="5548" y="14535"/>
                  </a:cubicBezTo>
                  <a:cubicBezTo>
                    <a:pt x="4404" y="15912"/>
                    <a:pt x="3134" y="17942"/>
                    <a:pt x="2117" y="19319"/>
                  </a:cubicBezTo>
                  <a:cubicBezTo>
                    <a:pt x="1101" y="20696"/>
                    <a:pt x="338" y="21421"/>
                    <a:pt x="84" y="21421"/>
                  </a:cubicBezTo>
                  <a:cubicBezTo>
                    <a:pt x="-170" y="21421"/>
                    <a:pt x="84" y="20696"/>
                    <a:pt x="1736" y="17869"/>
                  </a:cubicBezTo>
                  <a:cubicBezTo>
                    <a:pt x="3388" y="15042"/>
                    <a:pt x="6437" y="10114"/>
                    <a:pt x="8851" y="6997"/>
                  </a:cubicBezTo>
                  <a:cubicBezTo>
                    <a:pt x="11265" y="3880"/>
                    <a:pt x="13044" y="2575"/>
                    <a:pt x="14823" y="1561"/>
                  </a:cubicBezTo>
                  <a:cubicBezTo>
                    <a:pt x="16602" y="546"/>
                    <a:pt x="18381" y="-179"/>
                    <a:pt x="19270" y="38"/>
                  </a:cubicBezTo>
                  <a:cubicBezTo>
                    <a:pt x="20159" y="256"/>
                    <a:pt x="20159" y="1416"/>
                    <a:pt x="20414" y="3808"/>
                  </a:cubicBezTo>
                  <a:cubicBezTo>
                    <a:pt x="20668" y="6200"/>
                    <a:pt x="21176" y="9824"/>
                    <a:pt x="21303" y="12651"/>
                  </a:cubicBezTo>
                  <a:cubicBezTo>
                    <a:pt x="21430" y="15477"/>
                    <a:pt x="21176" y="17507"/>
                    <a:pt x="20922" y="19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6744263" y="5692947"/>
              <a:ext cx="245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0" y="14400"/>
                    <a:pt x="4500" y="7200"/>
                    <a:pt x="8100" y="3600"/>
                  </a:cubicBezTo>
                  <a:cubicBezTo>
                    <a:pt x="11700" y="0"/>
                    <a:pt x="1665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7219607" y="5447280"/>
              <a:ext cx="43446" cy="26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19059" y="1914"/>
                  </a:moveTo>
                  <a:cubicBezTo>
                    <a:pt x="20329" y="866"/>
                    <a:pt x="21600" y="-183"/>
                    <a:pt x="21600" y="27"/>
                  </a:cubicBezTo>
                  <a:cubicBezTo>
                    <a:pt x="21600" y="236"/>
                    <a:pt x="20329" y="1704"/>
                    <a:pt x="17153" y="5060"/>
                  </a:cubicBezTo>
                  <a:cubicBezTo>
                    <a:pt x="13976" y="8415"/>
                    <a:pt x="8894" y="13658"/>
                    <a:pt x="5718" y="16699"/>
                  </a:cubicBezTo>
                  <a:cubicBezTo>
                    <a:pt x="2541" y="19739"/>
                    <a:pt x="1271" y="20578"/>
                    <a:pt x="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7012602" y="5784949"/>
              <a:ext cx="39101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29" y="16200"/>
                    <a:pt x="7059" y="10800"/>
                    <a:pt x="10659" y="7200"/>
                  </a:cubicBezTo>
                  <a:cubicBezTo>
                    <a:pt x="14259" y="3600"/>
                    <a:pt x="179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7388277" y="5395541"/>
              <a:ext cx="251861" cy="48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79" fill="norm" stroke="1" extrusionOk="0">
                  <a:moveTo>
                    <a:pt x="11782" y="7355"/>
                  </a:moveTo>
                  <a:cubicBezTo>
                    <a:pt x="11345" y="10055"/>
                    <a:pt x="10909" y="12755"/>
                    <a:pt x="10473" y="14555"/>
                  </a:cubicBezTo>
                  <a:cubicBezTo>
                    <a:pt x="10036" y="16355"/>
                    <a:pt x="9600" y="17255"/>
                    <a:pt x="9055" y="18043"/>
                  </a:cubicBezTo>
                  <a:cubicBezTo>
                    <a:pt x="8509" y="18830"/>
                    <a:pt x="7855" y="19505"/>
                    <a:pt x="7309" y="19561"/>
                  </a:cubicBezTo>
                  <a:cubicBezTo>
                    <a:pt x="6764" y="19618"/>
                    <a:pt x="6327" y="19055"/>
                    <a:pt x="6109" y="16974"/>
                  </a:cubicBezTo>
                  <a:cubicBezTo>
                    <a:pt x="5891" y="14893"/>
                    <a:pt x="5891" y="11293"/>
                    <a:pt x="6545" y="8368"/>
                  </a:cubicBezTo>
                  <a:cubicBezTo>
                    <a:pt x="7200" y="5443"/>
                    <a:pt x="8509" y="3193"/>
                    <a:pt x="9600" y="1899"/>
                  </a:cubicBezTo>
                  <a:cubicBezTo>
                    <a:pt x="10691" y="605"/>
                    <a:pt x="11564" y="268"/>
                    <a:pt x="12545" y="99"/>
                  </a:cubicBezTo>
                  <a:cubicBezTo>
                    <a:pt x="13527" y="-70"/>
                    <a:pt x="14618" y="-70"/>
                    <a:pt x="15709" y="492"/>
                  </a:cubicBezTo>
                  <a:cubicBezTo>
                    <a:pt x="16800" y="1055"/>
                    <a:pt x="17891" y="2180"/>
                    <a:pt x="18764" y="3924"/>
                  </a:cubicBezTo>
                  <a:cubicBezTo>
                    <a:pt x="19636" y="5667"/>
                    <a:pt x="20291" y="8030"/>
                    <a:pt x="20291" y="9549"/>
                  </a:cubicBezTo>
                  <a:cubicBezTo>
                    <a:pt x="20291" y="11067"/>
                    <a:pt x="19636" y="11743"/>
                    <a:pt x="18436" y="12361"/>
                  </a:cubicBezTo>
                  <a:cubicBezTo>
                    <a:pt x="17236" y="12980"/>
                    <a:pt x="15491" y="13542"/>
                    <a:pt x="15055" y="13655"/>
                  </a:cubicBezTo>
                  <a:cubicBezTo>
                    <a:pt x="14618" y="13767"/>
                    <a:pt x="15491" y="13430"/>
                    <a:pt x="16473" y="13430"/>
                  </a:cubicBezTo>
                  <a:cubicBezTo>
                    <a:pt x="17455" y="13430"/>
                    <a:pt x="18545" y="13767"/>
                    <a:pt x="19527" y="14442"/>
                  </a:cubicBezTo>
                  <a:cubicBezTo>
                    <a:pt x="20509" y="15117"/>
                    <a:pt x="21382" y="16130"/>
                    <a:pt x="21491" y="17199"/>
                  </a:cubicBezTo>
                  <a:cubicBezTo>
                    <a:pt x="21600" y="18267"/>
                    <a:pt x="20945" y="19392"/>
                    <a:pt x="18327" y="20180"/>
                  </a:cubicBezTo>
                  <a:cubicBezTo>
                    <a:pt x="15709" y="20967"/>
                    <a:pt x="11127" y="21417"/>
                    <a:pt x="7745" y="21474"/>
                  </a:cubicBezTo>
                  <a:cubicBezTo>
                    <a:pt x="4364" y="21530"/>
                    <a:pt x="2182" y="21192"/>
                    <a:pt x="0" y="208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7165939" y="5710556"/>
              <a:ext cx="37725" cy="181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33" fill="norm" stroke="1" extrusionOk="0">
                  <a:moveTo>
                    <a:pt x="0" y="3333"/>
                  </a:moveTo>
                  <a:cubicBezTo>
                    <a:pt x="7200" y="1533"/>
                    <a:pt x="14400" y="-267"/>
                    <a:pt x="18000" y="33"/>
                  </a:cubicBezTo>
                  <a:cubicBezTo>
                    <a:pt x="21600" y="333"/>
                    <a:pt x="21600" y="2733"/>
                    <a:pt x="20880" y="6633"/>
                  </a:cubicBezTo>
                  <a:cubicBezTo>
                    <a:pt x="20160" y="10533"/>
                    <a:pt x="18720" y="15933"/>
                    <a:pt x="1728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8492302" y="5356746"/>
              <a:ext cx="164569" cy="6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483" fill="norm" stroke="1" extrusionOk="0">
                  <a:moveTo>
                    <a:pt x="8836" y="11381"/>
                  </a:moveTo>
                  <a:cubicBezTo>
                    <a:pt x="8836" y="14479"/>
                    <a:pt x="8836" y="17577"/>
                    <a:pt x="8836" y="19348"/>
                  </a:cubicBezTo>
                  <a:cubicBezTo>
                    <a:pt x="8836" y="21118"/>
                    <a:pt x="8836" y="21561"/>
                    <a:pt x="8345" y="21472"/>
                  </a:cubicBezTo>
                  <a:cubicBezTo>
                    <a:pt x="7855" y="21384"/>
                    <a:pt x="6873" y="20764"/>
                    <a:pt x="6055" y="18640"/>
                  </a:cubicBezTo>
                  <a:cubicBezTo>
                    <a:pt x="5236" y="16515"/>
                    <a:pt x="4582" y="12886"/>
                    <a:pt x="4746" y="9920"/>
                  </a:cubicBezTo>
                  <a:cubicBezTo>
                    <a:pt x="4909" y="6954"/>
                    <a:pt x="5891" y="4653"/>
                    <a:pt x="6709" y="3192"/>
                  </a:cubicBezTo>
                  <a:cubicBezTo>
                    <a:pt x="7527" y="1731"/>
                    <a:pt x="8182" y="1112"/>
                    <a:pt x="9327" y="669"/>
                  </a:cubicBezTo>
                  <a:cubicBezTo>
                    <a:pt x="10473" y="227"/>
                    <a:pt x="12109" y="-39"/>
                    <a:pt x="13582" y="5"/>
                  </a:cubicBezTo>
                  <a:cubicBezTo>
                    <a:pt x="15055" y="50"/>
                    <a:pt x="16364" y="404"/>
                    <a:pt x="18000" y="1731"/>
                  </a:cubicBezTo>
                  <a:cubicBezTo>
                    <a:pt x="19636" y="3059"/>
                    <a:pt x="21600" y="5361"/>
                    <a:pt x="20945" y="7131"/>
                  </a:cubicBezTo>
                  <a:cubicBezTo>
                    <a:pt x="20291" y="8902"/>
                    <a:pt x="17018" y="10141"/>
                    <a:pt x="13909" y="10894"/>
                  </a:cubicBezTo>
                  <a:cubicBezTo>
                    <a:pt x="10800" y="11646"/>
                    <a:pt x="7855" y="11912"/>
                    <a:pt x="5564" y="12045"/>
                  </a:cubicBezTo>
                  <a:cubicBezTo>
                    <a:pt x="3273" y="12177"/>
                    <a:pt x="1636" y="12177"/>
                    <a:pt x="818" y="11956"/>
                  </a:cubicBezTo>
                  <a:cubicBezTo>
                    <a:pt x="0" y="11735"/>
                    <a:pt x="0" y="11292"/>
                    <a:pt x="0" y="10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8637314" y="5631613"/>
              <a:ext cx="115661" cy="20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62" fill="norm" stroke="1" extrusionOk="0">
                  <a:moveTo>
                    <a:pt x="1529" y="4000"/>
                  </a:moveTo>
                  <a:cubicBezTo>
                    <a:pt x="5286" y="6933"/>
                    <a:pt x="9042" y="9867"/>
                    <a:pt x="10216" y="12800"/>
                  </a:cubicBezTo>
                  <a:cubicBezTo>
                    <a:pt x="11390" y="15733"/>
                    <a:pt x="9981" y="18667"/>
                    <a:pt x="8103" y="20133"/>
                  </a:cubicBezTo>
                  <a:cubicBezTo>
                    <a:pt x="6225" y="21600"/>
                    <a:pt x="3877" y="21600"/>
                    <a:pt x="2234" y="20933"/>
                  </a:cubicBezTo>
                  <a:cubicBezTo>
                    <a:pt x="590" y="20267"/>
                    <a:pt x="-349" y="18933"/>
                    <a:pt x="121" y="16400"/>
                  </a:cubicBezTo>
                  <a:cubicBezTo>
                    <a:pt x="590" y="13867"/>
                    <a:pt x="2468" y="10133"/>
                    <a:pt x="6225" y="7200"/>
                  </a:cubicBezTo>
                  <a:cubicBezTo>
                    <a:pt x="9981" y="4267"/>
                    <a:pt x="15616" y="2133"/>
                    <a:pt x="212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8778585" y="5509056"/>
              <a:ext cx="120061" cy="32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422" fill="norm" stroke="1" extrusionOk="0">
                  <a:moveTo>
                    <a:pt x="20709" y="2033"/>
                  </a:moveTo>
                  <a:cubicBezTo>
                    <a:pt x="20268" y="1183"/>
                    <a:pt x="19827" y="332"/>
                    <a:pt x="18505" y="77"/>
                  </a:cubicBezTo>
                  <a:cubicBezTo>
                    <a:pt x="17182" y="-178"/>
                    <a:pt x="14978" y="162"/>
                    <a:pt x="11893" y="1608"/>
                  </a:cubicBezTo>
                  <a:cubicBezTo>
                    <a:pt x="8807" y="3053"/>
                    <a:pt x="4840" y="5605"/>
                    <a:pt x="2415" y="8496"/>
                  </a:cubicBezTo>
                  <a:cubicBezTo>
                    <a:pt x="-9" y="11387"/>
                    <a:pt x="-891" y="14619"/>
                    <a:pt x="1093" y="16830"/>
                  </a:cubicBezTo>
                  <a:cubicBezTo>
                    <a:pt x="3076" y="19041"/>
                    <a:pt x="7925" y="20231"/>
                    <a:pt x="12774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8945159" y="5474338"/>
              <a:ext cx="122157" cy="350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55" fill="norm" stroke="1" extrusionOk="0">
                  <a:moveTo>
                    <a:pt x="17460" y="3058"/>
                  </a:moveTo>
                  <a:cubicBezTo>
                    <a:pt x="14310" y="4937"/>
                    <a:pt x="11160" y="6815"/>
                    <a:pt x="8460" y="9632"/>
                  </a:cubicBezTo>
                  <a:cubicBezTo>
                    <a:pt x="5760" y="12450"/>
                    <a:pt x="3510" y="16206"/>
                    <a:pt x="2160" y="18476"/>
                  </a:cubicBezTo>
                  <a:cubicBezTo>
                    <a:pt x="810" y="20745"/>
                    <a:pt x="360" y="21528"/>
                    <a:pt x="135" y="21450"/>
                  </a:cubicBezTo>
                  <a:cubicBezTo>
                    <a:pt x="-90" y="21371"/>
                    <a:pt x="-90" y="20432"/>
                    <a:pt x="585" y="16989"/>
                  </a:cubicBezTo>
                  <a:cubicBezTo>
                    <a:pt x="1260" y="13545"/>
                    <a:pt x="2610" y="7598"/>
                    <a:pt x="3960" y="4232"/>
                  </a:cubicBezTo>
                  <a:cubicBezTo>
                    <a:pt x="5310" y="867"/>
                    <a:pt x="6660" y="85"/>
                    <a:pt x="8235" y="6"/>
                  </a:cubicBezTo>
                  <a:cubicBezTo>
                    <a:pt x="9810" y="-72"/>
                    <a:pt x="11610" y="554"/>
                    <a:pt x="12960" y="2667"/>
                  </a:cubicBezTo>
                  <a:cubicBezTo>
                    <a:pt x="14310" y="4780"/>
                    <a:pt x="15210" y="8380"/>
                    <a:pt x="16560" y="11432"/>
                  </a:cubicBezTo>
                  <a:cubicBezTo>
                    <a:pt x="17910" y="14485"/>
                    <a:pt x="19710" y="16989"/>
                    <a:pt x="21510" y="19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8929312" y="5623946"/>
              <a:ext cx="12267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560"/>
                    <a:pt x="9900" y="11520"/>
                    <a:pt x="13500" y="7920"/>
                  </a:cubicBezTo>
                  <a:cubicBezTo>
                    <a:pt x="17100" y="4320"/>
                    <a:pt x="1935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9067315" y="5478276"/>
              <a:ext cx="5308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2945" y="0"/>
                  </a:moveTo>
                  <a:cubicBezTo>
                    <a:pt x="10800" y="3337"/>
                    <a:pt x="18655" y="6673"/>
                    <a:pt x="20127" y="9834"/>
                  </a:cubicBezTo>
                  <a:cubicBezTo>
                    <a:pt x="21600" y="12995"/>
                    <a:pt x="16691" y="15980"/>
                    <a:pt x="12273" y="17912"/>
                  </a:cubicBezTo>
                  <a:cubicBezTo>
                    <a:pt x="7855" y="19844"/>
                    <a:pt x="3927" y="20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9274320" y="5654613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9358655" y="5275000"/>
              <a:ext cx="133046" cy="50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498" fill="norm" stroke="1" extrusionOk="0">
                  <a:moveTo>
                    <a:pt x="12000" y="14642"/>
                  </a:moveTo>
                  <a:cubicBezTo>
                    <a:pt x="11200" y="16397"/>
                    <a:pt x="10400" y="18151"/>
                    <a:pt x="10000" y="19412"/>
                  </a:cubicBezTo>
                  <a:cubicBezTo>
                    <a:pt x="9600" y="20673"/>
                    <a:pt x="9600" y="21440"/>
                    <a:pt x="9400" y="21495"/>
                  </a:cubicBezTo>
                  <a:cubicBezTo>
                    <a:pt x="9200" y="21550"/>
                    <a:pt x="8800" y="20892"/>
                    <a:pt x="8400" y="18699"/>
                  </a:cubicBezTo>
                  <a:cubicBezTo>
                    <a:pt x="8000" y="16506"/>
                    <a:pt x="7600" y="12778"/>
                    <a:pt x="8000" y="9544"/>
                  </a:cubicBezTo>
                  <a:cubicBezTo>
                    <a:pt x="8400" y="6309"/>
                    <a:pt x="9600" y="3568"/>
                    <a:pt x="10800" y="1978"/>
                  </a:cubicBezTo>
                  <a:cubicBezTo>
                    <a:pt x="12000" y="389"/>
                    <a:pt x="13200" y="-50"/>
                    <a:pt x="14600" y="5"/>
                  </a:cubicBezTo>
                  <a:cubicBezTo>
                    <a:pt x="16000" y="60"/>
                    <a:pt x="17600" y="608"/>
                    <a:pt x="19000" y="2088"/>
                  </a:cubicBezTo>
                  <a:cubicBezTo>
                    <a:pt x="20400" y="3568"/>
                    <a:pt x="21600" y="5980"/>
                    <a:pt x="20200" y="7899"/>
                  </a:cubicBezTo>
                  <a:cubicBezTo>
                    <a:pt x="18800" y="9818"/>
                    <a:pt x="14800" y="11243"/>
                    <a:pt x="11000" y="12066"/>
                  </a:cubicBezTo>
                  <a:cubicBezTo>
                    <a:pt x="7200" y="12888"/>
                    <a:pt x="3600" y="13107"/>
                    <a:pt x="0" y="13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9473658" y="5424608"/>
              <a:ext cx="168671" cy="28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0" y="7589"/>
                  </a:moveTo>
                  <a:cubicBezTo>
                    <a:pt x="1309" y="7005"/>
                    <a:pt x="2618" y="6422"/>
                    <a:pt x="3927" y="6422"/>
                  </a:cubicBezTo>
                  <a:cubicBezTo>
                    <a:pt x="5236" y="6422"/>
                    <a:pt x="6545" y="7005"/>
                    <a:pt x="8018" y="8757"/>
                  </a:cubicBezTo>
                  <a:cubicBezTo>
                    <a:pt x="9491" y="10508"/>
                    <a:pt x="11127" y="13427"/>
                    <a:pt x="11945" y="15568"/>
                  </a:cubicBezTo>
                  <a:cubicBezTo>
                    <a:pt x="12764" y="17708"/>
                    <a:pt x="12764" y="19070"/>
                    <a:pt x="11945" y="20043"/>
                  </a:cubicBezTo>
                  <a:cubicBezTo>
                    <a:pt x="11127" y="21016"/>
                    <a:pt x="9491" y="21600"/>
                    <a:pt x="8345" y="21308"/>
                  </a:cubicBezTo>
                  <a:cubicBezTo>
                    <a:pt x="7200" y="21016"/>
                    <a:pt x="6545" y="19849"/>
                    <a:pt x="6545" y="17319"/>
                  </a:cubicBezTo>
                  <a:cubicBezTo>
                    <a:pt x="6545" y="14789"/>
                    <a:pt x="7200" y="10897"/>
                    <a:pt x="9818" y="7784"/>
                  </a:cubicBezTo>
                  <a:cubicBezTo>
                    <a:pt x="12436" y="4670"/>
                    <a:pt x="17018" y="23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9652231" y="5326087"/>
              <a:ext cx="112767" cy="36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381" fill="norm" stroke="1" extrusionOk="0">
                  <a:moveTo>
                    <a:pt x="21180" y="1291"/>
                  </a:moveTo>
                  <a:cubicBezTo>
                    <a:pt x="19740" y="687"/>
                    <a:pt x="18300" y="83"/>
                    <a:pt x="16380" y="8"/>
                  </a:cubicBezTo>
                  <a:cubicBezTo>
                    <a:pt x="14460" y="-68"/>
                    <a:pt x="12060" y="385"/>
                    <a:pt x="9180" y="2575"/>
                  </a:cubicBezTo>
                  <a:cubicBezTo>
                    <a:pt x="6300" y="4766"/>
                    <a:pt x="2940" y="8693"/>
                    <a:pt x="1260" y="11638"/>
                  </a:cubicBezTo>
                  <a:cubicBezTo>
                    <a:pt x="-420" y="14584"/>
                    <a:pt x="-420" y="16547"/>
                    <a:pt x="1260" y="18058"/>
                  </a:cubicBezTo>
                  <a:cubicBezTo>
                    <a:pt x="2940" y="19568"/>
                    <a:pt x="6300" y="20626"/>
                    <a:pt x="9420" y="21079"/>
                  </a:cubicBezTo>
                  <a:cubicBezTo>
                    <a:pt x="12540" y="21532"/>
                    <a:pt x="15420" y="21381"/>
                    <a:pt x="18300" y="21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9787998" y="5308097"/>
              <a:ext cx="160107" cy="404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46" fill="norm" stroke="1" extrusionOk="0">
                  <a:moveTo>
                    <a:pt x="11137" y="4940"/>
                  </a:moveTo>
                  <a:cubicBezTo>
                    <a:pt x="10125" y="6290"/>
                    <a:pt x="9113" y="7640"/>
                    <a:pt x="8438" y="10003"/>
                  </a:cubicBezTo>
                  <a:cubicBezTo>
                    <a:pt x="7763" y="12365"/>
                    <a:pt x="7425" y="15740"/>
                    <a:pt x="7088" y="17968"/>
                  </a:cubicBezTo>
                  <a:cubicBezTo>
                    <a:pt x="6750" y="20195"/>
                    <a:pt x="6413" y="21275"/>
                    <a:pt x="5906" y="21342"/>
                  </a:cubicBezTo>
                  <a:cubicBezTo>
                    <a:pt x="5400" y="21410"/>
                    <a:pt x="4725" y="20465"/>
                    <a:pt x="4219" y="18103"/>
                  </a:cubicBezTo>
                  <a:cubicBezTo>
                    <a:pt x="3712" y="15740"/>
                    <a:pt x="3375" y="11960"/>
                    <a:pt x="3544" y="9125"/>
                  </a:cubicBezTo>
                  <a:cubicBezTo>
                    <a:pt x="3712" y="6290"/>
                    <a:pt x="4387" y="4400"/>
                    <a:pt x="5231" y="3050"/>
                  </a:cubicBezTo>
                  <a:cubicBezTo>
                    <a:pt x="6075" y="1700"/>
                    <a:pt x="7088" y="890"/>
                    <a:pt x="8438" y="417"/>
                  </a:cubicBezTo>
                  <a:cubicBezTo>
                    <a:pt x="9788" y="-55"/>
                    <a:pt x="11475" y="-190"/>
                    <a:pt x="13500" y="350"/>
                  </a:cubicBezTo>
                  <a:cubicBezTo>
                    <a:pt x="15525" y="890"/>
                    <a:pt x="17888" y="2105"/>
                    <a:pt x="19069" y="3793"/>
                  </a:cubicBezTo>
                  <a:cubicBezTo>
                    <a:pt x="20250" y="5480"/>
                    <a:pt x="20250" y="7640"/>
                    <a:pt x="19744" y="9057"/>
                  </a:cubicBezTo>
                  <a:cubicBezTo>
                    <a:pt x="19238" y="10475"/>
                    <a:pt x="18225" y="11150"/>
                    <a:pt x="16706" y="11825"/>
                  </a:cubicBezTo>
                  <a:cubicBezTo>
                    <a:pt x="15187" y="12500"/>
                    <a:pt x="13162" y="13175"/>
                    <a:pt x="12150" y="13175"/>
                  </a:cubicBezTo>
                  <a:cubicBezTo>
                    <a:pt x="11137" y="13175"/>
                    <a:pt x="11137" y="12500"/>
                    <a:pt x="12150" y="12162"/>
                  </a:cubicBezTo>
                  <a:cubicBezTo>
                    <a:pt x="13162" y="11825"/>
                    <a:pt x="15187" y="11825"/>
                    <a:pt x="16706" y="12162"/>
                  </a:cubicBezTo>
                  <a:cubicBezTo>
                    <a:pt x="18225" y="12500"/>
                    <a:pt x="19238" y="13175"/>
                    <a:pt x="20081" y="14255"/>
                  </a:cubicBezTo>
                  <a:cubicBezTo>
                    <a:pt x="20925" y="15335"/>
                    <a:pt x="21600" y="16820"/>
                    <a:pt x="20756" y="18035"/>
                  </a:cubicBezTo>
                  <a:cubicBezTo>
                    <a:pt x="19912" y="19250"/>
                    <a:pt x="17550" y="20195"/>
                    <a:pt x="14681" y="20600"/>
                  </a:cubicBezTo>
                  <a:cubicBezTo>
                    <a:pt x="11812" y="21005"/>
                    <a:pt x="8437" y="20870"/>
                    <a:pt x="5906" y="19925"/>
                  </a:cubicBezTo>
                  <a:cubicBezTo>
                    <a:pt x="3375" y="18980"/>
                    <a:pt x="1687" y="17225"/>
                    <a:pt x="0" y="15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9772664" y="5278938"/>
              <a:ext cx="272132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5457" y="0"/>
                  </a:moveTo>
                  <a:cubicBezTo>
                    <a:pt x="17240" y="990"/>
                    <a:pt x="19024" y="1980"/>
                    <a:pt x="20114" y="3825"/>
                  </a:cubicBezTo>
                  <a:cubicBezTo>
                    <a:pt x="21204" y="5670"/>
                    <a:pt x="21600" y="8370"/>
                    <a:pt x="20213" y="10935"/>
                  </a:cubicBezTo>
                  <a:cubicBezTo>
                    <a:pt x="18826" y="13500"/>
                    <a:pt x="15655" y="15930"/>
                    <a:pt x="11989" y="17685"/>
                  </a:cubicBezTo>
                  <a:cubicBezTo>
                    <a:pt x="8323" y="19440"/>
                    <a:pt x="4161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8200962" y="6060955"/>
              <a:ext cx="1518036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9906"/>
                    <a:pt x="2400" y="18212"/>
                    <a:pt x="3764" y="16518"/>
                  </a:cubicBezTo>
                  <a:cubicBezTo>
                    <a:pt x="5127" y="14824"/>
                    <a:pt x="6655" y="13129"/>
                    <a:pt x="8036" y="11859"/>
                  </a:cubicBezTo>
                  <a:cubicBezTo>
                    <a:pt x="9418" y="10588"/>
                    <a:pt x="10655" y="9741"/>
                    <a:pt x="12127" y="8682"/>
                  </a:cubicBezTo>
                  <a:cubicBezTo>
                    <a:pt x="13600" y="7624"/>
                    <a:pt x="15309" y="6353"/>
                    <a:pt x="16927" y="4871"/>
                  </a:cubicBezTo>
                  <a:cubicBezTo>
                    <a:pt x="18545" y="3388"/>
                    <a:pt x="20073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8545970" y="6215833"/>
              <a:ext cx="215002" cy="53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91" fill="norm" stroke="1" extrusionOk="0">
                  <a:moveTo>
                    <a:pt x="4574" y="8230"/>
                  </a:moveTo>
                  <a:cubicBezTo>
                    <a:pt x="5082" y="10994"/>
                    <a:pt x="5591" y="13758"/>
                    <a:pt x="5845" y="15754"/>
                  </a:cubicBezTo>
                  <a:cubicBezTo>
                    <a:pt x="6099" y="17750"/>
                    <a:pt x="6099" y="18979"/>
                    <a:pt x="5845" y="19900"/>
                  </a:cubicBezTo>
                  <a:cubicBezTo>
                    <a:pt x="5591" y="20821"/>
                    <a:pt x="5082" y="21436"/>
                    <a:pt x="4828" y="21487"/>
                  </a:cubicBezTo>
                  <a:cubicBezTo>
                    <a:pt x="4574" y="21538"/>
                    <a:pt x="4574" y="21026"/>
                    <a:pt x="4828" y="18979"/>
                  </a:cubicBezTo>
                  <a:cubicBezTo>
                    <a:pt x="5082" y="16931"/>
                    <a:pt x="5591" y="13348"/>
                    <a:pt x="6861" y="10073"/>
                  </a:cubicBezTo>
                  <a:cubicBezTo>
                    <a:pt x="8132" y="6797"/>
                    <a:pt x="10165" y="3828"/>
                    <a:pt x="11689" y="2190"/>
                  </a:cubicBezTo>
                  <a:cubicBezTo>
                    <a:pt x="13214" y="552"/>
                    <a:pt x="14231" y="245"/>
                    <a:pt x="15374" y="92"/>
                  </a:cubicBezTo>
                  <a:cubicBezTo>
                    <a:pt x="16518" y="-62"/>
                    <a:pt x="17788" y="-62"/>
                    <a:pt x="19059" y="399"/>
                  </a:cubicBezTo>
                  <a:cubicBezTo>
                    <a:pt x="20329" y="859"/>
                    <a:pt x="21600" y="1781"/>
                    <a:pt x="21346" y="3060"/>
                  </a:cubicBezTo>
                  <a:cubicBezTo>
                    <a:pt x="21092" y="4340"/>
                    <a:pt x="19313" y="5978"/>
                    <a:pt x="15501" y="7309"/>
                  </a:cubicBezTo>
                  <a:cubicBezTo>
                    <a:pt x="11689" y="8639"/>
                    <a:pt x="5845" y="9663"/>
                    <a:pt x="0" y="1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8706973" y="6367629"/>
              <a:ext cx="253008" cy="34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8576"/>
                  </a:moveTo>
                  <a:cubicBezTo>
                    <a:pt x="2182" y="9053"/>
                    <a:pt x="4364" y="9529"/>
                    <a:pt x="6545" y="11038"/>
                  </a:cubicBezTo>
                  <a:cubicBezTo>
                    <a:pt x="8727" y="12547"/>
                    <a:pt x="10909" y="15088"/>
                    <a:pt x="12000" y="16915"/>
                  </a:cubicBezTo>
                  <a:cubicBezTo>
                    <a:pt x="13091" y="18741"/>
                    <a:pt x="13091" y="19853"/>
                    <a:pt x="12545" y="20568"/>
                  </a:cubicBezTo>
                  <a:cubicBezTo>
                    <a:pt x="12000" y="21282"/>
                    <a:pt x="10909" y="21600"/>
                    <a:pt x="9709" y="20965"/>
                  </a:cubicBezTo>
                  <a:cubicBezTo>
                    <a:pt x="8509" y="20329"/>
                    <a:pt x="7200" y="18741"/>
                    <a:pt x="6982" y="16041"/>
                  </a:cubicBezTo>
                  <a:cubicBezTo>
                    <a:pt x="6764" y="13341"/>
                    <a:pt x="7636" y="9529"/>
                    <a:pt x="10255" y="6671"/>
                  </a:cubicBezTo>
                  <a:cubicBezTo>
                    <a:pt x="12873" y="3812"/>
                    <a:pt x="17236" y="19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8961450" y="6280617"/>
              <a:ext cx="197868" cy="34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186" fill="norm" stroke="1" extrusionOk="0">
                  <a:moveTo>
                    <a:pt x="20905" y="1573"/>
                  </a:moveTo>
                  <a:cubicBezTo>
                    <a:pt x="19825" y="947"/>
                    <a:pt x="18745" y="321"/>
                    <a:pt x="17530" y="86"/>
                  </a:cubicBezTo>
                  <a:cubicBezTo>
                    <a:pt x="16315" y="-149"/>
                    <a:pt x="14965" y="8"/>
                    <a:pt x="11995" y="1729"/>
                  </a:cubicBezTo>
                  <a:cubicBezTo>
                    <a:pt x="9025" y="3451"/>
                    <a:pt x="4435" y="6738"/>
                    <a:pt x="2005" y="9555"/>
                  </a:cubicBezTo>
                  <a:cubicBezTo>
                    <a:pt x="-425" y="12373"/>
                    <a:pt x="-695" y="14721"/>
                    <a:pt x="1465" y="16677"/>
                  </a:cubicBezTo>
                  <a:cubicBezTo>
                    <a:pt x="3625" y="18634"/>
                    <a:pt x="8215" y="20199"/>
                    <a:pt x="11455" y="20825"/>
                  </a:cubicBezTo>
                  <a:cubicBezTo>
                    <a:pt x="14695" y="21451"/>
                    <a:pt x="16585" y="21138"/>
                    <a:pt x="18475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9244297" y="6451964"/>
              <a:ext cx="45357" cy="25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99" fill="norm" stroke="1" extrusionOk="0">
                  <a:moveTo>
                    <a:pt x="21297" y="0"/>
                  </a:moveTo>
                  <a:cubicBezTo>
                    <a:pt x="14097" y="3888"/>
                    <a:pt x="6897" y="7776"/>
                    <a:pt x="3297" y="11016"/>
                  </a:cubicBezTo>
                  <a:cubicBezTo>
                    <a:pt x="-303" y="14256"/>
                    <a:pt x="-303" y="16848"/>
                    <a:pt x="297" y="18684"/>
                  </a:cubicBezTo>
                  <a:cubicBezTo>
                    <a:pt x="897" y="20520"/>
                    <a:pt x="2097" y="21600"/>
                    <a:pt x="3297" y="21492"/>
                  </a:cubicBezTo>
                  <a:cubicBezTo>
                    <a:pt x="4497" y="21384"/>
                    <a:pt x="5697" y="20088"/>
                    <a:pt x="6297" y="18252"/>
                  </a:cubicBezTo>
                  <a:cubicBezTo>
                    <a:pt x="6897" y="16416"/>
                    <a:pt x="6897" y="14040"/>
                    <a:pt x="6897" y="11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9205318" y="6283294"/>
              <a:ext cx="172990" cy="36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366" fill="norm" stroke="1" extrusionOk="0">
                  <a:moveTo>
                    <a:pt x="1878" y="9385"/>
                  </a:moveTo>
                  <a:cubicBezTo>
                    <a:pt x="1878" y="6555"/>
                    <a:pt x="1878" y="3724"/>
                    <a:pt x="2504" y="2086"/>
                  </a:cubicBezTo>
                  <a:cubicBezTo>
                    <a:pt x="3130" y="447"/>
                    <a:pt x="4383" y="0"/>
                    <a:pt x="6730" y="0"/>
                  </a:cubicBezTo>
                  <a:cubicBezTo>
                    <a:pt x="9078" y="0"/>
                    <a:pt x="12522" y="447"/>
                    <a:pt x="14400" y="1937"/>
                  </a:cubicBezTo>
                  <a:cubicBezTo>
                    <a:pt x="16278" y="3426"/>
                    <a:pt x="16591" y="5959"/>
                    <a:pt x="16122" y="7672"/>
                  </a:cubicBezTo>
                  <a:cubicBezTo>
                    <a:pt x="15652" y="9385"/>
                    <a:pt x="14400" y="10279"/>
                    <a:pt x="12522" y="11023"/>
                  </a:cubicBezTo>
                  <a:cubicBezTo>
                    <a:pt x="10644" y="11768"/>
                    <a:pt x="8139" y="12364"/>
                    <a:pt x="7983" y="12662"/>
                  </a:cubicBezTo>
                  <a:cubicBezTo>
                    <a:pt x="7826" y="12960"/>
                    <a:pt x="10017" y="12960"/>
                    <a:pt x="12678" y="13481"/>
                  </a:cubicBezTo>
                  <a:cubicBezTo>
                    <a:pt x="15339" y="14003"/>
                    <a:pt x="18470" y="15046"/>
                    <a:pt x="20035" y="15939"/>
                  </a:cubicBezTo>
                  <a:cubicBezTo>
                    <a:pt x="21600" y="16833"/>
                    <a:pt x="21600" y="17578"/>
                    <a:pt x="19878" y="18546"/>
                  </a:cubicBezTo>
                  <a:cubicBezTo>
                    <a:pt x="18157" y="19514"/>
                    <a:pt x="14713" y="20706"/>
                    <a:pt x="11426" y="21153"/>
                  </a:cubicBezTo>
                  <a:cubicBezTo>
                    <a:pt x="8139" y="21600"/>
                    <a:pt x="5009" y="21302"/>
                    <a:pt x="3130" y="20632"/>
                  </a:cubicBezTo>
                  <a:cubicBezTo>
                    <a:pt x="1252" y="19961"/>
                    <a:pt x="626" y="18919"/>
                    <a:pt x="0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9404656" y="6283294"/>
              <a:ext cx="165625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8" h="21600" fill="norm" stroke="1" extrusionOk="0">
                  <a:moveTo>
                    <a:pt x="939" y="0"/>
                  </a:moveTo>
                  <a:cubicBezTo>
                    <a:pt x="6574" y="732"/>
                    <a:pt x="12209" y="1464"/>
                    <a:pt x="15965" y="3234"/>
                  </a:cubicBezTo>
                  <a:cubicBezTo>
                    <a:pt x="19722" y="5003"/>
                    <a:pt x="21600" y="7810"/>
                    <a:pt x="19252" y="10861"/>
                  </a:cubicBezTo>
                  <a:cubicBezTo>
                    <a:pt x="16904" y="13912"/>
                    <a:pt x="10330" y="17207"/>
                    <a:pt x="6417" y="19037"/>
                  </a:cubicBezTo>
                  <a:cubicBezTo>
                    <a:pt x="2504" y="20868"/>
                    <a:pt x="1252" y="212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8108960" y="6244960"/>
              <a:ext cx="1525702" cy="759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87" y="20800"/>
                    <a:pt x="1375" y="20000"/>
                    <a:pt x="2261" y="19091"/>
                  </a:cubicBezTo>
                  <a:cubicBezTo>
                    <a:pt x="3148" y="18182"/>
                    <a:pt x="4233" y="17164"/>
                    <a:pt x="5337" y="16073"/>
                  </a:cubicBezTo>
                  <a:cubicBezTo>
                    <a:pt x="6440" y="14982"/>
                    <a:pt x="7562" y="13818"/>
                    <a:pt x="8810" y="12618"/>
                  </a:cubicBezTo>
                  <a:cubicBezTo>
                    <a:pt x="10058" y="11418"/>
                    <a:pt x="11433" y="10182"/>
                    <a:pt x="12808" y="8982"/>
                  </a:cubicBezTo>
                  <a:cubicBezTo>
                    <a:pt x="14183" y="7782"/>
                    <a:pt x="15558" y="6618"/>
                    <a:pt x="16788" y="5564"/>
                  </a:cubicBezTo>
                  <a:cubicBezTo>
                    <a:pt x="18018" y="4509"/>
                    <a:pt x="19104" y="3564"/>
                    <a:pt x="19881" y="2655"/>
                  </a:cubicBezTo>
                  <a:cubicBezTo>
                    <a:pt x="20659" y="1745"/>
                    <a:pt x="21130" y="8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9228319" y="5363273"/>
              <a:ext cx="889355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0" y="19680"/>
                    <a:pt x="4221" y="17760"/>
                    <a:pt x="6207" y="15888"/>
                  </a:cubicBezTo>
                  <a:cubicBezTo>
                    <a:pt x="8193" y="14016"/>
                    <a:pt x="10055" y="12192"/>
                    <a:pt x="11886" y="10224"/>
                  </a:cubicBezTo>
                  <a:cubicBezTo>
                    <a:pt x="13717" y="8256"/>
                    <a:pt x="15517" y="6144"/>
                    <a:pt x="17131" y="4416"/>
                  </a:cubicBezTo>
                  <a:cubicBezTo>
                    <a:pt x="18745" y="2688"/>
                    <a:pt x="20172" y="134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10324677" y="6045622"/>
              <a:ext cx="260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53" y="15840"/>
                    <a:pt x="5506" y="10080"/>
                    <a:pt x="9106" y="6480"/>
                  </a:cubicBezTo>
                  <a:cubicBezTo>
                    <a:pt x="12706" y="2880"/>
                    <a:pt x="1715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10332344" y="6160625"/>
              <a:ext cx="3143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10815355" y="5581145"/>
              <a:ext cx="235358" cy="76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446" fill="norm" stroke="1" extrusionOk="0">
                  <a:moveTo>
                    <a:pt x="8185" y="8922"/>
                  </a:moveTo>
                  <a:cubicBezTo>
                    <a:pt x="7276" y="10424"/>
                    <a:pt x="6366" y="11926"/>
                    <a:pt x="5912" y="13857"/>
                  </a:cubicBezTo>
                  <a:cubicBezTo>
                    <a:pt x="5457" y="15788"/>
                    <a:pt x="5457" y="18148"/>
                    <a:pt x="5343" y="19579"/>
                  </a:cubicBezTo>
                  <a:cubicBezTo>
                    <a:pt x="5229" y="21009"/>
                    <a:pt x="5002" y="21510"/>
                    <a:pt x="4661" y="21438"/>
                  </a:cubicBezTo>
                  <a:cubicBezTo>
                    <a:pt x="4320" y="21367"/>
                    <a:pt x="3865" y="20723"/>
                    <a:pt x="3524" y="19150"/>
                  </a:cubicBezTo>
                  <a:cubicBezTo>
                    <a:pt x="3183" y="17576"/>
                    <a:pt x="2956" y="15073"/>
                    <a:pt x="2842" y="12462"/>
                  </a:cubicBezTo>
                  <a:cubicBezTo>
                    <a:pt x="2728" y="9852"/>
                    <a:pt x="2728" y="7134"/>
                    <a:pt x="3183" y="5238"/>
                  </a:cubicBezTo>
                  <a:cubicBezTo>
                    <a:pt x="3638" y="3343"/>
                    <a:pt x="4547" y="2270"/>
                    <a:pt x="5571" y="1519"/>
                  </a:cubicBezTo>
                  <a:cubicBezTo>
                    <a:pt x="6594" y="768"/>
                    <a:pt x="7731" y="339"/>
                    <a:pt x="8981" y="125"/>
                  </a:cubicBezTo>
                  <a:cubicBezTo>
                    <a:pt x="10232" y="-90"/>
                    <a:pt x="11596" y="-90"/>
                    <a:pt x="13869" y="625"/>
                  </a:cubicBezTo>
                  <a:cubicBezTo>
                    <a:pt x="16143" y="1340"/>
                    <a:pt x="19326" y="2771"/>
                    <a:pt x="20463" y="4166"/>
                  </a:cubicBezTo>
                  <a:cubicBezTo>
                    <a:pt x="21600" y="5560"/>
                    <a:pt x="20691" y="6919"/>
                    <a:pt x="17848" y="7992"/>
                  </a:cubicBezTo>
                  <a:cubicBezTo>
                    <a:pt x="15006" y="9065"/>
                    <a:pt x="10232" y="9852"/>
                    <a:pt x="6935" y="10424"/>
                  </a:cubicBezTo>
                  <a:cubicBezTo>
                    <a:pt x="3638" y="10996"/>
                    <a:pt x="1819" y="11354"/>
                    <a:pt x="0" y="11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10892023" y="5938286"/>
              <a:ext cx="306674" cy="34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8041"/>
                  </a:moveTo>
                  <a:cubicBezTo>
                    <a:pt x="540" y="7253"/>
                    <a:pt x="1080" y="6464"/>
                    <a:pt x="1710" y="6307"/>
                  </a:cubicBezTo>
                  <a:cubicBezTo>
                    <a:pt x="2340" y="6149"/>
                    <a:pt x="3060" y="6622"/>
                    <a:pt x="4680" y="8514"/>
                  </a:cubicBezTo>
                  <a:cubicBezTo>
                    <a:pt x="6300" y="10406"/>
                    <a:pt x="8820" y="13717"/>
                    <a:pt x="10080" y="15766"/>
                  </a:cubicBezTo>
                  <a:cubicBezTo>
                    <a:pt x="11340" y="17816"/>
                    <a:pt x="11340" y="18604"/>
                    <a:pt x="11250" y="19393"/>
                  </a:cubicBezTo>
                  <a:cubicBezTo>
                    <a:pt x="11160" y="20181"/>
                    <a:pt x="10980" y="20969"/>
                    <a:pt x="10440" y="21285"/>
                  </a:cubicBezTo>
                  <a:cubicBezTo>
                    <a:pt x="9900" y="21600"/>
                    <a:pt x="9000" y="21442"/>
                    <a:pt x="8190" y="20339"/>
                  </a:cubicBezTo>
                  <a:cubicBezTo>
                    <a:pt x="7380" y="19235"/>
                    <a:pt x="6660" y="17185"/>
                    <a:pt x="6750" y="14742"/>
                  </a:cubicBezTo>
                  <a:cubicBezTo>
                    <a:pt x="6840" y="12298"/>
                    <a:pt x="7740" y="9460"/>
                    <a:pt x="10350" y="6937"/>
                  </a:cubicBezTo>
                  <a:cubicBezTo>
                    <a:pt x="12960" y="4415"/>
                    <a:pt x="17280" y="22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11211155" y="5764009"/>
              <a:ext cx="209881" cy="45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02" fill="norm" stroke="1" extrusionOk="0">
                  <a:moveTo>
                    <a:pt x="21118" y="2465"/>
                  </a:moveTo>
                  <a:cubicBezTo>
                    <a:pt x="21118" y="1855"/>
                    <a:pt x="21118" y="1244"/>
                    <a:pt x="20604" y="756"/>
                  </a:cubicBezTo>
                  <a:cubicBezTo>
                    <a:pt x="20089" y="268"/>
                    <a:pt x="19061" y="-98"/>
                    <a:pt x="17389" y="24"/>
                  </a:cubicBezTo>
                  <a:cubicBezTo>
                    <a:pt x="15718" y="146"/>
                    <a:pt x="13404" y="756"/>
                    <a:pt x="10318" y="2404"/>
                  </a:cubicBezTo>
                  <a:cubicBezTo>
                    <a:pt x="7232" y="4051"/>
                    <a:pt x="3375" y="6736"/>
                    <a:pt x="1447" y="9665"/>
                  </a:cubicBezTo>
                  <a:cubicBezTo>
                    <a:pt x="-482" y="12594"/>
                    <a:pt x="-482" y="15766"/>
                    <a:pt x="1447" y="17780"/>
                  </a:cubicBezTo>
                  <a:cubicBezTo>
                    <a:pt x="3375" y="19794"/>
                    <a:pt x="7232" y="20648"/>
                    <a:pt x="11089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11409949" y="5779391"/>
              <a:ext cx="230870" cy="48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06" fill="norm" stroke="1" extrusionOk="0">
                  <a:moveTo>
                    <a:pt x="14560" y="2293"/>
                  </a:moveTo>
                  <a:cubicBezTo>
                    <a:pt x="11711" y="6045"/>
                    <a:pt x="8863" y="9797"/>
                    <a:pt x="6727" y="12695"/>
                  </a:cubicBezTo>
                  <a:cubicBezTo>
                    <a:pt x="4590" y="15594"/>
                    <a:pt x="3166" y="17641"/>
                    <a:pt x="2098" y="19062"/>
                  </a:cubicBezTo>
                  <a:cubicBezTo>
                    <a:pt x="1030" y="20483"/>
                    <a:pt x="318" y="21279"/>
                    <a:pt x="80" y="21392"/>
                  </a:cubicBezTo>
                  <a:cubicBezTo>
                    <a:pt x="-157" y="21506"/>
                    <a:pt x="80" y="20938"/>
                    <a:pt x="1505" y="18834"/>
                  </a:cubicBezTo>
                  <a:cubicBezTo>
                    <a:pt x="2929" y="16731"/>
                    <a:pt x="5540" y="13093"/>
                    <a:pt x="8151" y="9797"/>
                  </a:cubicBezTo>
                  <a:cubicBezTo>
                    <a:pt x="10762" y="6500"/>
                    <a:pt x="13373" y="3544"/>
                    <a:pt x="15272" y="1895"/>
                  </a:cubicBezTo>
                  <a:cubicBezTo>
                    <a:pt x="17170" y="247"/>
                    <a:pt x="18357" y="-94"/>
                    <a:pt x="19188" y="20"/>
                  </a:cubicBezTo>
                  <a:cubicBezTo>
                    <a:pt x="20019" y="133"/>
                    <a:pt x="20494" y="702"/>
                    <a:pt x="20850" y="3089"/>
                  </a:cubicBezTo>
                  <a:cubicBezTo>
                    <a:pt x="21206" y="5477"/>
                    <a:pt x="21443" y="9683"/>
                    <a:pt x="21443" y="12468"/>
                  </a:cubicBezTo>
                  <a:cubicBezTo>
                    <a:pt x="21443" y="15253"/>
                    <a:pt x="21206" y="16618"/>
                    <a:pt x="20968" y="17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11421035" y="5999621"/>
              <a:ext cx="23000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7723"/>
                    <a:pt x="8640" y="13846"/>
                    <a:pt x="12240" y="10246"/>
                  </a:cubicBezTo>
                  <a:cubicBezTo>
                    <a:pt x="15840" y="6646"/>
                    <a:pt x="18720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11658707" y="5708281"/>
              <a:ext cx="204633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8" h="21600" fill="norm" stroke="1" extrusionOk="0">
                  <a:moveTo>
                    <a:pt x="10673" y="0"/>
                  </a:moveTo>
                  <a:cubicBezTo>
                    <a:pt x="13468" y="2592"/>
                    <a:pt x="16264" y="5184"/>
                    <a:pt x="18296" y="7728"/>
                  </a:cubicBezTo>
                  <a:cubicBezTo>
                    <a:pt x="20329" y="10272"/>
                    <a:pt x="21600" y="12768"/>
                    <a:pt x="18424" y="15072"/>
                  </a:cubicBezTo>
                  <a:cubicBezTo>
                    <a:pt x="15247" y="17376"/>
                    <a:pt x="7624" y="194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916813" y="7512225"/>
              <a:ext cx="234445" cy="80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414" fill="norm" stroke="1" extrusionOk="0">
                  <a:moveTo>
                    <a:pt x="6807" y="8907"/>
                  </a:moveTo>
                  <a:cubicBezTo>
                    <a:pt x="6807" y="11081"/>
                    <a:pt x="6807" y="13254"/>
                    <a:pt x="7032" y="15190"/>
                  </a:cubicBezTo>
                  <a:cubicBezTo>
                    <a:pt x="7257" y="17126"/>
                    <a:pt x="7707" y="18824"/>
                    <a:pt x="7819" y="19877"/>
                  </a:cubicBezTo>
                  <a:cubicBezTo>
                    <a:pt x="7932" y="20930"/>
                    <a:pt x="7707" y="21337"/>
                    <a:pt x="7144" y="21405"/>
                  </a:cubicBezTo>
                  <a:cubicBezTo>
                    <a:pt x="6582" y="21473"/>
                    <a:pt x="5682" y="21201"/>
                    <a:pt x="4557" y="20047"/>
                  </a:cubicBezTo>
                  <a:cubicBezTo>
                    <a:pt x="3432" y="18892"/>
                    <a:pt x="2082" y="16854"/>
                    <a:pt x="1182" y="14748"/>
                  </a:cubicBezTo>
                  <a:cubicBezTo>
                    <a:pt x="282" y="12643"/>
                    <a:pt x="-168" y="10469"/>
                    <a:pt x="57" y="8262"/>
                  </a:cubicBezTo>
                  <a:cubicBezTo>
                    <a:pt x="282" y="6054"/>
                    <a:pt x="1182" y="3813"/>
                    <a:pt x="3207" y="2352"/>
                  </a:cubicBezTo>
                  <a:cubicBezTo>
                    <a:pt x="5232" y="892"/>
                    <a:pt x="8382" y="213"/>
                    <a:pt x="11307" y="43"/>
                  </a:cubicBezTo>
                  <a:cubicBezTo>
                    <a:pt x="14232" y="-127"/>
                    <a:pt x="16932" y="213"/>
                    <a:pt x="18732" y="1062"/>
                  </a:cubicBezTo>
                  <a:cubicBezTo>
                    <a:pt x="20532" y="1911"/>
                    <a:pt x="21432" y="3269"/>
                    <a:pt x="19744" y="4662"/>
                  </a:cubicBezTo>
                  <a:cubicBezTo>
                    <a:pt x="18057" y="6054"/>
                    <a:pt x="13782" y="7481"/>
                    <a:pt x="10632" y="8398"/>
                  </a:cubicBezTo>
                  <a:cubicBezTo>
                    <a:pt x="7482" y="9315"/>
                    <a:pt x="5457" y="9722"/>
                    <a:pt x="3432" y="10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1124908" y="7839662"/>
              <a:ext cx="267902" cy="35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88" fill="norm" stroke="1" extrusionOk="0">
                  <a:moveTo>
                    <a:pt x="576" y="7813"/>
                  </a:moveTo>
                  <a:cubicBezTo>
                    <a:pt x="169" y="6894"/>
                    <a:pt x="-239" y="5974"/>
                    <a:pt x="169" y="5821"/>
                  </a:cubicBezTo>
                  <a:cubicBezTo>
                    <a:pt x="576" y="5668"/>
                    <a:pt x="1799" y="6281"/>
                    <a:pt x="3938" y="8349"/>
                  </a:cubicBezTo>
                  <a:cubicBezTo>
                    <a:pt x="6078" y="10417"/>
                    <a:pt x="9135" y="13940"/>
                    <a:pt x="10765" y="16391"/>
                  </a:cubicBezTo>
                  <a:cubicBezTo>
                    <a:pt x="12395" y="18843"/>
                    <a:pt x="12599" y="20221"/>
                    <a:pt x="12191" y="20911"/>
                  </a:cubicBezTo>
                  <a:cubicBezTo>
                    <a:pt x="11784" y="21600"/>
                    <a:pt x="10765" y="21600"/>
                    <a:pt x="9746" y="20528"/>
                  </a:cubicBezTo>
                  <a:cubicBezTo>
                    <a:pt x="8727" y="19455"/>
                    <a:pt x="7708" y="17311"/>
                    <a:pt x="7708" y="14400"/>
                  </a:cubicBezTo>
                  <a:cubicBezTo>
                    <a:pt x="7708" y="11489"/>
                    <a:pt x="8727" y="7813"/>
                    <a:pt x="11172" y="5285"/>
                  </a:cubicBezTo>
                  <a:cubicBezTo>
                    <a:pt x="13618" y="2757"/>
                    <a:pt x="17489" y="1379"/>
                    <a:pt x="213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1634644" y="7582071"/>
              <a:ext cx="210509" cy="65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27" fill="norm" stroke="1" extrusionOk="0">
                  <a:moveTo>
                    <a:pt x="21181" y="3902"/>
                  </a:moveTo>
                  <a:cubicBezTo>
                    <a:pt x="21181" y="3068"/>
                    <a:pt x="21181" y="2234"/>
                    <a:pt x="20795" y="1567"/>
                  </a:cubicBezTo>
                  <a:cubicBezTo>
                    <a:pt x="20410" y="900"/>
                    <a:pt x="19638" y="399"/>
                    <a:pt x="18481" y="149"/>
                  </a:cubicBezTo>
                  <a:cubicBezTo>
                    <a:pt x="17324" y="-101"/>
                    <a:pt x="15781" y="-101"/>
                    <a:pt x="13467" y="650"/>
                  </a:cubicBezTo>
                  <a:cubicBezTo>
                    <a:pt x="11152" y="1400"/>
                    <a:pt x="8067" y="2901"/>
                    <a:pt x="5495" y="5236"/>
                  </a:cubicBezTo>
                  <a:cubicBezTo>
                    <a:pt x="2924" y="7572"/>
                    <a:pt x="867" y="10741"/>
                    <a:pt x="224" y="13368"/>
                  </a:cubicBezTo>
                  <a:cubicBezTo>
                    <a:pt x="-419" y="15995"/>
                    <a:pt x="352" y="18080"/>
                    <a:pt x="2152" y="19414"/>
                  </a:cubicBezTo>
                  <a:cubicBezTo>
                    <a:pt x="3952" y="20748"/>
                    <a:pt x="6781" y="21332"/>
                    <a:pt x="9610" y="21416"/>
                  </a:cubicBezTo>
                  <a:cubicBezTo>
                    <a:pt x="12438" y="21499"/>
                    <a:pt x="15267" y="21082"/>
                    <a:pt x="18095" y="20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1856358" y="7582276"/>
              <a:ext cx="172799" cy="57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77" fill="norm" stroke="1" extrusionOk="0">
                  <a:moveTo>
                    <a:pt x="10043" y="6758"/>
                  </a:moveTo>
                  <a:cubicBezTo>
                    <a:pt x="8772" y="8288"/>
                    <a:pt x="7502" y="9817"/>
                    <a:pt x="6072" y="12015"/>
                  </a:cubicBezTo>
                  <a:cubicBezTo>
                    <a:pt x="4643" y="14213"/>
                    <a:pt x="3054" y="17081"/>
                    <a:pt x="1943" y="18896"/>
                  </a:cubicBezTo>
                  <a:cubicBezTo>
                    <a:pt x="831" y="20712"/>
                    <a:pt x="196" y="21477"/>
                    <a:pt x="37" y="21477"/>
                  </a:cubicBezTo>
                  <a:cubicBezTo>
                    <a:pt x="-122" y="21477"/>
                    <a:pt x="196" y="20712"/>
                    <a:pt x="1784" y="18610"/>
                  </a:cubicBezTo>
                  <a:cubicBezTo>
                    <a:pt x="3372" y="16507"/>
                    <a:pt x="6231" y="13066"/>
                    <a:pt x="9090" y="10056"/>
                  </a:cubicBezTo>
                  <a:cubicBezTo>
                    <a:pt x="11949" y="7045"/>
                    <a:pt x="14807" y="4465"/>
                    <a:pt x="16872" y="2744"/>
                  </a:cubicBezTo>
                  <a:cubicBezTo>
                    <a:pt x="18937" y="1024"/>
                    <a:pt x="20207" y="164"/>
                    <a:pt x="20843" y="20"/>
                  </a:cubicBezTo>
                  <a:cubicBezTo>
                    <a:pt x="21478" y="-123"/>
                    <a:pt x="21478" y="450"/>
                    <a:pt x="21478" y="2888"/>
                  </a:cubicBezTo>
                  <a:cubicBezTo>
                    <a:pt x="21478" y="5325"/>
                    <a:pt x="21478" y="9626"/>
                    <a:pt x="21319" y="12827"/>
                  </a:cubicBezTo>
                  <a:cubicBezTo>
                    <a:pt x="21160" y="16029"/>
                    <a:pt x="20843" y="18132"/>
                    <a:pt x="20525" y="20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1784955" y="7854996"/>
              <a:ext cx="274870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1111" y="21600"/>
                  </a:moveTo>
                  <a:cubicBezTo>
                    <a:pt x="511" y="20000"/>
                    <a:pt x="-89" y="18400"/>
                    <a:pt x="11" y="17000"/>
                  </a:cubicBezTo>
                  <a:cubicBezTo>
                    <a:pt x="111" y="15600"/>
                    <a:pt x="911" y="14400"/>
                    <a:pt x="4111" y="12200"/>
                  </a:cubicBezTo>
                  <a:cubicBezTo>
                    <a:pt x="7311" y="10000"/>
                    <a:pt x="12911" y="6800"/>
                    <a:pt x="16211" y="4600"/>
                  </a:cubicBezTo>
                  <a:cubicBezTo>
                    <a:pt x="19511" y="2400"/>
                    <a:pt x="20511" y="1200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2113492" y="7261698"/>
              <a:ext cx="140790" cy="107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57" fill="norm" stroke="1" extrusionOk="0">
                  <a:moveTo>
                    <a:pt x="17357" y="1134"/>
                  </a:moveTo>
                  <a:cubicBezTo>
                    <a:pt x="17357" y="878"/>
                    <a:pt x="17357" y="622"/>
                    <a:pt x="17936" y="392"/>
                  </a:cubicBezTo>
                  <a:cubicBezTo>
                    <a:pt x="18514" y="162"/>
                    <a:pt x="19671" y="-43"/>
                    <a:pt x="20443" y="8"/>
                  </a:cubicBezTo>
                  <a:cubicBezTo>
                    <a:pt x="21214" y="59"/>
                    <a:pt x="21600" y="366"/>
                    <a:pt x="20829" y="1441"/>
                  </a:cubicBezTo>
                  <a:cubicBezTo>
                    <a:pt x="20057" y="2516"/>
                    <a:pt x="18129" y="4359"/>
                    <a:pt x="16586" y="6125"/>
                  </a:cubicBezTo>
                  <a:cubicBezTo>
                    <a:pt x="15043" y="7891"/>
                    <a:pt x="13886" y="9580"/>
                    <a:pt x="12343" y="11294"/>
                  </a:cubicBezTo>
                  <a:cubicBezTo>
                    <a:pt x="10800" y="13009"/>
                    <a:pt x="8871" y="14749"/>
                    <a:pt x="6750" y="16464"/>
                  </a:cubicBezTo>
                  <a:cubicBezTo>
                    <a:pt x="4629" y="18179"/>
                    <a:pt x="2314" y="19868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2424774" y="7663325"/>
              <a:ext cx="33726" cy="50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600" fill="norm" stroke="1" extrusionOk="0">
                  <a:moveTo>
                    <a:pt x="20360" y="0"/>
                  </a:moveTo>
                  <a:cubicBezTo>
                    <a:pt x="12646" y="3196"/>
                    <a:pt x="4931" y="6392"/>
                    <a:pt x="1846" y="9808"/>
                  </a:cubicBezTo>
                  <a:cubicBezTo>
                    <a:pt x="-1240" y="13224"/>
                    <a:pt x="303" y="16861"/>
                    <a:pt x="1074" y="18955"/>
                  </a:cubicBezTo>
                  <a:cubicBezTo>
                    <a:pt x="1846" y="21049"/>
                    <a:pt x="1846" y="21600"/>
                    <a:pt x="2617" y="21600"/>
                  </a:cubicBezTo>
                  <a:cubicBezTo>
                    <a:pt x="3389" y="21600"/>
                    <a:pt x="4931" y="21049"/>
                    <a:pt x="6474" y="20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2328163" y="7630395"/>
              <a:ext cx="273277" cy="58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185" fill="norm" stroke="1" extrusionOk="0">
                  <a:moveTo>
                    <a:pt x="2972" y="5343"/>
                  </a:moveTo>
                  <a:cubicBezTo>
                    <a:pt x="2774" y="4328"/>
                    <a:pt x="2576" y="3313"/>
                    <a:pt x="4161" y="2343"/>
                  </a:cubicBezTo>
                  <a:cubicBezTo>
                    <a:pt x="5747" y="1374"/>
                    <a:pt x="9116" y="451"/>
                    <a:pt x="11692" y="128"/>
                  </a:cubicBezTo>
                  <a:cubicBezTo>
                    <a:pt x="14268" y="-195"/>
                    <a:pt x="16051" y="82"/>
                    <a:pt x="17240" y="1097"/>
                  </a:cubicBezTo>
                  <a:cubicBezTo>
                    <a:pt x="18429" y="2113"/>
                    <a:pt x="19024" y="3867"/>
                    <a:pt x="18429" y="5343"/>
                  </a:cubicBezTo>
                  <a:cubicBezTo>
                    <a:pt x="17835" y="6820"/>
                    <a:pt x="16051" y="8020"/>
                    <a:pt x="14763" y="8759"/>
                  </a:cubicBezTo>
                  <a:cubicBezTo>
                    <a:pt x="13475" y="9497"/>
                    <a:pt x="12683" y="9774"/>
                    <a:pt x="12980" y="10051"/>
                  </a:cubicBezTo>
                  <a:cubicBezTo>
                    <a:pt x="13277" y="10328"/>
                    <a:pt x="14664" y="10605"/>
                    <a:pt x="16349" y="11343"/>
                  </a:cubicBezTo>
                  <a:cubicBezTo>
                    <a:pt x="18033" y="12082"/>
                    <a:pt x="20015" y="13282"/>
                    <a:pt x="20807" y="14482"/>
                  </a:cubicBezTo>
                  <a:cubicBezTo>
                    <a:pt x="21600" y="15682"/>
                    <a:pt x="21204" y="16882"/>
                    <a:pt x="19222" y="18082"/>
                  </a:cubicBezTo>
                  <a:cubicBezTo>
                    <a:pt x="17240" y="19282"/>
                    <a:pt x="13673" y="20482"/>
                    <a:pt x="10503" y="20943"/>
                  </a:cubicBezTo>
                  <a:cubicBezTo>
                    <a:pt x="7332" y="21405"/>
                    <a:pt x="4558" y="21128"/>
                    <a:pt x="2873" y="20759"/>
                  </a:cubicBezTo>
                  <a:cubicBezTo>
                    <a:pt x="1189" y="20390"/>
                    <a:pt x="594" y="19928"/>
                    <a:pt x="0" y="19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2588836" y="7449669"/>
              <a:ext cx="214757" cy="90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515" fill="norm" stroke="1" extrusionOk="0">
                  <a:moveTo>
                    <a:pt x="5274" y="1254"/>
                  </a:moveTo>
                  <a:cubicBezTo>
                    <a:pt x="6279" y="889"/>
                    <a:pt x="7284" y="523"/>
                    <a:pt x="8414" y="280"/>
                  </a:cubicBezTo>
                  <a:cubicBezTo>
                    <a:pt x="9544" y="37"/>
                    <a:pt x="10800" y="-85"/>
                    <a:pt x="11930" y="67"/>
                  </a:cubicBezTo>
                  <a:cubicBezTo>
                    <a:pt x="13060" y="219"/>
                    <a:pt x="14065" y="645"/>
                    <a:pt x="15321" y="1710"/>
                  </a:cubicBezTo>
                  <a:cubicBezTo>
                    <a:pt x="16577" y="2775"/>
                    <a:pt x="18084" y="4478"/>
                    <a:pt x="19340" y="6517"/>
                  </a:cubicBezTo>
                  <a:cubicBezTo>
                    <a:pt x="20595" y="8555"/>
                    <a:pt x="21600" y="10928"/>
                    <a:pt x="20847" y="13027"/>
                  </a:cubicBezTo>
                  <a:cubicBezTo>
                    <a:pt x="20093" y="15126"/>
                    <a:pt x="17581" y="16952"/>
                    <a:pt x="13814" y="18321"/>
                  </a:cubicBezTo>
                  <a:cubicBezTo>
                    <a:pt x="10047" y="19690"/>
                    <a:pt x="5023" y="20602"/>
                    <a:pt x="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3278851" y="7856884"/>
              <a:ext cx="797353" cy="67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9" fill="norm" stroke="1" extrusionOk="0">
                  <a:moveTo>
                    <a:pt x="0" y="20259"/>
                  </a:moveTo>
                  <a:cubicBezTo>
                    <a:pt x="2838" y="14088"/>
                    <a:pt x="5677" y="7916"/>
                    <a:pt x="8342" y="4059"/>
                  </a:cubicBezTo>
                  <a:cubicBezTo>
                    <a:pt x="11008" y="202"/>
                    <a:pt x="13500" y="-1341"/>
                    <a:pt x="15681" y="1359"/>
                  </a:cubicBezTo>
                  <a:cubicBezTo>
                    <a:pt x="17862" y="4059"/>
                    <a:pt x="19731" y="11002"/>
                    <a:pt x="21600" y="17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3240517" y="8085001"/>
              <a:ext cx="874021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68" y="20880"/>
                    <a:pt x="3537" y="20160"/>
                    <a:pt x="5716" y="17640"/>
                  </a:cubicBezTo>
                  <a:cubicBezTo>
                    <a:pt x="7895" y="15120"/>
                    <a:pt x="10484" y="10800"/>
                    <a:pt x="13042" y="7560"/>
                  </a:cubicBezTo>
                  <a:cubicBezTo>
                    <a:pt x="15600" y="4320"/>
                    <a:pt x="18126" y="2160"/>
                    <a:pt x="19547" y="1080"/>
                  </a:cubicBezTo>
                  <a:cubicBezTo>
                    <a:pt x="20968" y="0"/>
                    <a:pt x="2128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3411743" y="7217284"/>
              <a:ext cx="192240" cy="425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540" fill="norm" stroke="1" extrusionOk="0">
                  <a:moveTo>
                    <a:pt x="7389" y="11710"/>
                  </a:moveTo>
                  <a:cubicBezTo>
                    <a:pt x="5116" y="14297"/>
                    <a:pt x="2842" y="16884"/>
                    <a:pt x="1563" y="18694"/>
                  </a:cubicBezTo>
                  <a:cubicBezTo>
                    <a:pt x="284" y="20505"/>
                    <a:pt x="0" y="21540"/>
                    <a:pt x="0" y="21540"/>
                  </a:cubicBezTo>
                  <a:cubicBezTo>
                    <a:pt x="0" y="21540"/>
                    <a:pt x="284" y="20505"/>
                    <a:pt x="1563" y="18242"/>
                  </a:cubicBezTo>
                  <a:cubicBezTo>
                    <a:pt x="2842" y="15978"/>
                    <a:pt x="5116" y="12486"/>
                    <a:pt x="7674" y="9447"/>
                  </a:cubicBezTo>
                  <a:cubicBezTo>
                    <a:pt x="10232" y="6407"/>
                    <a:pt x="13074" y="3820"/>
                    <a:pt x="14921" y="2203"/>
                  </a:cubicBezTo>
                  <a:cubicBezTo>
                    <a:pt x="16768" y="587"/>
                    <a:pt x="17621" y="-60"/>
                    <a:pt x="18474" y="5"/>
                  </a:cubicBezTo>
                  <a:cubicBezTo>
                    <a:pt x="19326" y="69"/>
                    <a:pt x="20179" y="845"/>
                    <a:pt x="20747" y="3303"/>
                  </a:cubicBezTo>
                  <a:cubicBezTo>
                    <a:pt x="21316" y="5760"/>
                    <a:pt x="21600" y="9899"/>
                    <a:pt x="21174" y="13133"/>
                  </a:cubicBezTo>
                  <a:cubicBezTo>
                    <a:pt x="20747" y="16366"/>
                    <a:pt x="19611" y="18695"/>
                    <a:pt x="18474" y="210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3443311" y="7463988"/>
              <a:ext cx="21121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fill="norm" stroke="1" extrusionOk="0">
                  <a:moveTo>
                    <a:pt x="1195" y="21600"/>
                  </a:moveTo>
                  <a:cubicBezTo>
                    <a:pt x="423" y="18327"/>
                    <a:pt x="-348" y="15054"/>
                    <a:pt x="166" y="12436"/>
                  </a:cubicBezTo>
                  <a:cubicBezTo>
                    <a:pt x="681" y="9818"/>
                    <a:pt x="2481" y="7854"/>
                    <a:pt x="6209" y="5891"/>
                  </a:cubicBezTo>
                  <a:cubicBezTo>
                    <a:pt x="9938" y="3927"/>
                    <a:pt x="15595" y="1964"/>
                    <a:pt x="212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3792530" y="7264649"/>
              <a:ext cx="15334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114"/>
                    <a:pt x="14400" y="8229"/>
                    <a:pt x="10800" y="11829"/>
                  </a:cubicBezTo>
                  <a:cubicBezTo>
                    <a:pt x="7200" y="15429"/>
                    <a:pt x="360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3654526" y="7594324"/>
              <a:ext cx="222340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76" y="16800"/>
                    <a:pt x="6952" y="12000"/>
                    <a:pt x="10552" y="8400"/>
                  </a:cubicBezTo>
                  <a:cubicBezTo>
                    <a:pt x="14152" y="4800"/>
                    <a:pt x="1787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3899865" y="7235124"/>
              <a:ext cx="229882" cy="48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09" fill="norm" stroke="1" extrusionOk="0">
                  <a:moveTo>
                    <a:pt x="9157" y="7793"/>
                  </a:moveTo>
                  <a:cubicBezTo>
                    <a:pt x="9391" y="7225"/>
                    <a:pt x="9626" y="6656"/>
                    <a:pt x="9861" y="6656"/>
                  </a:cubicBezTo>
                  <a:cubicBezTo>
                    <a:pt x="10096" y="6656"/>
                    <a:pt x="10330" y="7225"/>
                    <a:pt x="10330" y="8930"/>
                  </a:cubicBezTo>
                  <a:cubicBezTo>
                    <a:pt x="10330" y="10635"/>
                    <a:pt x="10096" y="13477"/>
                    <a:pt x="9861" y="15581"/>
                  </a:cubicBezTo>
                  <a:cubicBezTo>
                    <a:pt x="9626" y="17684"/>
                    <a:pt x="9391" y="19048"/>
                    <a:pt x="9157" y="20014"/>
                  </a:cubicBezTo>
                  <a:cubicBezTo>
                    <a:pt x="8922" y="20981"/>
                    <a:pt x="8687" y="21549"/>
                    <a:pt x="8570" y="21378"/>
                  </a:cubicBezTo>
                  <a:cubicBezTo>
                    <a:pt x="8452" y="21208"/>
                    <a:pt x="8452" y="20298"/>
                    <a:pt x="8452" y="17911"/>
                  </a:cubicBezTo>
                  <a:cubicBezTo>
                    <a:pt x="8452" y="15524"/>
                    <a:pt x="8452" y="11658"/>
                    <a:pt x="8804" y="8589"/>
                  </a:cubicBezTo>
                  <a:cubicBezTo>
                    <a:pt x="9157" y="5520"/>
                    <a:pt x="9861" y="3246"/>
                    <a:pt x="10683" y="1882"/>
                  </a:cubicBezTo>
                  <a:cubicBezTo>
                    <a:pt x="11504" y="517"/>
                    <a:pt x="12443" y="63"/>
                    <a:pt x="13383" y="6"/>
                  </a:cubicBezTo>
                  <a:cubicBezTo>
                    <a:pt x="14322" y="-51"/>
                    <a:pt x="15261" y="290"/>
                    <a:pt x="15965" y="1143"/>
                  </a:cubicBezTo>
                  <a:cubicBezTo>
                    <a:pt x="16670" y="1995"/>
                    <a:pt x="17139" y="3360"/>
                    <a:pt x="17022" y="4667"/>
                  </a:cubicBezTo>
                  <a:cubicBezTo>
                    <a:pt x="16904" y="5974"/>
                    <a:pt x="16200" y="7225"/>
                    <a:pt x="15143" y="8248"/>
                  </a:cubicBezTo>
                  <a:cubicBezTo>
                    <a:pt x="14087" y="9271"/>
                    <a:pt x="12678" y="10067"/>
                    <a:pt x="12326" y="10237"/>
                  </a:cubicBezTo>
                  <a:cubicBezTo>
                    <a:pt x="11974" y="10408"/>
                    <a:pt x="12678" y="9953"/>
                    <a:pt x="13735" y="9726"/>
                  </a:cubicBezTo>
                  <a:cubicBezTo>
                    <a:pt x="14791" y="9498"/>
                    <a:pt x="16200" y="9498"/>
                    <a:pt x="17491" y="10010"/>
                  </a:cubicBezTo>
                  <a:cubicBezTo>
                    <a:pt x="18783" y="10522"/>
                    <a:pt x="19957" y="11545"/>
                    <a:pt x="20661" y="12625"/>
                  </a:cubicBezTo>
                  <a:cubicBezTo>
                    <a:pt x="21365" y="13705"/>
                    <a:pt x="21600" y="14842"/>
                    <a:pt x="18783" y="15922"/>
                  </a:cubicBezTo>
                  <a:cubicBezTo>
                    <a:pt x="15965" y="17002"/>
                    <a:pt x="10096" y="18025"/>
                    <a:pt x="6457" y="18593"/>
                  </a:cubicBezTo>
                  <a:cubicBezTo>
                    <a:pt x="2817" y="19162"/>
                    <a:pt x="1409" y="19275"/>
                    <a:pt x="0" y="19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4513212" y="7463489"/>
              <a:ext cx="183728" cy="65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410" fill="norm" stroke="1" extrusionOk="0">
                  <a:moveTo>
                    <a:pt x="5254" y="11319"/>
                  </a:moveTo>
                  <a:cubicBezTo>
                    <a:pt x="4670" y="13830"/>
                    <a:pt x="4086" y="16342"/>
                    <a:pt x="3795" y="17849"/>
                  </a:cubicBezTo>
                  <a:cubicBezTo>
                    <a:pt x="3503" y="19356"/>
                    <a:pt x="3503" y="19858"/>
                    <a:pt x="3503" y="20361"/>
                  </a:cubicBezTo>
                  <a:cubicBezTo>
                    <a:pt x="3503" y="20863"/>
                    <a:pt x="3503" y="21365"/>
                    <a:pt x="3357" y="21407"/>
                  </a:cubicBezTo>
                  <a:cubicBezTo>
                    <a:pt x="3211" y="21449"/>
                    <a:pt x="2919" y="21030"/>
                    <a:pt x="2773" y="19230"/>
                  </a:cubicBezTo>
                  <a:cubicBezTo>
                    <a:pt x="2627" y="17430"/>
                    <a:pt x="2627" y="14249"/>
                    <a:pt x="3649" y="11109"/>
                  </a:cubicBezTo>
                  <a:cubicBezTo>
                    <a:pt x="4670" y="7970"/>
                    <a:pt x="6714" y="4872"/>
                    <a:pt x="8173" y="2947"/>
                  </a:cubicBezTo>
                  <a:cubicBezTo>
                    <a:pt x="9632" y="1021"/>
                    <a:pt x="10508" y="268"/>
                    <a:pt x="11676" y="58"/>
                  </a:cubicBezTo>
                  <a:cubicBezTo>
                    <a:pt x="12843" y="-151"/>
                    <a:pt x="14303" y="184"/>
                    <a:pt x="16492" y="1398"/>
                  </a:cubicBezTo>
                  <a:cubicBezTo>
                    <a:pt x="18681" y="2612"/>
                    <a:pt x="21600" y="4705"/>
                    <a:pt x="20870" y="6170"/>
                  </a:cubicBezTo>
                  <a:cubicBezTo>
                    <a:pt x="20141" y="7635"/>
                    <a:pt x="15762" y="8472"/>
                    <a:pt x="11676" y="8849"/>
                  </a:cubicBezTo>
                  <a:cubicBezTo>
                    <a:pt x="7589" y="9226"/>
                    <a:pt x="3795" y="9142"/>
                    <a:pt x="0" y="90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4666549" y="7770661"/>
              <a:ext cx="191672" cy="25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4582"/>
                  </a:moveTo>
                  <a:cubicBezTo>
                    <a:pt x="2880" y="5455"/>
                    <a:pt x="5760" y="6327"/>
                    <a:pt x="8064" y="8618"/>
                  </a:cubicBezTo>
                  <a:cubicBezTo>
                    <a:pt x="10368" y="10909"/>
                    <a:pt x="12096" y="14618"/>
                    <a:pt x="12816" y="17018"/>
                  </a:cubicBezTo>
                  <a:cubicBezTo>
                    <a:pt x="13536" y="19418"/>
                    <a:pt x="13248" y="20509"/>
                    <a:pt x="12384" y="21055"/>
                  </a:cubicBezTo>
                  <a:cubicBezTo>
                    <a:pt x="11520" y="21600"/>
                    <a:pt x="10080" y="21600"/>
                    <a:pt x="9072" y="21055"/>
                  </a:cubicBezTo>
                  <a:cubicBezTo>
                    <a:pt x="8064" y="20509"/>
                    <a:pt x="7488" y="19418"/>
                    <a:pt x="7056" y="16473"/>
                  </a:cubicBezTo>
                  <a:cubicBezTo>
                    <a:pt x="6624" y="13527"/>
                    <a:pt x="6336" y="8727"/>
                    <a:pt x="8784" y="5673"/>
                  </a:cubicBezTo>
                  <a:cubicBezTo>
                    <a:pt x="11232" y="2618"/>
                    <a:pt x="16416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4976976" y="7582936"/>
              <a:ext cx="164918" cy="448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12" fill="norm" stroke="1" extrusionOk="0">
                  <a:moveTo>
                    <a:pt x="21119" y="3107"/>
                  </a:moveTo>
                  <a:cubicBezTo>
                    <a:pt x="20137" y="2009"/>
                    <a:pt x="19155" y="910"/>
                    <a:pt x="17846" y="361"/>
                  </a:cubicBezTo>
                  <a:cubicBezTo>
                    <a:pt x="16537" y="-188"/>
                    <a:pt x="14901" y="-188"/>
                    <a:pt x="11792" y="910"/>
                  </a:cubicBezTo>
                  <a:cubicBezTo>
                    <a:pt x="8683" y="2009"/>
                    <a:pt x="4101" y="4205"/>
                    <a:pt x="1810" y="6951"/>
                  </a:cubicBezTo>
                  <a:cubicBezTo>
                    <a:pt x="-481" y="9697"/>
                    <a:pt x="-481" y="12992"/>
                    <a:pt x="1155" y="15493"/>
                  </a:cubicBezTo>
                  <a:cubicBezTo>
                    <a:pt x="2792" y="17995"/>
                    <a:pt x="6064" y="19704"/>
                    <a:pt x="9174" y="20558"/>
                  </a:cubicBezTo>
                  <a:cubicBezTo>
                    <a:pt x="12283" y="21412"/>
                    <a:pt x="15228" y="21412"/>
                    <a:pt x="18174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5216006" y="7538558"/>
              <a:ext cx="208603" cy="52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385" fill="norm" stroke="1" extrusionOk="0">
                  <a:moveTo>
                    <a:pt x="16859" y="4468"/>
                  </a:moveTo>
                  <a:cubicBezTo>
                    <a:pt x="15541" y="4573"/>
                    <a:pt x="14224" y="4677"/>
                    <a:pt x="12644" y="5668"/>
                  </a:cubicBezTo>
                  <a:cubicBezTo>
                    <a:pt x="11063" y="6660"/>
                    <a:pt x="9220" y="8538"/>
                    <a:pt x="7244" y="11042"/>
                  </a:cubicBezTo>
                  <a:cubicBezTo>
                    <a:pt x="5268" y="13547"/>
                    <a:pt x="3161" y="16677"/>
                    <a:pt x="1844" y="18607"/>
                  </a:cubicBezTo>
                  <a:cubicBezTo>
                    <a:pt x="527" y="20538"/>
                    <a:pt x="0" y="21268"/>
                    <a:pt x="0" y="21373"/>
                  </a:cubicBezTo>
                  <a:cubicBezTo>
                    <a:pt x="0" y="21477"/>
                    <a:pt x="527" y="20955"/>
                    <a:pt x="1976" y="19286"/>
                  </a:cubicBezTo>
                  <a:cubicBezTo>
                    <a:pt x="3424" y="17616"/>
                    <a:pt x="5795" y="14799"/>
                    <a:pt x="8429" y="11773"/>
                  </a:cubicBezTo>
                  <a:cubicBezTo>
                    <a:pt x="11063" y="8747"/>
                    <a:pt x="13961" y="5512"/>
                    <a:pt x="15805" y="3634"/>
                  </a:cubicBezTo>
                  <a:cubicBezTo>
                    <a:pt x="17649" y="1755"/>
                    <a:pt x="18439" y="1234"/>
                    <a:pt x="19229" y="764"/>
                  </a:cubicBezTo>
                  <a:cubicBezTo>
                    <a:pt x="20020" y="294"/>
                    <a:pt x="20810" y="-123"/>
                    <a:pt x="21205" y="34"/>
                  </a:cubicBezTo>
                  <a:cubicBezTo>
                    <a:pt x="21600" y="190"/>
                    <a:pt x="21600" y="920"/>
                    <a:pt x="21205" y="3320"/>
                  </a:cubicBezTo>
                  <a:cubicBezTo>
                    <a:pt x="20810" y="5720"/>
                    <a:pt x="20020" y="9790"/>
                    <a:pt x="19756" y="12607"/>
                  </a:cubicBezTo>
                  <a:cubicBezTo>
                    <a:pt x="19493" y="15425"/>
                    <a:pt x="19756" y="16990"/>
                    <a:pt x="19493" y="17981"/>
                  </a:cubicBezTo>
                  <a:cubicBezTo>
                    <a:pt x="19229" y="18973"/>
                    <a:pt x="18439" y="19390"/>
                    <a:pt x="17649" y="198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5276943" y="7824328"/>
              <a:ext cx="186958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088" y="21600"/>
                  </a:moveTo>
                  <a:cubicBezTo>
                    <a:pt x="921" y="18000"/>
                    <a:pt x="-247" y="14400"/>
                    <a:pt x="45" y="12000"/>
                  </a:cubicBezTo>
                  <a:cubicBezTo>
                    <a:pt x="337" y="9600"/>
                    <a:pt x="2088" y="8400"/>
                    <a:pt x="5883" y="6600"/>
                  </a:cubicBezTo>
                  <a:cubicBezTo>
                    <a:pt x="9677" y="4800"/>
                    <a:pt x="15515" y="2400"/>
                    <a:pt x="213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5402566" y="7555989"/>
              <a:ext cx="212487" cy="60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600" fill="norm" stroke="1" extrusionOk="0">
                  <a:moveTo>
                    <a:pt x="14152" y="0"/>
                  </a:moveTo>
                  <a:cubicBezTo>
                    <a:pt x="16138" y="2643"/>
                    <a:pt x="18124" y="5286"/>
                    <a:pt x="19490" y="7701"/>
                  </a:cubicBezTo>
                  <a:cubicBezTo>
                    <a:pt x="20855" y="10116"/>
                    <a:pt x="21600" y="12304"/>
                    <a:pt x="18248" y="14582"/>
                  </a:cubicBezTo>
                  <a:cubicBezTo>
                    <a:pt x="14897" y="16861"/>
                    <a:pt x="7448" y="192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6095418" y="8092668"/>
              <a:ext cx="5849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600" fill="norm" stroke="1" extrusionOk="0">
                  <a:moveTo>
                    <a:pt x="12501" y="21600"/>
                  </a:moveTo>
                  <a:cubicBezTo>
                    <a:pt x="7101" y="20800"/>
                    <a:pt x="1701" y="20000"/>
                    <a:pt x="351" y="17600"/>
                  </a:cubicBezTo>
                  <a:cubicBezTo>
                    <a:pt x="-999" y="15200"/>
                    <a:pt x="1701" y="11200"/>
                    <a:pt x="5751" y="8000"/>
                  </a:cubicBezTo>
                  <a:cubicBezTo>
                    <a:pt x="9801" y="4800"/>
                    <a:pt x="15201" y="2400"/>
                    <a:pt x="206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7480279" y="7334797"/>
              <a:ext cx="216007" cy="77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35" fill="norm" stroke="1" extrusionOk="0">
                  <a:moveTo>
                    <a:pt x="3812" y="8862"/>
                  </a:moveTo>
                  <a:cubicBezTo>
                    <a:pt x="4828" y="11403"/>
                    <a:pt x="5845" y="13944"/>
                    <a:pt x="6226" y="15886"/>
                  </a:cubicBezTo>
                  <a:cubicBezTo>
                    <a:pt x="6607" y="17827"/>
                    <a:pt x="6353" y="19168"/>
                    <a:pt x="5972" y="20086"/>
                  </a:cubicBezTo>
                  <a:cubicBezTo>
                    <a:pt x="5591" y="21003"/>
                    <a:pt x="5082" y="21497"/>
                    <a:pt x="4701" y="21533"/>
                  </a:cubicBezTo>
                  <a:cubicBezTo>
                    <a:pt x="4320" y="21568"/>
                    <a:pt x="4066" y="21144"/>
                    <a:pt x="3812" y="19450"/>
                  </a:cubicBezTo>
                  <a:cubicBezTo>
                    <a:pt x="3558" y="17756"/>
                    <a:pt x="3304" y="14792"/>
                    <a:pt x="3685" y="12144"/>
                  </a:cubicBezTo>
                  <a:cubicBezTo>
                    <a:pt x="4066" y="9497"/>
                    <a:pt x="5082" y="7168"/>
                    <a:pt x="6099" y="5262"/>
                  </a:cubicBezTo>
                  <a:cubicBezTo>
                    <a:pt x="7115" y="3356"/>
                    <a:pt x="8132" y="1874"/>
                    <a:pt x="9148" y="1027"/>
                  </a:cubicBezTo>
                  <a:cubicBezTo>
                    <a:pt x="10165" y="180"/>
                    <a:pt x="11181" y="-32"/>
                    <a:pt x="12452" y="3"/>
                  </a:cubicBezTo>
                  <a:cubicBezTo>
                    <a:pt x="13722" y="39"/>
                    <a:pt x="15247" y="321"/>
                    <a:pt x="17153" y="1062"/>
                  </a:cubicBezTo>
                  <a:cubicBezTo>
                    <a:pt x="19059" y="1803"/>
                    <a:pt x="21346" y="3003"/>
                    <a:pt x="21473" y="4415"/>
                  </a:cubicBezTo>
                  <a:cubicBezTo>
                    <a:pt x="21600" y="5827"/>
                    <a:pt x="19567" y="7450"/>
                    <a:pt x="15628" y="8650"/>
                  </a:cubicBezTo>
                  <a:cubicBezTo>
                    <a:pt x="11689" y="9850"/>
                    <a:pt x="5845" y="10627"/>
                    <a:pt x="0" y="1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7664284" y="7709326"/>
              <a:ext cx="184005" cy="298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6534"/>
                  </a:moveTo>
                  <a:cubicBezTo>
                    <a:pt x="2700" y="7624"/>
                    <a:pt x="5400" y="8713"/>
                    <a:pt x="7350" y="10618"/>
                  </a:cubicBezTo>
                  <a:cubicBezTo>
                    <a:pt x="9300" y="12524"/>
                    <a:pt x="10500" y="15247"/>
                    <a:pt x="11100" y="17153"/>
                  </a:cubicBezTo>
                  <a:cubicBezTo>
                    <a:pt x="11700" y="19059"/>
                    <a:pt x="11700" y="20148"/>
                    <a:pt x="10950" y="20783"/>
                  </a:cubicBezTo>
                  <a:cubicBezTo>
                    <a:pt x="10200" y="21418"/>
                    <a:pt x="8700" y="21600"/>
                    <a:pt x="7500" y="19876"/>
                  </a:cubicBezTo>
                  <a:cubicBezTo>
                    <a:pt x="6300" y="18151"/>
                    <a:pt x="5400" y="14521"/>
                    <a:pt x="6600" y="10981"/>
                  </a:cubicBezTo>
                  <a:cubicBezTo>
                    <a:pt x="7800" y="7442"/>
                    <a:pt x="11100" y="3993"/>
                    <a:pt x="13950" y="2178"/>
                  </a:cubicBezTo>
                  <a:cubicBezTo>
                    <a:pt x="16800" y="363"/>
                    <a:pt x="19200" y="1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7938628" y="7440900"/>
              <a:ext cx="224001" cy="60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422" fill="norm" stroke="1" extrusionOk="0">
                  <a:moveTo>
                    <a:pt x="21036" y="2714"/>
                  </a:moveTo>
                  <a:cubicBezTo>
                    <a:pt x="21036" y="2262"/>
                    <a:pt x="21036" y="1810"/>
                    <a:pt x="20796" y="1358"/>
                  </a:cubicBezTo>
                  <a:cubicBezTo>
                    <a:pt x="20556" y="907"/>
                    <a:pt x="20076" y="455"/>
                    <a:pt x="19236" y="184"/>
                  </a:cubicBezTo>
                  <a:cubicBezTo>
                    <a:pt x="18396" y="-88"/>
                    <a:pt x="17196" y="-178"/>
                    <a:pt x="15036" y="771"/>
                  </a:cubicBezTo>
                  <a:cubicBezTo>
                    <a:pt x="12876" y="1720"/>
                    <a:pt x="9756" y="3708"/>
                    <a:pt x="6876" y="6194"/>
                  </a:cubicBezTo>
                  <a:cubicBezTo>
                    <a:pt x="3996" y="8679"/>
                    <a:pt x="1356" y="11661"/>
                    <a:pt x="396" y="13966"/>
                  </a:cubicBezTo>
                  <a:cubicBezTo>
                    <a:pt x="-564" y="16271"/>
                    <a:pt x="156" y="17897"/>
                    <a:pt x="3276" y="19027"/>
                  </a:cubicBezTo>
                  <a:cubicBezTo>
                    <a:pt x="6396" y="20157"/>
                    <a:pt x="11916" y="20789"/>
                    <a:pt x="17436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8273981" y="7385861"/>
              <a:ext cx="161920" cy="47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451" fill="norm" stroke="1" extrusionOk="0">
                  <a:moveTo>
                    <a:pt x="2431" y="5292"/>
                  </a:moveTo>
                  <a:cubicBezTo>
                    <a:pt x="2759" y="8079"/>
                    <a:pt x="3086" y="10866"/>
                    <a:pt x="3249" y="13421"/>
                  </a:cubicBezTo>
                  <a:cubicBezTo>
                    <a:pt x="3413" y="15976"/>
                    <a:pt x="3413" y="18298"/>
                    <a:pt x="2922" y="19692"/>
                  </a:cubicBezTo>
                  <a:cubicBezTo>
                    <a:pt x="2431" y="21085"/>
                    <a:pt x="1449" y="21550"/>
                    <a:pt x="958" y="21434"/>
                  </a:cubicBezTo>
                  <a:cubicBezTo>
                    <a:pt x="468" y="21318"/>
                    <a:pt x="468" y="20621"/>
                    <a:pt x="304" y="18821"/>
                  </a:cubicBezTo>
                  <a:cubicBezTo>
                    <a:pt x="140" y="17021"/>
                    <a:pt x="-187" y="14118"/>
                    <a:pt x="140" y="11273"/>
                  </a:cubicBezTo>
                  <a:cubicBezTo>
                    <a:pt x="468" y="8427"/>
                    <a:pt x="1449" y="5640"/>
                    <a:pt x="2104" y="3898"/>
                  </a:cubicBezTo>
                  <a:cubicBezTo>
                    <a:pt x="2759" y="2156"/>
                    <a:pt x="3086" y="1460"/>
                    <a:pt x="3904" y="937"/>
                  </a:cubicBezTo>
                  <a:cubicBezTo>
                    <a:pt x="4722" y="415"/>
                    <a:pt x="6031" y="66"/>
                    <a:pt x="7668" y="8"/>
                  </a:cubicBezTo>
                  <a:cubicBezTo>
                    <a:pt x="9304" y="-50"/>
                    <a:pt x="11268" y="182"/>
                    <a:pt x="13395" y="1344"/>
                  </a:cubicBezTo>
                  <a:cubicBezTo>
                    <a:pt x="15522" y="2505"/>
                    <a:pt x="17813" y="4595"/>
                    <a:pt x="19286" y="7266"/>
                  </a:cubicBezTo>
                  <a:cubicBezTo>
                    <a:pt x="20758" y="9937"/>
                    <a:pt x="21413" y="13189"/>
                    <a:pt x="19777" y="15453"/>
                  </a:cubicBezTo>
                  <a:cubicBezTo>
                    <a:pt x="18140" y="17718"/>
                    <a:pt x="14213" y="18995"/>
                    <a:pt x="10613" y="19518"/>
                  </a:cubicBezTo>
                  <a:cubicBezTo>
                    <a:pt x="7013" y="20040"/>
                    <a:pt x="3740" y="19808"/>
                    <a:pt x="468" y="19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8499969" y="7739993"/>
              <a:ext cx="23002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00"/>
                    <a:pt x="9600" y="12000"/>
                    <a:pt x="13200" y="15600"/>
                  </a:cubicBezTo>
                  <a:cubicBezTo>
                    <a:pt x="16800" y="19200"/>
                    <a:pt x="192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8591971" y="7655658"/>
              <a:ext cx="23767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6457"/>
                    <a:pt x="1394" y="11314"/>
                    <a:pt x="4994" y="7714"/>
                  </a:cubicBezTo>
                  <a:cubicBezTo>
                    <a:pt x="8594" y="4114"/>
                    <a:pt x="1509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8729974" y="7594324"/>
              <a:ext cx="30668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625"/>
                    <a:pt x="3600" y="11250"/>
                    <a:pt x="7200" y="14850"/>
                  </a:cubicBezTo>
                  <a:cubicBezTo>
                    <a:pt x="10800" y="18450"/>
                    <a:pt x="16200" y="200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8814309" y="7365464"/>
              <a:ext cx="210904" cy="512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52" fill="norm" stroke="1" extrusionOk="0">
                  <a:moveTo>
                    <a:pt x="5465" y="5110"/>
                  </a:moveTo>
                  <a:cubicBezTo>
                    <a:pt x="6246" y="8871"/>
                    <a:pt x="7026" y="12633"/>
                    <a:pt x="7287" y="15104"/>
                  </a:cubicBezTo>
                  <a:cubicBezTo>
                    <a:pt x="7547" y="17576"/>
                    <a:pt x="7287" y="18758"/>
                    <a:pt x="7026" y="19618"/>
                  </a:cubicBezTo>
                  <a:cubicBezTo>
                    <a:pt x="6766" y="20477"/>
                    <a:pt x="6506" y="21015"/>
                    <a:pt x="6246" y="21015"/>
                  </a:cubicBezTo>
                  <a:cubicBezTo>
                    <a:pt x="5986" y="21015"/>
                    <a:pt x="5725" y="20477"/>
                    <a:pt x="5465" y="18597"/>
                  </a:cubicBezTo>
                  <a:cubicBezTo>
                    <a:pt x="5205" y="16716"/>
                    <a:pt x="4945" y="13492"/>
                    <a:pt x="5205" y="10806"/>
                  </a:cubicBezTo>
                  <a:cubicBezTo>
                    <a:pt x="5465" y="8119"/>
                    <a:pt x="6246" y="5970"/>
                    <a:pt x="7157" y="4412"/>
                  </a:cubicBezTo>
                  <a:cubicBezTo>
                    <a:pt x="8067" y="2853"/>
                    <a:pt x="9108" y="1886"/>
                    <a:pt x="10410" y="1188"/>
                  </a:cubicBezTo>
                  <a:cubicBezTo>
                    <a:pt x="11711" y="489"/>
                    <a:pt x="13272" y="59"/>
                    <a:pt x="14574" y="6"/>
                  </a:cubicBezTo>
                  <a:cubicBezTo>
                    <a:pt x="15875" y="-48"/>
                    <a:pt x="16916" y="274"/>
                    <a:pt x="18347" y="1618"/>
                  </a:cubicBezTo>
                  <a:cubicBezTo>
                    <a:pt x="19778" y="2961"/>
                    <a:pt x="21600" y="5325"/>
                    <a:pt x="21470" y="8012"/>
                  </a:cubicBezTo>
                  <a:cubicBezTo>
                    <a:pt x="21340" y="10698"/>
                    <a:pt x="19258" y="13707"/>
                    <a:pt x="15354" y="16018"/>
                  </a:cubicBezTo>
                  <a:cubicBezTo>
                    <a:pt x="11451" y="18328"/>
                    <a:pt x="5725" y="19940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9028981" y="7725797"/>
              <a:ext cx="161004" cy="17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1690"/>
                  </a:moveTo>
                  <a:cubicBezTo>
                    <a:pt x="1371" y="778"/>
                    <a:pt x="2743" y="-135"/>
                    <a:pt x="4457" y="17"/>
                  </a:cubicBezTo>
                  <a:cubicBezTo>
                    <a:pt x="6171" y="169"/>
                    <a:pt x="8229" y="1386"/>
                    <a:pt x="8743" y="3820"/>
                  </a:cubicBezTo>
                  <a:cubicBezTo>
                    <a:pt x="9257" y="6254"/>
                    <a:pt x="8229" y="9904"/>
                    <a:pt x="6857" y="12490"/>
                  </a:cubicBezTo>
                  <a:cubicBezTo>
                    <a:pt x="5486" y="15076"/>
                    <a:pt x="3771" y="16597"/>
                    <a:pt x="2400" y="17966"/>
                  </a:cubicBezTo>
                  <a:cubicBezTo>
                    <a:pt x="1029" y="19335"/>
                    <a:pt x="0" y="20552"/>
                    <a:pt x="857" y="21009"/>
                  </a:cubicBezTo>
                  <a:cubicBezTo>
                    <a:pt x="1714" y="21465"/>
                    <a:pt x="4457" y="21161"/>
                    <a:pt x="8229" y="20400"/>
                  </a:cubicBezTo>
                  <a:cubicBezTo>
                    <a:pt x="12000" y="19640"/>
                    <a:pt x="16800" y="18423"/>
                    <a:pt x="21600" y="17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9182318" y="7640325"/>
              <a:ext cx="237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0" y="14400"/>
                    <a:pt x="4181" y="7200"/>
                    <a:pt x="7781" y="3600"/>
                  </a:cubicBezTo>
                  <a:cubicBezTo>
                    <a:pt x="11381" y="0"/>
                    <a:pt x="1649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9228319" y="7709326"/>
              <a:ext cx="191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9409147" y="7371334"/>
              <a:ext cx="318810" cy="46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511" fill="norm" stroke="1" extrusionOk="0">
                  <a:moveTo>
                    <a:pt x="715" y="3968"/>
                  </a:moveTo>
                  <a:cubicBezTo>
                    <a:pt x="209" y="3491"/>
                    <a:pt x="-297" y="3014"/>
                    <a:pt x="209" y="2536"/>
                  </a:cubicBezTo>
                  <a:cubicBezTo>
                    <a:pt x="716" y="2059"/>
                    <a:pt x="2234" y="1582"/>
                    <a:pt x="5187" y="1104"/>
                  </a:cubicBezTo>
                  <a:cubicBezTo>
                    <a:pt x="8140" y="627"/>
                    <a:pt x="12528" y="150"/>
                    <a:pt x="15397" y="30"/>
                  </a:cubicBezTo>
                  <a:cubicBezTo>
                    <a:pt x="18266" y="-89"/>
                    <a:pt x="19616" y="150"/>
                    <a:pt x="20375" y="627"/>
                  </a:cubicBezTo>
                  <a:cubicBezTo>
                    <a:pt x="21134" y="1104"/>
                    <a:pt x="21303" y="1820"/>
                    <a:pt x="20628" y="3670"/>
                  </a:cubicBezTo>
                  <a:cubicBezTo>
                    <a:pt x="19953" y="5520"/>
                    <a:pt x="18434" y="8503"/>
                    <a:pt x="17169" y="11666"/>
                  </a:cubicBezTo>
                  <a:cubicBezTo>
                    <a:pt x="15903" y="14828"/>
                    <a:pt x="14891" y="18170"/>
                    <a:pt x="13878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9484781" y="7617324"/>
              <a:ext cx="379886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669" y="21600"/>
                  </a:moveTo>
                  <a:cubicBezTo>
                    <a:pt x="237" y="18900"/>
                    <a:pt x="-195" y="16200"/>
                    <a:pt x="93" y="14175"/>
                  </a:cubicBezTo>
                  <a:cubicBezTo>
                    <a:pt x="381" y="12150"/>
                    <a:pt x="1389" y="10800"/>
                    <a:pt x="4485" y="8775"/>
                  </a:cubicBezTo>
                  <a:cubicBezTo>
                    <a:pt x="7581" y="6750"/>
                    <a:pt x="12765" y="4050"/>
                    <a:pt x="15933" y="2475"/>
                  </a:cubicBezTo>
                  <a:cubicBezTo>
                    <a:pt x="19101" y="900"/>
                    <a:pt x="20253" y="450"/>
                    <a:pt x="214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10025670" y="7080645"/>
              <a:ext cx="115004" cy="1073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1903"/>
                    <a:pt x="7680" y="3806"/>
                    <a:pt x="10320" y="5657"/>
                  </a:cubicBezTo>
                  <a:cubicBezTo>
                    <a:pt x="12960" y="7509"/>
                    <a:pt x="14400" y="9309"/>
                    <a:pt x="15360" y="11237"/>
                  </a:cubicBezTo>
                  <a:cubicBezTo>
                    <a:pt x="16320" y="13166"/>
                    <a:pt x="16800" y="15223"/>
                    <a:pt x="17760" y="16971"/>
                  </a:cubicBezTo>
                  <a:cubicBezTo>
                    <a:pt x="18720" y="18720"/>
                    <a:pt x="2016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10209674" y="7320158"/>
              <a:ext cx="232712" cy="50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427" fill="norm" stroke="1" extrusionOk="0">
                  <a:moveTo>
                    <a:pt x="13098" y="7086"/>
                  </a:moveTo>
                  <a:cubicBezTo>
                    <a:pt x="12179" y="10016"/>
                    <a:pt x="11260" y="12947"/>
                    <a:pt x="10915" y="15172"/>
                  </a:cubicBezTo>
                  <a:cubicBezTo>
                    <a:pt x="10570" y="17397"/>
                    <a:pt x="10800" y="18917"/>
                    <a:pt x="10685" y="19948"/>
                  </a:cubicBezTo>
                  <a:cubicBezTo>
                    <a:pt x="10570" y="20979"/>
                    <a:pt x="10111" y="21522"/>
                    <a:pt x="9536" y="21413"/>
                  </a:cubicBezTo>
                  <a:cubicBezTo>
                    <a:pt x="8962" y="21305"/>
                    <a:pt x="8272" y="20545"/>
                    <a:pt x="7813" y="18700"/>
                  </a:cubicBezTo>
                  <a:cubicBezTo>
                    <a:pt x="7353" y="16855"/>
                    <a:pt x="7123" y="13924"/>
                    <a:pt x="7468" y="10831"/>
                  </a:cubicBezTo>
                  <a:cubicBezTo>
                    <a:pt x="7813" y="7737"/>
                    <a:pt x="8732" y="4481"/>
                    <a:pt x="9536" y="2636"/>
                  </a:cubicBezTo>
                  <a:cubicBezTo>
                    <a:pt x="10340" y="790"/>
                    <a:pt x="11030" y="356"/>
                    <a:pt x="11949" y="139"/>
                  </a:cubicBezTo>
                  <a:cubicBezTo>
                    <a:pt x="12868" y="-78"/>
                    <a:pt x="14017" y="-78"/>
                    <a:pt x="15281" y="410"/>
                  </a:cubicBezTo>
                  <a:cubicBezTo>
                    <a:pt x="16545" y="899"/>
                    <a:pt x="17923" y="1876"/>
                    <a:pt x="19187" y="3721"/>
                  </a:cubicBezTo>
                  <a:cubicBezTo>
                    <a:pt x="20451" y="5566"/>
                    <a:pt x="21600" y="8280"/>
                    <a:pt x="20451" y="10831"/>
                  </a:cubicBezTo>
                  <a:cubicBezTo>
                    <a:pt x="19302" y="13381"/>
                    <a:pt x="15855" y="15769"/>
                    <a:pt x="12064" y="17506"/>
                  </a:cubicBezTo>
                  <a:cubicBezTo>
                    <a:pt x="8272" y="19243"/>
                    <a:pt x="4136" y="20328"/>
                    <a:pt x="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10462680" y="7690629"/>
              <a:ext cx="168671" cy="17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6886"/>
                  </a:moveTo>
                  <a:cubicBezTo>
                    <a:pt x="0" y="5343"/>
                    <a:pt x="0" y="3800"/>
                    <a:pt x="655" y="2566"/>
                  </a:cubicBezTo>
                  <a:cubicBezTo>
                    <a:pt x="1309" y="1332"/>
                    <a:pt x="2618" y="406"/>
                    <a:pt x="4091" y="98"/>
                  </a:cubicBezTo>
                  <a:cubicBezTo>
                    <a:pt x="5564" y="-211"/>
                    <a:pt x="7200" y="98"/>
                    <a:pt x="8018" y="2720"/>
                  </a:cubicBezTo>
                  <a:cubicBezTo>
                    <a:pt x="8836" y="5343"/>
                    <a:pt x="8836" y="10280"/>
                    <a:pt x="8345" y="13366"/>
                  </a:cubicBezTo>
                  <a:cubicBezTo>
                    <a:pt x="7855" y="16452"/>
                    <a:pt x="6873" y="17686"/>
                    <a:pt x="5564" y="18920"/>
                  </a:cubicBezTo>
                  <a:cubicBezTo>
                    <a:pt x="4255" y="20155"/>
                    <a:pt x="2618" y="21389"/>
                    <a:pt x="3600" y="21389"/>
                  </a:cubicBezTo>
                  <a:cubicBezTo>
                    <a:pt x="4582" y="21389"/>
                    <a:pt x="8182" y="20155"/>
                    <a:pt x="11618" y="18920"/>
                  </a:cubicBezTo>
                  <a:cubicBezTo>
                    <a:pt x="15055" y="17686"/>
                    <a:pt x="18327" y="16452"/>
                    <a:pt x="21600" y="15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10708019" y="7563656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10692685" y="7693992"/>
              <a:ext cx="26067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06" y="16800"/>
                    <a:pt x="11012" y="12000"/>
                    <a:pt x="14612" y="8400"/>
                  </a:cubicBezTo>
                  <a:cubicBezTo>
                    <a:pt x="18212" y="4800"/>
                    <a:pt x="1990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11012704" y="7408953"/>
              <a:ext cx="170686" cy="50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549" fill="norm" stroke="1" extrusionOk="0">
                  <a:moveTo>
                    <a:pt x="13391" y="1034"/>
                  </a:moveTo>
                  <a:cubicBezTo>
                    <a:pt x="13391" y="492"/>
                    <a:pt x="13391" y="-51"/>
                    <a:pt x="12921" y="3"/>
                  </a:cubicBezTo>
                  <a:cubicBezTo>
                    <a:pt x="12452" y="58"/>
                    <a:pt x="11513" y="709"/>
                    <a:pt x="9321" y="2445"/>
                  </a:cubicBezTo>
                  <a:cubicBezTo>
                    <a:pt x="7130" y="4182"/>
                    <a:pt x="3687" y="7004"/>
                    <a:pt x="1808" y="8687"/>
                  </a:cubicBezTo>
                  <a:cubicBezTo>
                    <a:pt x="-70" y="10369"/>
                    <a:pt x="-383" y="10912"/>
                    <a:pt x="400" y="11292"/>
                  </a:cubicBezTo>
                  <a:cubicBezTo>
                    <a:pt x="1182" y="11672"/>
                    <a:pt x="3060" y="11889"/>
                    <a:pt x="6034" y="11726"/>
                  </a:cubicBezTo>
                  <a:cubicBezTo>
                    <a:pt x="9008" y="11563"/>
                    <a:pt x="13078" y="11020"/>
                    <a:pt x="15895" y="10478"/>
                  </a:cubicBezTo>
                  <a:cubicBezTo>
                    <a:pt x="18713" y="9935"/>
                    <a:pt x="20278" y="9392"/>
                    <a:pt x="20747" y="9501"/>
                  </a:cubicBezTo>
                  <a:cubicBezTo>
                    <a:pt x="21217" y="9609"/>
                    <a:pt x="20591" y="10369"/>
                    <a:pt x="19652" y="12214"/>
                  </a:cubicBezTo>
                  <a:cubicBezTo>
                    <a:pt x="18713" y="14060"/>
                    <a:pt x="17460" y="16990"/>
                    <a:pt x="16991" y="18727"/>
                  </a:cubicBezTo>
                  <a:cubicBezTo>
                    <a:pt x="16521" y="20464"/>
                    <a:pt x="16834" y="21006"/>
                    <a:pt x="17147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11183363" y="7325984"/>
              <a:ext cx="289747" cy="713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600" fill="norm" stroke="1" extrusionOk="0">
                  <a:moveTo>
                    <a:pt x="13407" y="0"/>
                  </a:moveTo>
                  <a:cubicBezTo>
                    <a:pt x="14338" y="77"/>
                    <a:pt x="15269" y="155"/>
                    <a:pt x="16572" y="1123"/>
                  </a:cubicBezTo>
                  <a:cubicBezTo>
                    <a:pt x="17876" y="2090"/>
                    <a:pt x="19552" y="3948"/>
                    <a:pt x="20483" y="6039"/>
                  </a:cubicBezTo>
                  <a:cubicBezTo>
                    <a:pt x="21414" y="8129"/>
                    <a:pt x="21600" y="10452"/>
                    <a:pt x="18993" y="12813"/>
                  </a:cubicBezTo>
                  <a:cubicBezTo>
                    <a:pt x="16386" y="15174"/>
                    <a:pt x="10986" y="17574"/>
                    <a:pt x="7355" y="19045"/>
                  </a:cubicBezTo>
                  <a:cubicBezTo>
                    <a:pt x="3724" y="20516"/>
                    <a:pt x="1862" y="210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