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Drawing"/>
          <p:cNvGrpSpPr/>
          <p:nvPr/>
        </p:nvGrpSpPr>
        <p:grpSpPr>
          <a:xfrm>
            <a:off x="725553" y="1445683"/>
            <a:ext cx="11223031" cy="6447367"/>
            <a:chOff x="0" y="0"/>
            <a:chExt cx="11223029" cy="6447366"/>
          </a:xfrm>
        </p:grpSpPr>
        <p:sp>
          <p:nvSpPr>
            <p:cNvPr id="119" name="Line"/>
            <p:cNvSpPr/>
            <p:nvPr/>
          </p:nvSpPr>
          <p:spPr>
            <a:xfrm>
              <a:off x="886123" y="808566"/>
              <a:ext cx="139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842896" y="567925"/>
              <a:ext cx="245883" cy="29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0" fill="norm" stroke="1" extrusionOk="0">
                  <a:moveTo>
                    <a:pt x="0" y="16266"/>
                  </a:moveTo>
                  <a:cubicBezTo>
                    <a:pt x="183" y="13094"/>
                    <a:pt x="366" y="9922"/>
                    <a:pt x="2014" y="7279"/>
                  </a:cubicBezTo>
                  <a:cubicBezTo>
                    <a:pt x="3661" y="4636"/>
                    <a:pt x="6773" y="2521"/>
                    <a:pt x="9519" y="1388"/>
                  </a:cubicBezTo>
                  <a:cubicBezTo>
                    <a:pt x="12264" y="255"/>
                    <a:pt x="14644" y="104"/>
                    <a:pt x="16292" y="29"/>
                  </a:cubicBezTo>
                  <a:cubicBezTo>
                    <a:pt x="17939" y="-47"/>
                    <a:pt x="18854" y="-47"/>
                    <a:pt x="19769" y="1010"/>
                  </a:cubicBezTo>
                  <a:cubicBezTo>
                    <a:pt x="20685" y="2068"/>
                    <a:pt x="21600" y="4182"/>
                    <a:pt x="21142" y="7052"/>
                  </a:cubicBezTo>
                  <a:cubicBezTo>
                    <a:pt x="20685" y="9922"/>
                    <a:pt x="18854" y="13547"/>
                    <a:pt x="16108" y="16115"/>
                  </a:cubicBezTo>
                  <a:cubicBezTo>
                    <a:pt x="13363" y="18683"/>
                    <a:pt x="9702" y="20194"/>
                    <a:pt x="7322" y="20873"/>
                  </a:cubicBezTo>
                  <a:cubicBezTo>
                    <a:pt x="4942" y="21553"/>
                    <a:pt x="3844" y="21402"/>
                    <a:pt x="2746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30553" y="945665"/>
              <a:ext cx="250494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35" fill="norm" stroke="1" extrusionOk="0">
                  <a:moveTo>
                    <a:pt x="11679" y="4615"/>
                  </a:moveTo>
                  <a:cubicBezTo>
                    <a:pt x="10953" y="3175"/>
                    <a:pt x="10227" y="1735"/>
                    <a:pt x="9229" y="775"/>
                  </a:cubicBezTo>
                  <a:cubicBezTo>
                    <a:pt x="8231" y="-185"/>
                    <a:pt x="6960" y="-665"/>
                    <a:pt x="5417" y="1855"/>
                  </a:cubicBezTo>
                  <a:cubicBezTo>
                    <a:pt x="3874" y="4375"/>
                    <a:pt x="2059" y="9895"/>
                    <a:pt x="1061" y="13255"/>
                  </a:cubicBezTo>
                  <a:cubicBezTo>
                    <a:pt x="63" y="16615"/>
                    <a:pt x="-119" y="17815"/>
                    <a:pt x="63" y="18895"/>
                  </a:cubicBezTo>
                  <a:cubicBezTo>
                    <a:pt x="244" y="19975"/>
                    <a:pt x="789" y="20935"/>
                    <a:pt x="1515" y="20935"/>
                  </a:cubicBezTo>
                  <a:cubicBezTo>
                    <a:pt x="2241" y="20935"/>
                    <a:pt x="3148" y="19975"/>
                    <a:pt x="4510" y="17695"/>
                  </a:cubicBezTo>
                  <a:cubicBezTo>
                    <a:pt x="5871" y="15415"/>
                    <a:pt x="7686" y="11815"/>
                    <a:pt x="8957" y="9655"/>
                  </a:cubicBezTo>
                  <a:cubicBezTo>
                    <a:pt x="10227" y="7495"/>
                    <a:pt x="10953" y="6775"/>
                    <a:pt x="11770" y="7855"/>
                  </a:cubicBezTo>
                  <a:cubicBezTo>
                    <a:pt x="12587" y="8935"/>
                    <a:pt x="13494" y="11815"/>
                    <a:pt x="14220" y="13735"/>
                  </a:cubicBezTo>
                  <a:cubicBezTo>
                    <a:pt x="14947" y="15655"/>
                    <a:pt x="15491" y="16615"/>
                    <a:pt x="16671" y="16855"/>
                  </a:cubicBezTo>
                  <a:cubicBezTo>
                    <a:pt x="17851" y="17095"/>
                    <a:pt x="19666" y="16615"/>
                    <a:pt x="21481" y="1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87396" y="916516"/>
              <a:ext cx="171451" cy="18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3600"/>
                  </a:moveTo>
                  <a:cubicBezTo>
                    <a:pt x="3467" y="5280"/>
                    <a:pt x="6933" y="6960"/>
                    <a:pt x="9600" y="9240"/>
                  </a:cubicBezTo>
                  <a:cubicBezTo>
                    <a:pt x="12267" y="11520"/>
                    <a:pt x="14133" y="14400"/>
                    <a:pt x="15067" y="16680"/>
                  </a:cubicBezTo>
                  <a:cubicBezTo>
                    <a:pt x="16000" y="18960"/>
                    <a:pt x="16000" y="20640"/>
                    <a:pt x="15333" y="21120"/>
                  </a:cubicBezTo>
                  <a:cubicBezTo>
                    <a:pt x="14667" y="21600"/>
                    <a:pt x="13333" y="20880"/>
                    <a:pt x="12400" y="18600"/>
                  </a:cubicBezTo>
                  <a:cubicBezTo>
                    <a:pt x="11467" y="16320"/>
                    <a:pt x="10933" y="12480"/>
                    <a:pt x="12533" y="9120"/>
                  </a:cubicBezTo>
                  <a:cubicBezTo>
                    <a:pt x="14133" y="5760"/>
                    <a:pt x="178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479605" y="908843"/>
              <a:ext cx="169742" cy="18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66" fill="norm" stroke="1" extrusionOk="0">
                  <a:moveTo>
                    <a:pt x="12585" y="3064"/>
                  </a:moveTo>
                  <a:cubicBezTo>
                    <a:pt x="11785" y="2093"/>
                    <a:pt x="10985" y="1122"/>
                    <a:pt x="9918" y="515"/>
                  </a:cubicBezTo>
                  <a:cubicBezTo>
                    <a:pt x="8852" y="-91"/>
                    <a:pt x="7518" y="-334"/>
                    <a:pt x="6052" y="758"/>
                  </a:cubicBezTo>
                  <a:cubicBezTo>
                    <a:pt x="4585" y="1850"/>
                    <a:pt x="2985" y="4277"/>
                    <a:pt x="1785" y="7190"/>
                  </a:cubicBezTo>
                  <a:cubicBezTo>
                    <a:pt x="585" y="10102"/>
                    <a:pt x="-215" y="13500"/>
                    <a:pt x="52" y="16169"/>
                  </a:cubicBezTo>
                  <a:cubicBezTo>
                    <a:pt x="318" y="18839"/>
                    <a:pt x="1652" y="20781"/>
                    <a:pt x="3652" y="20781"/>
                  </a:cubicBezTo>
                  <a:cubicBezTo>
                    <a:pt x="5652" y="20781"/>
                    <a:pt x="8318" y="18839"/>
                    <a:pt x="10185" y="16533"/>
                  </a:cubicBezTo>
                  <a:cubicBezTo>
                    <a:pt x="12052" y="14228"/>
                    <a:pt x="13118" y="11558"/>
                    <a:pt x="13785" y="9253"/>
                  </a:cubicBezTo>
                  <a:cubicBezTo>
                    <a:pt x="14452" y="6947"/>
                    <a:pt x="14718" y="5005"/>
                    <a:pt x="14852" y="4763"/>
                  </a:cubicBezTo>
                  <a:cubicBezTo>
                    <a:pt x="14985" y="4520"/>
                    <a:pt x="14985" y="5976"/>
                    <a:pt x="15518" y="8646"/>
                  </a:cubicBezTo>
                  <a:cubicBezTo>
                    <a:pt x="16052" y="11315"/>
                    <a:pt x="17118" y="15199"/>
                    <a:pt x="18185" y="17504"/>
                  </a:cubicBezTo>
                  <a:cubicBezTo>
                    <a:pt x="19252" y="19810"/>
                    <a:pt x="20318" y="20538"/>
                    <a:pt x="21385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719196" y="861103"/>
              <a:ext cx="266701" cy="20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5829"/>
                  </a:moveTo>
                  <a:cubicBezTo>
                    <a:pt x="343" y="9392"/>
                    <a:pt x="686" y="12955"/>
                    <a:pt x="943" y="15739"/>
                  </a:cubicBezTo>
                  <a:cubicBezTo>
                    <a:pt x="1200" y="18522"/>
                    <a:pt x="1371" y="20526"/>
                    <a:pt x="1457" y="20972"/>
                  </a:cubicBezTo>
                  <a:cubicBezTo>
                    <a:pt x="1543" y="21417"/>
                    <a:pt x="1543" y="20304"/>
                    <a:pt x="2057" y="17965"/>
                  </a:cubicBezTo>
                  <a:cubicBezTo>
                    <a:pt x="2571" y="15627"/>
                    <a:pt x="3600" y="12064"/>
                    <a:pt x="4543" y="10060"/>
                  </a:cubicBezTo>
                  <a:cubicBezTo>
                    <a:pt x="5486" y="8056"/>
                    <a:pt x="6343" y="7611"/>
                    <a:pt x="6857" y="7945"/>
                  </a:cubicBezTo>
                  <a:cubicBezTo>
                    <a:pt x="7371" y="8279"/>
                    <a:pt x="7543" y="9392"/>
                    <a:pt x="7714" y="10617"/>
                  </a:cubicBezTo>
                  <a:cubicBezTo>
                    <a:pt x="7886" y="11842"/>
                    <a:pt x="8057" y="13178"/>
                    <a:pt x="8229" y="14514"/>
                  </a:cubicBezTo>
                  <a:cubicBezTo>
                    <a:pt x="8400" y="15850"/>
                    <a:pt x="8571" y="17186"/>
                    <a:pt x="8914" y="17186"/>
                  </a:cubicBezTo>
                  <a:cubicBezTo>
                    <a:pt x="9257" y="17186"/>
                    <a:pt x="9771" y="15850"/>
                    <a:pt x="11143" y="12955"/>
                  </a:cubicBezTo>
                  <a:cubicBezTo>
                    <a:pt x="12514" y="10060"/>
                    <a:pt x="14743" y="5607"/>
                    <a:pt x="16200" y="3046"/>
                  </a:cubicBezTo>
                  <a:cubicBezTo>
                    <a:pt x="17657" y="485"/>
                    <a:pt x="18343" y="-183"/>
                    <a:pt x="18943" y="40"/>
                  </a:cubicBezTo>
                  <a:cubicBezTo>
                    <a:pt x="19543" y="262"/>
                    <a:pt x="20057" y="1376"/>
                    <a:pt x="20486" y="4159"/>
                  </a:cubicBezTo>
                  <a:cubicBezTo>
                    <a:pt x="20914" y="6943"/>
                    <a:pt x="21257" y="11396"/>
                    <a:pt x="21600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023996" y="867532"/>
              <a:ext cx="165101" cy="16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6804"/>
                  </a:moveTo>
                  <a:cubicBezTo>
                    <a:pt x="0" y="8105"/>
                    <a:pt x="0" y="9406"/>
                    <a:pt x="554" y="10577"/>
                  </a:cubicBezTo>
                  <a:cubicBezTo>
                    <a:pt x="1108" y="11748"/>
                    <a:pt x="2215" y="12789"/>
                    <a:pt x="4569" y="12269"/>
                  </a:cubicBezTo>
                  <a:cubicBezTo>
                    <a:pt x="6923" y="11748"/>
                    <a:pt x="10523" y="9666"/>
                    <a:pt x="12462" y="7975"/>
                  </a:cubicBezTo>
                  <a:cubicBezTo>
                    <a:pt x="14400" y="6283"/>
                    <a:pt x="14677" y="4982"/>
                    <a:pt x="14677" y="3681"/>
                  </a:cubicBezTo>
                  <a:cubicBezTo>
                    <a:pt x="14677" y="2379"/>
                    <a:pt x="14400" y="1078"/>
                    <a:pt x="13569" y="428"/>
                  </a:cubicBezTo>
                  <a:cubicBezTo>
                    <a:pt x="12738" y="-223"/>
                    <a:pt x="11354" y="-223"/>
                    <a:pt x="9692" y="1078"/>
                  </a:cubicBezTo>
                  <a:cubicBezTo>
                    <a:pt x="8031" y="2379"/>
                    <a:pt x="6092" y="4982"/>
                    <a:pt x="4846" y="8235"/>
                  </a:cubicBezTo>
                  <a:cubicBezTo>
                    <a:pt x="3600" y="11488"/>
                    <a:pt x="3046" y="15391"/>
                    <a:pt x="3185" y="17864"/>
                  </a:cubicBezTo>
                  <a:cubicBezTo>
                    <a:pt x="3323" y="20336"/>
                    <a:pt x="4154" y="21377"/>
                    <a:pt x="7338" y="20596"/>
                  </a:cubicBezTo>
                  <a:cubicBezTo>
                    <a:pt x="10523" y="19816"/>
                    <a:pt x="16062" y="17213"/>
                    <a:pt x="21600" y="14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50705" y="586316"/>
              <a:ext cx="90792" cy="46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77" fill="norm" stroke="1" extrusionOk="0">
                  <a:moveTo>
                    <a:pt x="9275" y="0"/>
                  </a:moveTo>
                  <a:cubicBezTo>
                    <a:pt x="5839" y="3584"/>
                    <a:pt x="2402" y="7168"/>
                    <a:pt x="930" y="10509"/>
                  </a:cubicBezTo>
                  <a:cubicBezTo>
                    <a:pt x="-543" y="13851"/>
                    <a:pt x="-52" y="16951"/>
                    <a:pt x="930" y="18791"/>
                  </a:cubicBezTo>
                  <a:cubicBezTo>
                    <a:pt x="1912" y="20631"/>
                    <a:pt x="3384" y="21213"/>
                    <a:pt x="6330" y="21406"/>
                  </a:cubicBezTo>
                  <a:cubicBezTo>
                    <a:pt x="9275" y="21600"/>
                    <a:pt x="13693" y="21406"/>
                    <a:pt x="16393" y="20728"/>
                  </a:cubicBezTo>
                  <a:cubicBezTo>
                    <a:pt x="19093" y="20050"/>
                    <a:pt x="20075" y="18888"/>
                    <a:pt x="21057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201796" y="770466"/>
              <a:ext cx="273051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1324"/>
                  </a:moveTo>
                  <a:cubicBezTo>
                    <a:pt x="167" y="10276"/>
                    <a:pt x="335" y="9227"/>
                    <a:pt x="837" y="8703"/>
                  </a:cubicBezTo>
                  <a:cubicBezTo>
                    <a:pt x="1340" y="8179"/>
                    <a:pt x="2177" y="8179"/>
                    <a:pt x="4353" y="8388"/>
                  </a:cubicBezTo>
                  <a:cubicBezTo>
                    <a:pt x="6530" y="8598"/>
                    <a:pt x="10047" y="9017"/>
                    <a:pt x="12642" y="10590"/>
                  </a:cubicBezTo>
                  <a:cubicBezTo>
                    <a:pt x="15237" y="12163"/>
                    <a:pt x="16912" y="14889"/>
                    <a:pt x="17833" y="16777"/>
                  </a:cubicBezTo>
                  <a:cubicBezTo>
                    <a:pt x="18753" y="18664"/>
                    <a:pt x="18921" y="19713"/>
                    <a:pt x="18586" y="20447"/>
                  </a:cubicBezTo>
                  <a:cubicBezTo>
                    <a:pt x="18251" y="21181"/>
                    <a:pt x="17414" y="21600"/>
                    <a:pt x="16828" y="21285"/>
                  </a:cubicBezTo>
                  <a:cubicBezTo>
                    <a:pt x="16242" y="20971"/>
                    <a:pt x="15907" y="19922"/>
                    <a:pt x="16409" y="16567"/>
                  </a:cubicBezTo>
                  <a:cubicBezTo>
                    <a:pt x="16912" y="13212"/>
                    <a:pt x="18251" y="7550"/>
                    <a:pt x="19256" y="4404"/>
                  </a:cubicBezTo>
                  <a:cubicBezTo>
                    <a:pt x="20260" y="1258"/>
                    <a:pt x="20930" y="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519296" y="783166"/>
              <a:ext cx="1270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9000" y="16200"/>
                  </a:cubicBezTo>
                  <a:cubicBezTo>
                    <a:pt x="10800" y="20057"/>
                    <a:pt x="10800" y="21600"/>
                    <a:pt x="12600" y="21471"/>
                  </a:cubicBezTo>
                  <a:cubicBezTo>
                    <a:pt x="14400" y="21343"/>
                    <a:pt x="18000" y="19543"/>
                    <a:pt x="2160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531996" y="703701"/>
              <a:ext cx="31751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0" y="16790"/>
                    <a:pt x="0" y="12321"/>
                    <a:pt x="720" y="8225"/>
                  </a:cubicBezTo>
                  <a:cubicBezTo>
                    <a:pt x="1440" y="4128"/>
                    <a:pt x="2880" y="404"/>
                    <a:pt x="6480" y="31"/>
                  </a:cubicBezTo>
                  <a:cubicBezTo>
                    <a:pt x="10080" y="-341"/>
                    <a:pt x="15840" y="2638"/>
                    <a:pt x="21600" y="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579749" y="761874"/>
              <a:ext cx="199898" cy="16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82" fill="norm" stroke="1" extrusionOk="0">
                  <a:moveTo>
                    <a:pt x="14499" y="2682"/>
                  </a:moveTo>
                  <a:cubicBezTo>
                    <a:pt x="13824" y="1616"/>
                    <a:pt x="13149" y="549"/>
                    <a:pt x="12136" y="149"/>
                  </a:cubicBezTo>
                  <a:cubicBezTo>
                    <a:pt x="11124" y="-251"/>
                    <a:pt x="9774" y="16"/>
                    <a:pt x="7637" y="2682"/>
                  </a:cubicBezTo>
                  <a:cubicBezTo>
                    <a:pt x="5499" y="5349"/>
                    <a:pt x="2574" y="10416"/>
                    <a:pt x="1112" y="13749"/>
                  </a:cubicBezTo>
                  <a:cubicBezTo>
                    <a:pt x="-351" y="17082"/>
                    <a:pt x="-351" y="18682"/>
                    <a:pt x="999" y="19749"/>
                  </a:cubicBezTo>
                  <a:cubicBezTo>
                    <a:pt x="2349" y="20816"/>
                    <a:pt x="5049" y="21349"/>
                    <a:pt x="8649" y="20949"/>
                  </a:cubicBezTo>
                  <a:cubicBezTo>
                    <a:pt x="12249" y="20549"/>
                    <a:pt x="16749" y="19216"/>
                    <a:pt x="21249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404063" y="529166"/>
              <a:ext cx="1693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3099"/>
                    <a:pt x="0" y="6197"/>
                    <a:pt x="0" y="9433"/>
                  </a:cubicBezTo>
                  <a:cubicBezTo>
                    <a:pt x="0" y="12668"/>
                    <a:pt x="2700" y="16041"/>
                    <a:pt x="6750" y="18091"/>
                  </a:cubicBezTo>
                  <a:cubicBezTo>
                    <a:pt x="10800" y="20142"/>
                    <a:pt x="16200" y="20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501283" y="752360"/>
              <a:ext cx="141964" cy="24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3" fill="norm" stroke="1" extrusionOk="0">
                  <a:moveTo>
                    <a:pt x="3198" y="5364"/>
                  </a:moveTo>
                  <a:cubicBezTo>
                    <a:pt x="2563" y="9902"/>
                    <a:pt x="1928" y="14440"/>
                    <a:pt x="1451" y="17344"/>
                  </a:cubicBezTo>
                  <a:cubicBezTo>
                    <a:pt x="975" y="20248"/>
                    <a:pt x="657" y="21519"/>
                    <a:pt x="339" y="21428"/>
                  </a:cubicBezTo>
                  <a:cubicBezTo>
                    <a:pt x="22" y="21337"/>
                    <a:pt x="-296" y="19885"/>
                    <a:pt x="498" y="16890"/>
                  </a:cubicBezTo>
                  <a:cubicBezTo>
                    <a:pt x="1292" y="13895"/>
                    <a:pt x="3198" y="9358"/>
                    <a:pt x="4628" y="6453"/>
                  </a:cubicBezTo>
                  <a:cubicBezTo>
                    <a:pt x="6057" y="3549"/>
                    <a:pt x="7010" y="2279"/>
                    <a:pt x="8122" y="1371"/>
                  </a:cubicBezTo>
                  <a:cubicBezTo>
                    <a:pt x="9233" y="464"/>
                    <a:pt x="10504" y="-81"/>
                    <a:pt x="11616" y="10"/>
                  </a:cubicBezTo>
                  <a:cubicBezTo>
                    <a:pt x="12728" y="101"/>
                    <a:pt x="13680" y="827"/>
                    <a:pt x="15269" y="4003"/>
                  </a:cubicBezTo>
                  <a:cubicBezTo>
                    <a:pt x="16857" y="7180"/>
                    <a:pt x="19080" y="12806"/>
                    <a:pt x="21304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785312" y="487028"/>
              <a:ext cx="124635" cy="49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99" fill="norm" stroke="1" extrusionOk="0">
                  <a:moveTo>
                    <a:pt x="21198" y="1284"/>
                  </a:moveTo>
                  <a:cubicBezTo>
                    <a:pt x="20478" y="822"/>
                    <a:pt x="19758" y="361"/>
                    <a:pt x="18138" y="130"/>
                  </a:cubicBezTo>
                  <a:cubicBezTo>
                    <a:pt x="16518" y="-101"/>
                    <a:pt x="13998" y="-101"/>
                    <a:pt x="11118" y="776"/>
                  </a:cubicBezTo>
                  <a:cubicBezTo>
                    <a:pt x="8238" y="1653"/>
                    <a:pt x="4998" y="3407"/>
                    <a:pt x="2838" y="5807"/>
                  </a:cubicBezTo>
                  <a:cubicBezTo>
                    <a:pt x="678" y="8207"/>
                    <a:pt x="-402" y="11253"/>
                    <a:pt x="138" y="13976"/>
                  </a:cubicBezTo>
                  <a:cubicBezTo>
                    <a:pt x="678" y="16699"/>
                    <a:pt x="2838" y="19099"/>
                    <a:pt x="499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732146" y="808566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600"/>
                    <a:pt x="9318" y="9600"/>
                    <a:pt x="12918" y="60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932496" y="765150"/>
              <a:ext cx="104451" cy="1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35" fill="norm" stroke="1" extrusionOk="0">
                  <a:moveTo>
                    <a:pt x="9465" y="7980"/>
                  </a:moveTo>
                  <a:cubicBezTo>
                    <a:pt x="9465" y="6753"/>
                    <a:pt x="9465" y="5526"/>
                    <a:pt x="10312" y="4053"/>
                  </a:cubicBezTo>
                  <a:cubicBezTo>
                    <a:pt x="11159" y="2580"/>
                    <a:pt x="12853" y="862"/>
                    <a:pt x="12641" y="249"/>
                  </a:cubicBezTo>
                  <a:cubicBezTo>
                    <a:pt x="12429" y="-365"/>
                    <a:pt x="10312" y="126"/>
                    <a:pt x="7559" y="2090"/>
                  </a:cubicBezTo>
                  <a:cubicBezTo>
                    <a:pt x="4806" y="4053"/>
                    <a:pt x="1418" y="7490"/>
                    <a:pt x="359" y="10435"/>
                  </a:cubicBezTo>
                  <a:cubicBezTo>
                    <a:pt x="-700" y="13380"/>
                    <a:pt x="571" y="15835"/>
                    <a:pt x="4382" y="17553"/>
                  </a:cubicBezTo>
                  <a:cubicBezTo>
                    <a:pt x="8194" y="19271"/>
                    <a:pt x="14547" y="20253"/>
                    <a:pt x="209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094096" y="751416"/>
              <a:ext cx="165101" cy="17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0"/>
                  </a:moveTo>
                  <a:cubicBezTo>
                    <a:pt x="3877" y="5465"/>
                    <a:pt x="7754" y="10930"/>
                    <a:pt x="9831" y="14704"/>
                  </a:cubicBezTo>
                  <a:cubicBezTo>
                    <a:pt x="11908" y="18477"/>
                    <a:pt x="12185" y="20559"/>
                    <a:pt x="11769" y="21080"/>
                  </a:cubicBezTo>
                  <a:cubicBezTo>
                    <a:pt x="11354" y="21600"/>
                    <a:pt x="10246" y="20559"/>
                    <a:pt x="9554" y="18737"/>
                  </a:cubicBezTo>
                  <a:cubicBezTo>
                    <a:pt x="8862" y="16916"/>
                    <a:pt x="8585" y="14313"/>
                    <a:pt x="10662" y="11320"/>
                  </a:cubicBezTo>
                  <a:cubicBezTo>
                    <a:pt x="12738" y="8328"/>
                    <a:pt x="17169" y="4945"/>
                    <a:pt x="21600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270441" y="733491"/>
              <a:ext cx="318956" cy="17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72" fill="norm" stroke="1" extrusionOk="0">
                  <a:moveTo>
                    <a:pt x="1376" y="5141"/>
                  </a:moveTo>
                  <a:cubicBezTo>
                    <a:pt x="2087" y="4889"/>
                    <a:pt x="2797" y="4638"/>
                    <a:pt x="3366" y="3634"/>
                  </a:cubicBezTo>
                  <a:cubicBezTo>
                    <a:pt x="3934" y="2629"/>
                    <a:pt x="4360" y="871"/>
                    <a:pt x="4218" y="243"/>
                  </a:cubicBezTo>
                  <a:cubicBezTo>
                    <a:pt x="4076" y="-385"/>
                    <a:pt x="3366" y="117"/>
                    <a:pt x="2513" y="2755"/>
                  </a:cubicBezTo>
                  <a:cubicBezTo>
                    <a:pt x="1660" y="5392"/>
                    <a:pt x="666" y="10164"/>
                    <a:pt x="239" y="13178"/>
                  </a:cubicBezTo>
                  <a:cubicBezTo>
                    <a:pt x="-187" y="16192"/>
                    <a:pt x="-45" y="17448"/>
                    <a:pt x="666" y="18578"/>
                  </a:cubicBezTo>
                  <a:cubicBezTo>
                    <a:pt x="1376" y="19708"/>
                    <a:pt x="2655" y="20713"/>
                    <a:pt x="4147" y="19206"/>
                  </a:cubicBezTo>
                  <a:cubicBezTo>
                    <a:pt x="5639" y="17699"/>
                    <a:pt x="7345" y="13680"/>
                    <a:pt x="8339" y="11043"/>
                  </a:cubicBezTo>
                  <a:cubicBezTo>
                    <a:pt x="9334" y="8406"/>
                    <a:pt x="9618" y="7150"/>
                    <a:pt x="9689" y="7275"/>
                  </a:cubicBezTo>
                  <a:cubicBezTo>
                    <a:pt x="9760" y="7401"/>
                    <a:pt x="9618" y="8908"/>
                    <a:pt x="9476" y="10289"/>
                  </a:cubicBezTo>
                  <a:cubicBezTo>
                    <a:pt x="9334" y="11671"/>
                    <a:pt x="9192" y="12927"/>
                    <a:pt x="9121" y="14810"/>
                  </a:cubicBezTo>
                  <a:cubicBezTo>
                    <a:pt x="9050" y="16694"/>
                    <a:pt x="9050" y="19206"/>
                    <a:pt x="9263" y="19331"/>
                  </a:cubicBezTo>
                  <a:cubicBezTo>
                    <a:pt x="9476" y="19457"/>
                    <a:pt x="9902" y="17196"/>
                    <a:pt x="10755" y="14182"/>
                  </a:cubicBezTo>
                  <a:cubicBezTo>
                    <a:pt x="11608" y="11168"/>
                    <a:pt x="12887" y="7401"/>
                    <a:pt x="13881" y="5266"/>
                  </a:cubicBezTo>
                  <a:cubicBezTo>
                    <a:pt x="14876" y="3131"/>
                    <a:pt x="15587" y="2629"/>
                    <a:pt x="16084" y="3006"/>
                  </a:cubicBezTo>
                  <a:cubicBezTo>
                    <a:pt x="16581" y="3382"/>
                    <a:pt x="16866" y="4638"/>
                    <a:pt x="17079" y="7024"/>
                  </a:cubicBezTo>
                  <a:cubicBezTo>
                    <a:pt x="17292" y="9410"/>
                    <a:pt x="17434" y="12927"/>
                    <a:pt x="17505" y="15564"/>
                  </a:cubicBezTo>
                  <a:cubicBezTo>
                    <a:pt x="17576" y="18201"/>
                    <a:pt x="17576" y="19959"/>
                    <a:pt x="17931" y="20587"/>
                  </a:cubicBezTo>
                  <a:cubicBezTo>
                    <a:pt x="18287" y="21215"/>
                    <a:pt x="18997" y="20713"/>
                    <a:pt x="19637" y="19959"/>
                  </a:cubicBezTo>
                  <a:cubicBezTo>
                    <a:pt x="20276" y="19206"/>
                    <a:pt x="20845" y="18201"/>
                    <a:pt x="21413" y="1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625379" y="750387"/>
              <a:ext cx="395818" cy="15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6" fill="norm" stroke="1" extrusionOk="0">
                  <a:moveTo>
                    <a:pt x="2872" y="5324"/>
                  </a:moveTo>
                  <a:cubicBezTo>
                    <a:pt x="3332" y="4460"/>
                    <a:pt x="3791" y="3596"/>
                    <a:pt x="3734" y="3308"/>
                  </a:cubicBezTo>
                  <a:cubicBezTo>
                    <a:pt x="3676" y="3020"/>
                    <a:pt x="3102" y="3308"/>
                    <a:pt x="2413" y="4748"/>
                  </a:cubicBezTo>
                  <a:cubicBezTo>
                    <a:pt x="1723" y="6188"/>
                    <a:pt x="919" y="8780"/>
                    <a:pt x="459" y="10796"/>
                  </a:cubicBezTo>
                  <a:cubicBezTo>
                    <a:pt x="0" y="12812"/>
                    <a:pt x="-115" y="14252"/>
                    <a:pt x="115" y="16268"/>
                  </a:cubicBezTo>
                  <a:cubicBezTo>
                    <a:pt x="345" y="18284"/>
                    <a:pt x="919" y="20876"/>
                    <a:pt x="2815" y="21020"/>
                  </a:cubicBezTo>
                  <a:cubicBezTo>
                    <a:pt x="4711" y="21164"/>
                    <a:pt x="7928" y="18860"/>
                    <a:pt x="10053" y="16556"/>
                  </a:cubicBezTo>
                  <a:cubicBezTo>
                    <a:pt x="12179" y="14252"/>
                    <a:pt x="13213" y="11948"/>
                    <a:pt x="13902" y="10220"/>
                  </a:cubicBezTo>
                  <a:cubicBezTo>
                    <a:pt x="14591" y="8492"/>
                    <a:pt x="14936" y="7340"/>
                    <a:pt x="14994" y="5612"/>
                  </a:cubicBezTo>
                  <a:cubicBezTo>
                    <a:pt x="15051" y="3884"/>
                    <a:pt x="14821" y="1580"/>
                    <a:pt x="14419" y="572"/>
                  </a:cubicBezTo>
                  <a:cubicBezTo>
                    <a:pt x="14017" y="-436"/>
                    <a:pt x="13442" y="-148"/>
                    <a:pt x="12753" y="1724"/>
                  </a:cubicBezTo>
                  <a:cubicBezTo>
                    <a:pt x="12064" y="3596"/>
                    <a:pt x="11259" y="7052"/>
                    <a:pt x="10915" y="9500"/>
                  </a:cubicBezTo>
                  <a:cubicBezTo>
                    <a:pt x="10570" y="11948"/>
                    <a:pt x="10685" y="13388"/>
                    <a:pt x="12523" y="14972"/>
                  </a:cubicBezTo>
                  <a:cubicBezTo>
                    <a:pt x="14362" y="16556"/>
                    <a:pt x="17923" y="18284"/>
                    <a:pt x="21485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912746" y="1037166"/>
              <a:ext cx="4451351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0565"/>
                  </a:moveTo>
                  <a:cubicBezTo>
                    <a:pt x="329" y="21083"/>
                    <a:pt x="657" y="21600"/>
                    <a:pt x="1027" y="21471"/>
                  </a:cubicBezTo>
                  <a:cubicBezTo>
                    <a:pt x="1397" y="21341"/>
                    <a:pt x="1808" y="20565"/>
                    <a:pt x="2203" y="19854"/>
                  </a:cubicBezTo>
                  <a:cubicBezTo>
                    <a:pt x="2599" y="19143"/>
                    <a:pt x="2979" y="18496"/>
                    <a:pt x="3333" y="17914"/>
                  </a:cubicBezTo>
                  <a:cubicBezTo>
                    <a:pt x="3687" y="17332"/>
                    <a:pt x="4016" y="16814"/>
                    <a:pt x="4370" y="16297"/>
                  </a:cubicBezTo>
                  <a:cubicBezTo>
                    <a:pt x="4725" y="15780"/>
                    <a:pt x="5105" y="15262"/>
                    <a:pt x="5495" y="14745"/>
                  </a:cubicBezTo>
                  <a:cubicBezTo>
                    <a:pt x="5885" y="14228"/>
                    <a:pt x="6286" y="13710"/>
                    <a:pt x="6692" y="13193"/>
                  </a:cubicBezTo>
                  <a:cubicBezTo>
                    <a:pt x="7097" y="12675"/>
                    <a:pt x="7508" y="12158"/>
                    <a:pt x="7919" y="11705"/>
                  </a:cubicBezTo>
                  <a:cubicBezTo>
                    <a:pt x="8330" y="11253"/>
                    <a:pt x="8741" y="10865"/>
                    <a:pt x="9151" y="10541"/>
                  </a:cubicBezTo>
                  <a:cubicBezTo>
                    <a:pt x="9562" y="10218"/>
                    <a:pt x="9973" y="9959"/>
                    <a:pt x="10389" y="9636"/>
                  </a:cubicBezTo>
                  <a:cubicBezTo>
                    <a:pt x="10805" y="9313"/>
                    <a:pt x="11226" y="8925"/>
                    <a:pt x="11632" y="8601"/>
                  </a:cubicBezTo>
                  <a:cubicBezTo>
                    <a:pt x="12038" y="8278"/>
                    <a:pt x="12428" y="8019"/>
                    <a:pt x="12818" y="7631"/>
                  </a:cubicBezTo>
                  <a:cubicBezTo>
                    <a:pt x="13209" y="7243"/>
                    <a:pt x="13599" y="6726"/>
                    <a:pt x="13999" y="6273"/>
                  </a:cubicBezTo>
                  <a:cubicBezTo>
                    <a:pt x="14400" y="5820"/>
                    <a:pt x="14811" y="5432"/>
                    <a:pt x="15217" y="5044"/>
                  </a:cubicBezTo>
                  <a:cubicBezTo>
                    <a:pt x="15622" y="4656"/>
                    <a:pt x="16023" y="4268"/>
                    <a:pt x="16408" y="4010"/>
                  </a:cubicBezTo>
                  <a:cubicBezTo>
                    <a:pt x="16793" y="3751"/>
                    <a:pt x="17163" y="3622"/>
                    <a:pt x="17517" y="3428"/>
                  </a:cubicBezTo>
                  <a:cubicBezTo>
                    <a:pt x="17872" y="3234"/>
                    <a:pt x="18211" y="2975"/>
                    <a:pt x="18580" y="2716"/>
                  </a:cubicBezTo>
                  <a:cubicBezTo>
                    <a:pt x="18950" y="2457"/>
                    <a:pt x="19351" y="2199"/>
                    <a:pt x="19767" y="1875"/>
                  </a:cubicBezTo>
                  <a:cubicBezTo>
                    <a:pt x="20183" y="1552"/>
                    <a:pt x="20614" y="1164"/>
                    <a:pt x="20922" y="841"/>
                  </a:cubicBezTo>
                  <a:cubicBezTo>
                    <a:pt x="21230" y="517"/>
                    <a:pt x="21415" y="2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09557" y="199329"/>
              <a:ext cx="1122584" cy="61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2" fill="norm" stroke="1" extrusionOk="0">
                  <a:moveTo>
                    <a:pt x="891" y="21438"/>
                  </a:moveTo>
                  <a:cubicBezTo>
                    <a:pt x="527" y="21513"/>
                    <a:pt x="163" y="21587"/>
                    <a:pt x="41" y="21475"/>
                  </a:cubicBezTo>
                  <a:cubicBezTo>
                    <a:pt x="-80" y="21364"/>
                    <a:pt x="41" y="21066"/>
                    <a:pt x="689" y="20246"/>
                  </a:cubicBezTo>
                  <a:cubicBezTo>
                    <a:pt x="1336" y="19427"/>
                    <a:pt x="2509" y="18086"/>
                    <a:pt x="3742" y="16746"/>
                  </a:cubicBezTo>
                  <a:cubicBezTo>
                    <a:pt x="4976" y="15405"/>
                    <a:pt x="6271" y="14064"/>
                    <a:pt x="7585" y="12724"/>
                  </a:cubicBezTo>
                  <a:cubicBezTo>
                    <a:pt x="8900" y="11383"/>
                    <a:pt x="10235" y="10042"/>
                    <a:pt x="11610" y="8739"/>
                  </a:cubicBezTo>
                  <a:cubicBezTo>
                    <a:pt x="12985" y="7435"/>
                    <a:pt x="14401" y="6169"/>
                    <a:pt x="15614" y="5238"/>
                  </a:cubicBezTo>
                  <a:cubicBezTo>
                    <a:pt x="16828" y="4307"/>
                    <a:pt x="17839" y="3711"/>
                    <a:pt x="18527" y="3301"/>
                  </a:cubicBezTo>
                  <a:cubicBezTo>
                    <a:pt x="19214" y="2892"/>
                    <a:pt x="19578" y="2668"/>
                    <a:pt x="19740" y="2370"/>
                  </a:cubicBezTo>
                  <a:cubicBezTo>
                    <a:pt x="19902" y="2073"/>
                    <a:pt x="19862" y="1700"/>
                    <a:pt x="19760" y="1402"/>
                  </a:cubicBezTo>
                  <a:cubicBezTo>
                    <a:pt x="19659" y="1104"/>
                    <a:pt x="19498" y="881"/>
                    <a:pt x="19316" y="695"/>
                  </a:cubicBezTo>
                  <a:cubicBezTo>
                    <a:pt x="19133" y="508"/>
                    <a:pt x="18931" y="359"/>
                    <a:pt x="18648" y="248"/>
                  </a:cubicBezTo>
                  <a:cubicBezTo>
                    <a:pt x="18365" y="136"/>
                    <a:pt x="18001" y="61"/>
                    <a:pt x="18021" y="24"/>
                  </a:cubicBezTo>
                  <a:cubicBezTo>
                    <a:pt x="18041" y="-13"/>
                    <a:pt x="18446" y="-13"/>
                    <a:pt x="19053" y="61"/>
                  </a:cubicBezTo>
                  <a:cubicBezTo>
                    <a:pt x="19659" y="136"/>
                    <a:pt x="20468" y="285"/>
                    <a:pt x="20933" y="508"/>
                  </a:cubicBezTo>
                  <a:cubicBezTo>
                    <a:pt x="21399" y="732"/>
                    <a:pt x="21520" y="1030"/>
                    <a:pt x="21419" y="1849"/>
                  </a:cubicBezTo>
                  <a:cubicBezTo>
                    <a:pt x="21318" y="2668"/>
                    <a:pt x="20994" y="4009"/>
                    <a:pt x="20751" y="5089"/>
                  </a:cubicBezTo>
                  <a:cubicBezTo>
                    <a:pt x="20509" y="6169"/>
                    <a:pt x="20347" y="6988"/>
                    <a:pt x="20185" y="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094969" y="0"/>
              <a:ext cx="249965" cy="37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4" fill="norm" stroke="1" extrusionOk="0">
                  <a:moveTo>
                    <a:pt x="3497" y="9895"/>
                  </a:moveTo>
                  <a:cubicBezTo>
                    <a:pt x="2771" y="12791"/>
                    <a:pt x="2045" y="15687"/>
                    <a:pt x="1591" y="17437"/>
                  </a:cubicBezTo>
                  <a:cubicBezTo>
                    <a:pt x="1138" y="19187"/>
                    <a:pt x="956" y="19790"/>
                    <a:pt x="775" y="20393"/>
                  </a:cubicBezTo>
                  <a:cubicBezTo>
                    <a:pt x="593" y="20997"/>
                    <a:pt x="412" y="21600"/>
                    <a:pt x="230" y="21540"/>
                  </a:cubicBezTo>
                  <a:cubicBezTo>
                    <a:pt x="49" y="21479"/>
                    <a:pt x="-133" y="20755"/>
                    <a:pt x="139" y="18402"/>
                  </a:cubicBezTo>
                  <a:cubicBezTo>
                    <a:pt x="412" y="16049"/>
                    <a:pt x="1138" y="12067"/>
                    <a:pt x="1954" y="8930"/>
                  </a:cubicBezTo>
                  <a:cubicBezTo>
                    <a:pt x="2771" y="5792"/>
                    <a:pt x="3679" y="3499"/>
                    <a:pt x="4314" y="2051"/>
                  </a:cubicBezTo>
                  <a:cubicBezTo>
                    <a:pt x="4949" y="603"/>
                    <a:pt x="5312" y="0"/>
                    <a:pt x="5675" y="0"/>
                  </a:cubicBezTo>
                  <a:cubicBezTo>
                    <a:pt x="6038" y="0"/>
                    <a:pt x="6401" y="603"/>
                    <a:pt x="6946" y="1569"/>
                  </a:cubicBezTo>
                  <a:cubicBezTo>
                    <a:pt x="7491" y="2534"/>
                    <a:pt x="8217" y="3861"/>
                    <a:pt x="9033" y="4646"/>
                  </a:cubicBezTo>
                  <a:cubicBezTo>
                    <a:pt x="9850" y="5430"/>
                    <a:pt x="10758" y="5672"/>
                    <a:pt x="12210" y="5189"/>
                  </a:cubicBezTo>
                  <a:cubicBezTo>
                    <a:pt x="13662" y="4706"/>
                    <a:pt x="15659" y="3499"/>
                    <a:pt x="17111" y="2775"/>
                  </a:cubicBezTo>
                  <a:cubicBezTo>
                    <a:pt x="18563" y="2051"/>
                    <a:pt x="19470" y="1810"/>
                    <a:pt x="20106" y="1991"/>
                  </a:cubicBezTo>
                  <a:cubicBezTo>
                    <a:pt x="20741" y="2172"/>
                    <a:pt x="21104" y="2775"/>
                    <a:pt x="21285" y="4887"/>
                  </a:cubicBezTo>
                  <a:cubicBezTo>
                    <a:pt x="21467" y="6999"/>
                    <a:pt x="21467" y="10619"/>
                    <a:pt x="21376" y="13334"/>
                  </a:cubicBezTo>
                  <a:cubicBezTo>
                    <a:pt x="21285" y="16049"/>
                    <a:pt x="21104" y="17859"/>
                    <a:pt x="20922" y="19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441187" y="67330"/>
              <a:ext cx="245920" cy="3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9" fill="norm" stroke="1" extrusionOk="0">
                  <a:moveTo>
                    <a:pt x="3821" y="3454"/>
                  </a:moveTo>
                  <a:cubicBezTo>
                    <a:pt x="3082" y="7476"/>
                    <a:pt x="2344" y="11498"/>
                    <a:pt x="1882" y="14254"/>
                  </a:cubicBezTo>
                  <a:cubicBezTo>
                    <a:pt x="1421" y="17010"/>
                    <a:pt x="1236" y="18500"/>
                    <a:pt x="959" y="19617"/>
                  </a:cubicBezTo>
                  <a:cubicBezTo>
                    <a:pt x="682" y="20734"/>
                    <a:pt x="313" y="21479"/>
                    <a:pt x="129" y="21330"/>
                  </a:cubicBezTo>
                  <a:cubicBezTo>
                    <a:pt x="-56" y="21181"/>
                    <a:pt x="-56" y="20138"/>
                    <a:pt x="221" y="17680"/>
                  </a:cubicBezTo>
                  <a:cubicBezTo>
                    <a:pt x="498" y="15222"/>
                    <a:pt x="1052" y="11349"/>
                    <a:pt x="1698" y="8445"/>
                  </a:cubicBezTo>
                  <a:cubicBezTo>
                    <a:pt x="2344" y="5540"/>
                    <a:pt x="3082" y="3603"/>
                    <a:pt x="3636" y="2262"/>
                  </a:cubicBezTo>
                  <a:cubicBezTo>
                    <a:pt x="4190" y="922"/>
                    <a:pt x="4559" y="177"/>
                    <a:pt x="5113" y="28"/>
                  </a:cubicBezTo>
                  <a:cubicBezTo>
                    <a:pt x="5667" y="-121"/>
                    <a:pt x="6406" y="326"/>
                    <a:pt x="6959" y="1145"/>
                  </a:cubicBezTo>
                  <a:cubicBezTo>
                    <a:pt x="7513" y="1965"/>
                    <a:pt x="7882" y="3156"/>
                    <a:pt x="8436" y="4050"/>
                  </a:cubicBezTo>
                  <a:cubicBezTo>
                    <a:pt x="8990" y="4944"/>
                    <a:pt x="9729" y="5540"/>
                    <a:pt x="10652" y="5838"/>
                  </a:cubicBezTo>
                  <a:cubicBezTo>
                    <a:pt x="11575" y="6136"/>
                    <a:pt x="12682" y="6136"/>
                    <a:pt x="13975" y="5614"/>
                  </a:cubicBezTo>
                  <a:cubicBezTo>
                    <a:pt x="15267" y="5093"/>
                    <a:pt x="16744" y="4050"/>
                    <a:pt x="18036" y="3156"/>
                  </a:cubicBezTo>
                  <a:cubicBezTo>
                    <a:pt x="19329" y="2262"/>
                    <a:pt x="20436" y="1518"/>
                    <a:pt x="20990" y="1667"/>
                  </a:cubicBezTo>
                  <a:cubicBezTo>
                    <a:pt x="21544" y="1816"/>
                    <a:pt x="21544" y="2858"/>
                    <a:pt x="21267" y="5391"/>
                  </a:cubicBezTo>
                  <a:cubicBezTo>
                    <a:pt x="20990" y="7923"/>
                    <a:pt x="20436" y="11945"/>
                    <a:pt x="20159" y="14552"/>
                  </a:cubicBezTo>
                  <a:cubicBezTo>
                    <a:pt x="19882" y="17159"/>
                    <a:pt x="19882" y="18351"/>
                    <a:pt x="19882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731428" y="53924"/>
              <a:ext cx="242519" cy="31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6" fill="norm" stroke="1" extrusionOk="0">
                  <a:moveTo>
                    <a:pt x="21520" y="2078"/>
                  </a:moveTo>
                  <a:cubicBezTo>
                    <a:pt x="21144" y="1362"/>
                    <a:pt x="20769" y="647"/>
                    <a:pt x="19830" y="290"/>
                  </a:cubicBezTo>
                  <a:cubicBezTo>
                    <a:pt x="18890" y="-68"/>
                    <a:pt x="17388" y="-68"/>
                    <a:pt x="15697" y="147"/>
                  </a:cubicBezTo>
                  <a:cubicBezTo>
                    <a:pt x="14007" y="361"/>
                    <a:pt x="12129" y="790"/>
                    <a:pt x="10157" y="2221"/>
                  </a:cubicBezTo>
                  <a:cubicBezTo>
                    <a:pt x="8184" y="3651"/>
                    <a:pt x="6118" y="6083"/>
                    <a:pt x="4522" y="8586"/>
                  </a:cubicBezTo>
                  <a:cubicBezTo>
                    <a:pt x="2925" y="11090"/>
                    <a:pt x="1798" y="13664"/>
                    <a:pt x="1047" y="15596"/>
                  </a:cubicBezTo>
                  <a:cubicBezTo>
                    <a:pt x="296" y="17527"/>
                    <a:pt x="-80" y="18814"/>
                    <a:pt x="14" y="19744"/>
                  </a:cubicBezTo>
                  <a:cubicBezTo>
                    <a:pt x="108" y="20674"/>
                    <a:pt x="671" y="21246"/>
                    <a:pt x="2362" y="21389"/>
                  </a:cubicBezTo>
                  <a:cubicBezTo>
                    <a:pt x="4052" y="21532"/>
                    <a:pt x="6870" y="21246"/>
                    <a:pt x="9217" y="20745"/>
                  </a:cubicBezTo>
                  <a:cubicBezTo>
                    <a:pt x="11565" y="20245"/>
                    <a:pt x="13443" y="19529"/>
                    <a:pt x="15322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719946" y="24341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418446" y="218016"/>
              <a:ext cx="635001" cy="19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1080" y="3484"/>
                  </a:moveTo>
                  <a:cubicBezTo>
                    <a:pt x="720" y="6968"/>
                    <a:pt x="360" y="10452"/>
                    <a:pt x="180" y="12890"/>
                  </a:cubicBezTo>
                  <a:cubicBezTo>
                    <a:pt x="0" y="15329"/>
                    <a:pt x="0" y="16723"/>
                    <a:pt x="0" y="18000"/>
                  </a:cubicBezTo>
                  <a:cubicBezTo>
                    <a:pt x="0" y="19277"/>
                    <a:pt x="0" y="20439"/>
                    <a:pt x="216" y="21019"/>
                  </a:cubicBezTo>
                  <a:cubicBezTo>
                    <a:pt x="432" y="21600"/>
                    <a:pt x="864" y="21600"/>
                    <a:pt x="2304" y="19858"/>
                  </a:cubicBezTo>
                  <a:cubicBezTo>
                    <a:pt x="3744" y="18116"/>
                    <a:pt x="6192" y="14632"/>
                    <a:pt x="8748" y="11729"/>
                  </a:cubicBezTo>
                  <a:cubicBezTo>
                    <a:pt x="11304" y="8826"/>
                    <a:pt x="13968" y="6503"/>
                    <a:pt x="16128" y="4645"/>
                  </a:cubicBezTo>
                  <a:cubicBezTo>
                    <a:pt x="18288" y="2787"/>
                    <a:pt x="19944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541896" y="865716"/>
              <a:ext cx="9398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4" y="189"/>
                    <a:pt x="1168" y="379"/>
                    <a:pt x="2189" y="1279"/>
                  </a:cubicBezTo>
                  <a:cubicBezTo>
                    <a:pt x="3211" y="2179"/>
                    <a:pt x="4670" y="3789"/>
                    <a:pt x="6251" y="5495"/>
                  </a:cubicBezTo>
                  <a:cubicBezTo>
                    <a:pt x="7832" y="7200"/>
                    <a:pt x="9535" y="9000"/>
                    <a:pt x="11068" y="10611"/>
                  </a:cubicBezTo>
                  <a:cubicBezTo>
                    <a:pt x="12600" y="12221"/>
                    <a:pt x="13962" y="13642"/>
                    <a:pt x="15689" y="15442"/>
                  </a:cubicBezTo>
                  <a:cubicBezTo>
                    <a:pt x="17416" y="17242"/>
                    <a:pt x="19508" y="194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373746" y="1227666"/>
              <a:ext cx="8998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1054"/>
                  </a:moveTo>
                  <a:cubicBezTo>
                    <a:pt x="9327" y="527"/>
                    <a:pt x="6873" y="0"/>
                    <a:pt x="6873" y="0"/>
                  </a:cubicBezTo>
                  <a:cubicBezTo>
                    <a:pt x="6873" y="0"/>
                    <a:pt x="9327" y="527"/>
                    <a:pt x="12518" y="2195"/>
                  </a:cubicBezTo>
                  <a:cubicBezTo>
                    <a:pt x="15709" y="3863"/>
                    <a:pt x="19636" y="6673"/>
                    <a:pt x="20618" y="9483"/>
                  </a:cubicBezTo>
                  <a:cubicBezTo>
                    <a:pt x="21600" y="12293"/>
                    <a:pt x="19636" y="15102"/>
                    <a:pt x="15709" y="17122"/>
                  </a:cubicBezTo>
                  <a:cubicBezTo>
                    <a:pt x="11782" y="19141"/>
                    <a:pt x="5891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130842" y="1104005"/>
              <a:ext cx="357065" cy="4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3" fill="norm" stroke="1" extrusionOk="0">
                  <a:moveTo>
                    <a:pt x="1819" y="21060"/>
                  </a:moveTo>
                  <a:cubicBezTo>
                    <a:pt x="1184" y="21253"/>
                    <a:pt x="548" y="21447"/>
                    <a:pt x="231" y="21302"/>
                  </a:cubicBezTo>
                  <a:cubicBezTo>
                    <a:pt x="-87" y="21156"/>
                    <a:pt x="-87" y="20672"/>
                    <a:pt x="294" y="18832"/>
                  </a:cubicBezTo>
                  <a:cubicBezTo>
                    <a:pt x="675" y="16991"/>
                    <a:pt x="1438" y="13795"/>
                    <a:pt x="2518" y="10695"/>
                  </a:cubicBezTo>
                  <a:cubicBezTo>
                    <a:pt x="3598" y="7596"/>
                    <a:pt x="4995" y="4593"/>
                    <a:pt x="5885" y="2898"/>
                  </a:cubicBezTo>
                  <a:cubicBezTo>
                    <a:pt x="6774" y="1203"/>
                    <a:pt x="7155" y="816"/>
                    <a:pt x="7600" y="477"/>
                  </a:cubicBezTo>
                  <a:cubicBezTo>
                    <a:pt x="8045" y="138"/>
                    <a:pt x="8553" y="-153"/>
                    <a:pt x="8807" y="89"/>
                  </a:cubicBezTo>
                  <a:cubicBezTo>
                    <a:pt x="9061" y="331"/>
                    <a:pt x="9061" y="1106"/>
                    <a:pt x="8934" y="2414"/>
                  </a:cubicBezTo>
                  <a:cubicBezTo>
                    <a:pt x="8807" y="3721"/>
                    <a:pt x="8553" y="5562"/>
                    <a:pt x="8489" y="6773"/>
                  </a:cubicBezTo>
                  <a:cubicBezTo>
                    <a:pt x="8426" y="7983"/>
                    <a:pt x="8553" y="8564"/>
                    <a:pt x="8934" y="8855"/>
                  </a:cubicBezTo>
                  <a:cubicBezTo>
                    <a:pt x="9315" y="9146"/>
                    <a:pt x="9951" y="9146"/>
                    <a:pt x="11031" y="8661"/>
                  </a:cubicBezTo>
                  <a:cubicBezTo>
                    <a:pt x="12111" y="8177"/>
                    <a:pt x="13635" y="7208"/>
                    <a:pt x="15097" y="6337"/>
                  </a:cubicBezTo>
                  <a:cubicBezTo>
                    <a:pt x="16558" y="5465"/>
                    <a:pt x="17955" y="4690"/>
                    <a:pt x="18972" y="4303"/>
                  </a:cubicBezTo>
                  <a:cubicBezTo>
                    <a:pt x="19988" y="3915"/>
                    <a:pt x="20624" y="3915"/>
                    <a:pt x="21005" y="4206"/>
                  </a:cubicBezTo>
                  <a:cubicBezTo>
                    <a:pt x="21386" y="4496"/>
                    <a:pt x="21513" y="5077"/>
                    <a:pt x="21386" y="6337"/>
                  </a:cubicBezTo>
                  <a:cubicBezTo>
                    <a:pt x="21259" y="7596"/>
                    <a:pt x="20878" y="9533"/>
                    <a:pt x="20624" y="10889"/>
                  </a:cubicBezTo>
                  <a:cubicBezTo>
                    <a:pt x="20369" y="12245"/>
                    <a:pt x="20242" y="13020"/>
                    <a:pt x="20052" y="13698"/>
                  </a:cubicBezTo>
                  <a:cubicBezTo>
                    <a:pt x="19861" y="14376"/>
                    <a:pt x="19607" y="14957"/>
                    <a:pt x="19798" y="14957"/>
                  </a:cubicBezTo>
                  <a:cubicBezTo>
                    <a:pt x="19988" y="14957"/>
                    <a:pt x="20624" y="14376"/>
                    <a:pt x="21259" y="13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571738" y="1183216"/>
              <a:ext cx="173609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7" fill="norm" stroke="1" extrusionOk="0">
                  <a:moveTo>
                    <a:pt x="13538" y="0"/>
                  </a:moveTo>
                  <a:cubicBezTo>
                    <a:pt x="10675" y="3763"/>
                    <a:pt x="7812" y="7525"/>
                    <a:pt x="5600" y="10730"/>
                  </a:cubicBezTo>
                  <a:cubicBezTo>
                    <a:pt x="3388" y="13935"/>
                    <a:pt x="1827" y="16583"/>
                    <a:pt x="916" y="18255"/>
                  </a:cubicBezTo>
                  <a:cubicBezTo>
                    <a:pt x="5" y="19928"/>
                    <a:pt x="-255" y="20625"/>
                    <a:pt x="265" y="21043"/>
                  </a:cubicBezTo>
                  <a:cubicBezTo>
                    <a:pt x="786" y="21461"/>
                    <a:pt x="2087" y="21600"/>
                    <a:pt x="5731" y="21391"/>
                  </a:cubicBezTo>
                  <a:cubicBezTo>
                    <a:pt x="9374" y="21182"/>
                    <a:pt x="15359" y="20625"/>
                    <a:pt x="21345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851444" y="1151466"/>
              <a:ext cx="160603" cy="4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20" fill="norm" stroke="1" extrusionOk="0">
                  <a:moveTo>
                    <a:pt x="16235" y="0"/>
                  </a:moveTo>
                  <a:cubicBezTo>
                    <a:pt x="13990" y="3709"/>
                    <a:pt x="11746" y="7418"/>
                    <a:pt x="9362" y="10473"/>
                  </a:cubicBezTo>
                  <a:cubicBezTo>
                    <a:pt x="6978" y="13527"/>
                    <a:pt x="4453" y="15927"/>
                    <a:pt x="2910" y="17400"/>
                  </a:cubicBezTo>
                  <a:cubicBezTo>
                    <a:pt x="1367" y="18873"/>
                    <a:pt x="806" y="19418"/>
                    <a:pt x="385" y="19964"/>
                  </a:cubicBezTo>
                  <a:cubicBezTo>
                    <a:pt x="-35" y="20509"/>
                    <a:pt x="-316" y="21055"/>
                    <a:pt x="666" y="21327"/>
                  </a:cubicBezTo>
                  <a:cubicBezTo>
                    <a:pt x="1648" y="21600"/>
                    <a:pt x="3892" y="21600"/>
                    <a:pt x="7539" y="21218"/>
                  </a:cubicBezTo>
                  <a:cubicBezTo>
                    <a:pt x="11185" y="20836"/>
                    <a:pt x="16235" y="20073"/>
                    <a:pt x="21284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840596" y="136736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902967" y="1215878"/>
              <a:ext cx="299580" cy="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980" fill="norm" stroke="1" extrusionOk="0">
                  <a:moveTo>
                    <a:pt x="1906" y="12340"/>
                  </a:moveTo>
                  <a:cubicBezTo>
                    <a:pt x="994" y="8020"/>
                    <a:pt x="81" y="3700"/>
                    <a:pt x="5" y="1540"/>
                  </a:cubicBezTo>
                  <a:cubicBezTo>
                    <a:pt x="-71" y="-620"/>
                    <a:pt x="690" y="-620"/>
                    <a:pt x="3656" y="2260"/>
                  </a:cubicBezTo>
                  <a:cubicBezTo>
                    <a:pt x="6622" y="5140"/>
                    <a:pt x="11794" y="10900"/>
                    <a:pt x="15140" y="14500"/>
                  </a:cubicBezTo>
                  <a:cubicBezTo>
                    <a:pt x="18487" y="18100"/>
                    <a:pt x="20008" y="19540"/>
                    <a:pt x="21529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278746" y="1424516"/>
              <a:ext cx="527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9" y="18000"/>
                    <a:pt x="5378" y="14400"/>
                    <a:pt x="8198" y="11700"/>
                  </a:cubicBezTo>
                  <a:cubicBezTo>
                    <a:pt x="11017" y="9000"/>
                    <a:pt x="13966" y="7200"/>
                    <a:pt x="16222" y="5400"/>
                  </a:cubicBezTo>
                  <a:cubicBezTo>
                    <a:pt x="18477" y="3600"/>
                    <a:pt x="200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325029" y="1349258"/>
              <a:ext cx="188668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7" fill="norm" stroke="1" extrusionOk="0">
                  <a:moveTo>
                    <a:pt x="19232" y="1539"/>
                  </a:moveTo>
                  <a:cubicBezTo>
                    <a:pt x="18272" y="708"/>
                    <a:pt x="17312" y="-123"/>
                    <a:pt x="16232" y="15"/>
                  </a:cubicBezTo>
                  <a:cubicBezTo>
                    <a:pt x="15152" y="154"/>
                    <a:pt x="13952" y="1262"/>
                    <a:pt x="11552" y="3339"/>
                  </a:cubicBezTo>
                  <a:cubicBezTo>
                    <a:pt x="9152" y="5415"/>
                    <a:pt x="5552" y="8462"/>
                    <a:pt x="3392" y="10539"/>
                  </a:cubicBezTo>
                  <a:cubicBezTo>
                    <a:pt x="1232" y="12615"/>
                    <a:pt x="512" y="13723"/>
                    <a:pt x="152" y="14969"/>
                  </a:cubicBezTo>
                  <a:cubicBezTo>
                    <a:pt x="-208" y="16215"/>
                    <a:pt x="-208" y="17600"/>
                    <a:pt x="3392" y="18708"/>
                  </a:cubicBezTo>
                  <a:cubicBezTo>
                    <a:pt x="6992" y="19815"/>
                    <a:pt x="14192" y="20646"/>
                    <a:pt x="2139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406869" y="1744133"/>
              <a:ext cx="340470" cy="53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7" fill="norm" stroke="1" extrusionOk="0">
                  <a:moveTo>
                    <a:pt x="3914" y="10971"/>
                  </a:moveTo>
                  <a:cubicBezTo>
                    <a:pt x="3381" y="13629"/>
                    <a:pt x="2847" y="16286"/>
                    <a:pt x="2447" y="17914"/>
                  </a:cubicBezTo>
                  <a:cubicBezTo>
                    <a:pt x="2047" y="19543"/>
                    <a:pt x="1781" y="20143"/>
                    <a:pt x="1381" y="20657"/>
                  </a:cubicBezTo>
                  <a:cubicBezTo>
                    <a:pt x="981" y="21171"/>
                    <a:pt x="447" y="21600"/>
                    <a:pt x="181" y="21429"/>
                  </a:cubicBezTo>
                  <a:cubicBezTo>
                    <a:pt x="-86" y="21257"/>
                    <a:pt x="-86" y="20486"/>
                    <a:pt x="381" y="18429"/>
                  </a:cubicBezTo>
                  <a:cubicBezTo>
                    <a:pt x="847" y="16371"/>
                    <a:pt x="1781" y="13029"/>
                    <a:pt x="2847" y="10029"/>
                  </a:cubicBezTo>
                  <a:cubicBezTo>
                    <a:pt x="3914" y="7029"/>
                    <a:pt x="5114" y="4371"/>
                    <a:pt x="5914" y="2871"/>
                  </a:cubicBezTo>
                  <a:cubicBezTo>
                    <a:pt x="6714" y="1371"/>
                    <a:pt x="7114" y="1029"/>
                    <a:pt x="7581" y="686"/>
                  </a:cubicBezTo>
                  <a:cubicBezTo>
                    <a:pt x="8047" y="343"/>
                    <a:pt x="8581" y="0"/>
                    <a:pt x="9047" y="0"/>
                  </a:cubicBezTo>
                  <a:cubicBezTo>
                    <a:pt x="9514" y="0"/>
                    <a:pt x="9914" y="343"/>
                    <a:pt x="10381" y="1371"/>
                  </a:cubicBezTo>
                  <a:cubicBezTo>
                    <a:pt x="10847" y="2400"/>
                    <a:pt x="11381" y="4114"/>
                    <a:pt x="11781" y="5186"/>
                  </a:cubicBezTo>
                  <a:cubicBezTo>
                    <a:pt x="12181" y="6257"/>
                    <a:pt x="12447" y="6686"/>
                    <a:pt x="12914" y="7029"/>
                  </a:cubicBezTo>
                  <a:cubicBezTo>
                    <a:pt x="13381" y="7371"/>
                    <a:pt x="14047" y="7629"/>
                    <a:pt x="14714" y="7586"/>
                  </a:cubicBezTo>
                  <a:cubicBezTo>
                    <a:pt x="15381" y="7543"/>
                    <a:pt x="16047" y="7200"/>
                    <a:pt x="16914" y="6557"/>
                  </a:cubicBezTo>
                  <a:cubicBezTo>
                    <a:pt x="17781" y="5914"/>
                    <a:pt x="18847" y="4971"/>
                    <a:pt x="19647" y="4329"/>
                  </a:cubicBezTo>
                  <a:cubicBezTo>
                    <a:pt x="20447" y="3686"/>
                    <a:pt x="20981" y="3343"/>
                    <a:pt x="21247" y="3386"/>
                  </a:cubicBezTo>
                  <a:cubicBezTo>
                    <a:pt x="21514" y="3429"/>
                    <a:pt x="21514" y="3857"/>
                    <a:pt x="21247" y="5314"/>
                  </a:cubicBezTo>
                  <a:cubicBezTo>
                    <a:pt x="20981" y="6771"/>
                    <a:pt x="20447" y="9257"/>
                    <a:pt x="20047" y="11229"/>
                  </a:cubicBezTo>
                  <a:cubicBezTo>
                    <a:pt x="19647" y="13200"/>
                    <a:pt x="19381" y="14657"/>
                    <a:pt x="19247" y="15600"/>
                  </a:cubicBezTo>
                  <a:cubicBezTo>
                    <a:pt x="19114" y="16543"/>
                    <a:pt x="19114" y="16971"/>
                    <a:pt x="19381" y="17229"/>
                  </a:cubicBezTo>
                  <a:cubicBezTo>
                    <a:pt x="19647" y="17486"/>
                    <a:pt x="20181" y="17571"/>
                    <a:pt x="20714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774590" y="2019535"/>
              <a:ext cx="157957" cy="13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09" fill="norm" stroke="1" extrusionOk="0">
                  <a:moveTo>
                    <a:pt x="16308" y="6182"/>
                  </a:moveTo>
                  <a:cubicBezTo>
                    <a:pt x="16020" y="4545"/>
                    <a:pt x="15732" y="2909"/>
                    <a:pt x="15012" y="1600"/>
                  </a:cubicBezTo>
                  <a:cubicBezTo>
                    <a:pt x="14292" y="291"/>
                    <a:pt x="13140" y="-691"/>
                    <a:pt x="10836" y="618"/>
                  </a:cubicBezTo>
                  <a:cubicBezTo>
                    <a:pt x="8532" y="1927"/>
                    <a:pt x="5076" y="5527"/>
                    <a:pt x="3060" y="8473"/>
                  </a:cubicBezTo>
                  <a:cubicBezTo>
                    <a:pt x="1044" y="11418"/>
                    <a:pt x="468" y="13709"/>
                    <a:pt x="180" y="15673"/>
                  </a:cubicBezTo>
                  <a:cubicBezTo>
                    <a:pt x="-108" y="17636"/>
                    <a:pt x="-108" y="19273"/>
                    <a:pt x="612" y="20091"/>
                  </a:cubicBezTo>
                  <a:cubicBezTo>
                    <a:pt x="1332" y="20909"/>
                    <a:pt x="2772" y="20909"/>
                    <a:pt x="4068" y="20091"/>
                  </a:cubicBezTo>
                  <a:cubicBezTo>
                    <a:pt x="5364" y="19273"/>
                    <a:pt x="6516" y="17636"/>
                    <a:pt x="7668" y="15673"/>
                  </a:cubicBezTo>
                  <a:cubicBezTo>
                    <a:pt x="8820" y="13709"/>
                    <a:pt x="9972" y="11418"/>
                    <a:pt x="11124" y="9782"/>
                  </a:cubicBezTo>
                  <a:cubicBezTo>
                    <a:pt x="12276" y="8145"/>
                    <a:pt x="13428" y="7164"/>
                    <a:pt x="14292" y="7491"/>
                  </a:cubicBezTo>
                  <a:cubicBezTo>
                    <a:pt x="15156" y="7818"/>
                    <a:pt x="15732" y="9454"/>
                    <a:pt x="16884" y="11909"/>
                  </a:cubicBezTo>
                  <a:cubicBezTo>
                    <a:pt x="18036" y="14364"/>
                    <a:pt x="19764" y="17636"/>
                    <a:pt x="21492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970646" y="2053166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998977" y="2030851"/>
              <a:ext cx="117720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80" fill="norm" stroke="1" extrusionOk="0">
                  <a:moveTo>
                    <a:pt x="21452" y="2431"/>
                  </a:moveTo>
                  <a:cubicBezTo>
                    <a:pt x="19138" y="1142"/>
                    <a:pt x="16823" y="-148"/>
                    <a:pt x="15088" y="13"/>
                  </a:cubicBezTo>
                  <a:cubicBezTo>
                    <a:pt x="13352" y="174"/>
                    <a:pt x="12195" y="1786"/>
                    <a:pt x="9881" y="4849"/>
                  </a:cubicBezTo>
                  <a:cubicBezTo>
                    <a:pt x="7566" y="7912"/>
                    <a:pt x="4095" y="12425"/>
                    <a:pt x="2166" y="15488"/>
                  </a:cubicBezTo>
                  <a:cubicBezTo>
                    <a:pt x="238" y="18551"/>
                    <a:pt x="-148" y="20162"/>
                    <a:pt x="45" y="20807"/>
                  </a:cubicBezTo>
                  <a:cubicBezTo>
                    <a:pt x="238" y="21452"/>
                    <a:pt x="1009" y="21130"/>
                    <a:pt x="1781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123046" y="20722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142096" y="2002366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197355" y="2015066"/>
              <a:ext cx="30034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854" y="0"/>
                  </a:moveTo>
                  <a:cubicBezTo>
                    <a:pt x="2401" y="5100"/>
                    <a:pt x="1948" y="10200"/>
                    <a:pt x="1495" y="13650"/>
                  </a:cubicBezTo>
                  <a:cubicBezTo>
                    <a:pt x="1041" y="17100"/>
                    <a:pt x="588" y="18900"/>
                    <a:pt x="286" y="19050"/>
                  </a:cubicBezTo>
                  <a:cubicBezTo>
                    <a:pt x="-16" y="19200"/>
                    <a:pt x="-167" y="17700"/>
                    <a:pt x="286" y="14850"/>
                  </a:cubicBezTo>
                  <a:cubicBezTo>
                    <a:pt x="739" y="12000"/>
                    <a:pt x="1797" y="7800"/>
                    <a:pt x="2627" y="5250"/>
                  </a:cubicBezTo>
                  <a:cubicBezTo>
                    <a:pt x="3458" y="2700"/>
                    <a:pt x="4062" y="1800"/>
                    <a:pt x="4591" y="1950"/>
                  </a:cubicBezTo>
                  <a:cubicBezTo>
                    <a:pt x="5120" y="2100"/>
                    <a:pt x="5573" y="3300"/>
                    <a:pt x="5799" y="4650"/>
                  </a:cubicBezTo>
                  <a:cubicBezTo>
                    <a:pt x="6026" y="6000"/>
                    <a:pt x="6026" y="7500"/>
                    <a:pt x="5724" y="9600"/>
                  </a:cubicBezTo>
                  <a:cubicBezTo>
                    <a:pt x="5422" y="11700"/>
                    <a:pt x="4818" y="14400"/>
                    <a:pt x="4742" y="15000"/>
                  </a:cubicBezTo>
                  <a:cubicBezTo>
                    <a:pt x="4667" y="15600"/>
                    <a:pt x="5120" y="14100"/>
                    <a:pt x="5950" y="12000"/>
                  </a:cubicBezTo>
                  <a:cubicBezTo>
                    <a:pt x="6781" y="9900"/>
                    <a:pt x="7990" y="7200"/>
                    <a:pt x="8971" y="5550"/>
                  </a:cubicBezTo>
                  <a:cubicBezTo>
                    <a:pt x="9953" y="3900"/>
                    <a:pt x="10709" y="3300"/>
                    <a:pt x="11086" y="3750"/>
                  </a:cubicBezTo>
                  <a:cubicBezTo>
                    <a:pt x="11464" y="4200"/>
                    <a:pt x="11464" y="5700"/>
                    <a:pt x="11086" y="7950"/>
                  </a:cubicBezTo>
                  <a:cubicBezTo>
                    <a:pt x="10709" y="10200"/>
                    <a:pt x="9953" y="13200"/>
                    <a:pt x="9500" y="15450"/>
                  </a:cubicBezTo>
                  <a:cubicBezTo>
                    <a:pt x="9047" y="17700"/>
                    <a:pt x="8896" y="19200"/>
                    <a:pt x="9123" y="19200"/>
                  </a:cubicBezTo>
                  <a:cubicBezTo>
                    <a:pt x="9349" y="19200"/>
                    <a:pt x="9953" y="17700"/>
                    <a:pt x="10709" y="15450"/>
                  </a:cubicBezTo>
                  <a:cubicBezTo>
                    <a:pt x="11464" y="13200"/>
                    <a:pt x="12370" y="10200"/>
                    <a:pt x="13276" y="7650"/>
                  </a:cubicBezTo>
                  <a:cubicBezTo>
                    <a:pt x="14183" y="5100"/>
                    <a:pt x="15089" y="3000"/>
                    <a:pt x="15542" y="2700"/>
                  </a:cubicBezTo>
                  <a:cubicBezTo>
                    <a:pt x="15995" y="2400"/>
                    <a:pt x="15995" y="3900"/>
                    <a:pt x="15693" y="6600"/>
                  </a:cubicBezTo>
                  <a:cubicBezTo>
                    <a:pt x="15391" y="9300"/>
                    <a:pt x="14787" y="13200"/>
                    <a:pt x="14636" y="15900"/>
                  </a:cubicBezTo>
                  <a:cubicBezTo>
                    <a:pt x="14485" y="18600"/>
                    <a:pt x="14787" y="20100"/>
                    <a:pt x="15316" y="20400"/>
                  </a:cubicBezTo>
                  <a:cubicBezTo>
                    <a:pt x="15844" y="20700"/>
                    <a:pt x="16599" y="19800"/>
                    <a:pt x="17204" y="18450"/>
                  </a:cubicBezTo>
                  <a:cubicBezTo>
                    <a:pt x="17808" y="17100"/>
                    <a:pt x="18261" y="15300"/>
                    <a:pt x="18865" y="13650"/>
                  </a:cubicBezTo>
                  <a:cubicBezTo>
                    <a:pt x="19469" y="12000"/>
                    <a:pt x="20225" y="10500"/>
                    <a:pt x="20602" y="11100"/>
                  </a:cubicBezTo>
                  <a:cubicBezTo>
                    <a:pt x="20980" y="11700"/>
                    <a:pt x="20980" y="14400"/>
                    <a:pt x="21055" y="16500"/>
                  </a:cubicBezTo>
                  <a:cubicBezTo>
                    <a:pt x="21131" y="18600"/>
                    <a:pt x="21282" y="20100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554846" y="2051523"/>
              <a:ext cx="189218" cy="10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01" fill="norm" stroke="1" extrusionOk="0">
                  <a:moveTo>
                    <a:pt x="0" y="8875"/>
                  </a:moveTo>
                  <a:cubicBezTo>
                    <a:pt x="480" y="10912"/>
                    <a:pt x="960" y="12950"/>
                    <a:pt x="960" y="14988"/>
                  </a:cubicBezTo>
                  <a:cubicBezTo>
                    <a:pt x="960" y="17026"/>
                    <a:pt x="480" y="19063"/>
                    <a:pt x="720" y="19471"/>
                  </a:cubicBezTo>
                  <a:cubicBezTo>
                    <a:pt x="960" y="19878"/>
                    <a:pt x="1920" y="18656"/>
                    <a:pt x="3120" y="16210"/>
                  </a:cubicBezTo>
                  <a:cubicBezTo>
                    <a:pt x="4320" y="13765"/>
                    <a:pt x="5760" y="10097"/>
                    <a:pt x="6960" y="7448"/>
                  </a:cubicBezTo>
                  <a:cubicBezTo>
                    <a:pt x="8160" y="4799"/>
                    <a:pt x="9120" y="3169"/>
                    <a:pt x="9600" y="3373"/>
                  </a:cubicBezTo>
                  <a:cubicBezTo>
                    <a:pt x="10080" y="3576"/>
                    <a:pt x="10080" y="5614"/>
                    <a:pt x="9960" y="7652"/>
                  </a:cubicBezTo>
                  <a:cubicBezTo>
                    <a:pt x="9840" y="9690"/>
                    <a:pt x="9600" y="11727"/>
                    <a:pt x="10080" y="11727"/>
                  </a:cubicBezTo>
                  <a:cubicBezTo>
                    <a:pt x="10560" y="11727"/>
                    <a:pt x="11760" y="9690"/>
                    <a:pt x="13080" y="7448"/>
                  </a:cubicBezTo>
                  <a:cubicBezTo>
                    <a:pt x="14400" y="5207"/>
                    <a:pt x="15840" y="2761"/>
                    <a:pt x="17280" y="1335"/>
                  </a:cubicBezTo>
                  <a:cubicBezTo>
                    <a:pt x="18720" y="-91"/>
                    <a:pt x="20160" y="-499"/>
                    <a:pt x="20880" y="724"/>
                  </a:cubicBezTo>
                  <a:cubicBezTo>
                    <a:pt x="21600" y="1946"/>
                    <a:pt x="21600" y="4799"/>
                    <a:pt x="21120" y="8467"/>
                  </a:cubicBezTo>
                  <a:cubicBezTo>
                    <a:pt x="20640" y="12135"/>
                    <a:pt x="19680" y="16618"/>
                    <a:pt x="1872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126759" y="1970616"/>
              <a:ext cx="158338" cy="29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7" fill="norm" stroke="1" extrusionOk="0">
                  <a:moveTo>
                    <a:pt x="13586" y="0"/>
                  </a:moveTo>
                  <a:cubicBezTo>
                    <a:pt x="10460" y="4629"/>
                    <a:pt x="7334" y="9257"/>
                    <a:pt x="5202" y="12343"/>
                  </a:cubicBezTo>
                  <a:cubicBezTo>
                    <a:pt x="3071" y="15429"/>
                    <a:pt x="1934" y="16971"/>
                    <a:pt x="1081" y="18283"/>
                  </a:cubicBezTo>
                  <a:cubicBezTo>
                    <a:pt x="228" y="19594"/>
                    <a:pt x="-340" y="20674"/>
                    <a:pt x="228" y="21137"/>
                  </a:cubicBezTo>
                  <a:cubicBezTo>
                    <a:pt x="797" y="21600"/>
                    <a:pt x="2502" y="21446"/>
                    <a:pt x="6197" y="20674"/>
                  </a:cubicBezTo>
                  <a:cubicBezTo>
                    <a:pt x="9892" y="19903"/>
                    <a:pt x="15576" y="18514"/>
                    <a:pt x="2126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310496" y="2135716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386696" y="203411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434979" y="1989666"/>
              <a:ext cx="53318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71" fill="norm" stroke="1" extrusionOk="0">
                  <a:moveTo>
                    <a:pt x="20926" y="0"/>
                  </a:moveTo>
                  <a:cubicBezTo>
                    <a:pt x="18434" y="4000"/>
                    <a:pt x="15941" y="8000"/>
                    <a:pt x="12618" y="11280"/>
                  </a:cubicBezTo>
                  <a:cubicBezTo>
                    <a:pt x="9295" y="14560"/>
                    <a:pt x="5141" y="17120"/>
                    <a:pt x="2649" y="18800"/>
                  </a:cubicBezTo>
                  <a:cubicBezTo>
                    <a:pt x="157" y="20480"/>
                    <a:pt x="-674" y="21280"/>
                    <a:pt x="572" y="21440"/>
                  </a:cubicBezTo>
                  <a:cubicBezTo>
                    <a:pt x="1818" y="21600"/>
                    <a:pt x="5141" y="21120"/>
                    <a:pt x="8464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461370" y="2099353"/>
              <a:ext cx="80098" cy="13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0988" fill="norm" stroke="1" extrusionOk="0">
                  <a:moveTo>
                    <a:pt x="16589" y="9268"/>
                  </a:moveTo>
                  <a:cubicBezTo>
                    <a:pt x="17669" y="7680"/>
                    <a:pt x="18749" y="6092"/>
                    <a:pt x="19559" y="4504"/>
                  </a:cubicBezTo>
                  <a:cubicBezTo>
                    <a:pt x="20369" y="2915"/>
                    <a:pt x="20909" y="1327"/>
                    <a:pt x="19829" y="533"/>
                  </a:cubicBezTo>
                  <a:cubicBezTo>
                    <a:pt x="18749" y="-261"/>
                    <a:pt x="16049" y="-261"/>
                    <a:pt x="13079" y="1168"/>
                  </a:cubicBezTo>
                  <a:cubicBezTo>
                    <a:pt x="10109" y="2598"/>
                    <a:pt x="6869" y="5457"/>
                    <a:pt x="4709" y="7680"/>
                  </a:cubicBezTo>
                  <a:cubicBezTo>
                    <a:pt x="2549" y="9904"/>
                    <a:pt x="1469" y="11492"/>
                    <a:pt x="659" y="13715"/>
                  </a:cubicBezTo>
                  <a:cubicBezTo>
                    <a:pt x="-151" y="15939"/>
                    <a:pt x="-691" y="18798"/>
                    <a:pt x="2009" y="20068"/>
                  </a:cubicBezTo>
                  <a:cubicBezTo>
                    <a:pt x="4709" y="21339"/>
                    <a:pt x="10649" y="21021"/>
                    <a:pt x="16589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558757" y="2115094"/>
              <a:ext cx="107340" cy="15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40" fill="norm" stroke="1" extrusionOk="0">
                  <a:moveTo>
                    <a:pt x="8772" y="8854"/>
                  </a:moveTo>
                  <a:cubicBezTo>
                    <a:pt x="10043" y="7414"/>
                    <a:pt x="11313" y="5974"/>
                    <a:pt x="13007" y="4390"/>
                  </a:cubicBezTo>
                  <a:cubicBezTo>
                    <a:pt x="14702" y="2806"/>
                    <a:pt x="16819" y="1078"/>
                    <a:pt x="16819" y="358"/>
                  </a:cubicBezTo>
                  <a:cubicBezTo>
                    <a:pt x="16819" y="-362"/>
                    <a:pt x="14702" y="-74"/>
                    <a:pt x="11737" y="1942"/>
                  </a:cubicBezTo>
                  <a:cubicBezTo>
                    <a:pt x="8772" y="3958"/>
                    <a:pt x="4960" y="7702"/>
                    <a:pt x="2843" y="10294"/>
                  </a:cubicBezTo>
                  <a:cubicBezTo>
                    <a:pt x="725" y="12886"/>
                    <a:pt x="302" y="14326"/>
                    <a:pt x="90" y="15766"/>
                  </a:cubicBezTo>
                  <a:cubicBezTo>
                    <a:pt x="-122" y="17206"/>
                    <a:pt x="-122" y="18646"/>
                    <a:pt x="1996" y="19654"/>
                  </a:cubicBezTo>
                  <a:cubicBezTo>
                    <a:pt x="4113" y="20662"/>
                    <a:pt x="8349" y="21238"/>
                    <a:pt x="11949" y="20518"/>
                  </a:cubicBezTo>
                  <a:cubicBezTo>
                    <a:pt x="15549" y="19798"/>
                    <a:pt x="18513" y="17782"/>
                    <a:pt x="21478" y="15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697846" y="1975837"/>
              <a:ext cx="57151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991"/>
                  </a:moveTo>
                  <a:cubicBezTo>
                    <a:pt x="21600" y="1038"/>
                    <a:pt x="21600" y="85"/>
                    <a:pt x="20400" y="5"/>
                  </a:cubicBezTo>
                  <a:cubicBezTo>
                    <a:pt x="19200" y="-74"/>
                    <a:pt x="16800" y="720"/>
                    <a:pt x="13200" y="3500"/>
                  </a:cubicBezTo>
                  <a:cubicBezTo>
                    <a:pt x="9600" y="6279"/>
                    <a:pt x="4800" y="11044"/>
                    <a:pt x="2400" y="14379"/>
                  </a:cubicBezTo>
                  <a:cubicBezTo>
                    <a:pt x="0" y="17714"/>
                    <a:pt x="0" y="19620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771077" y="2021416"/>
              <a:ext cx="60120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73" fill="norm" stroke="1" extrusionOk="0">
                  <a:moveTo>
                    <a:pt x="5514" y="14765"/>
                  </a:moveTo>
                  <a:cubicBezTo>
                    <a:pt x="4024" y="16132"/>
                    <a:pt x="2534" y="17499"/>
                    <a:pt x="1417" y="18866"/>
                  </a:cubicBezTo>
                  <a:cubicBezTo>
                    <a:pt x="300" y="20233"/>
                    <a:pt x="-445" y="21600"/>
                    <a:pt x="300" y="21463"/>
                  </a:cubicBezTo>
                  <a:cubicBezTo>
                    <a:pt x="1045" y="21327"/>
                    <a:pt x="3279" y="19686"/>
                    <a:pt x="7003" y="15858"/>
                  </a:cubicBezTo>
                  <a:cubicBezTo>
                    <a:pt x="10727" y="12030"/>
                    <a:pt x="15941" y="6015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829982" y="1945216"/>
              <a:ext cx="242515" cy="28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6" fill="norm" stroke="1" extrusionOk="0">
                  <a:moveTo>
                    <a:pt x="5743" y="0"/>
                  </a:moveTo>
                  <a:cubicBezTo>
                    <a:pt x="5367" y="3063"/>
                    <a:pt x="4991" y="6125"/>
                    <a:pt x="4240" y="9510"/>
                  </a:cubicBezTo>
                  <a:cubicBezTo>
                    <a:pt x="3489" y="12896"/>
                    <a:pt x="2362" y="16603"/>
                    <a:pt x="1517" y="18779"/>
                  </a:cubicBezTo>
                  <a:cubicBezTo>
                    <a:pt x="671" y="20955"/>
                    <a:pt x="108" y="21600"/>
                    <a:pt x="14" y="21519"/>
                  </a:cubicBezTo>
                  <a:cubicBezTo>
                    <a:pt x="-80" y="21439"/>
                    <a:pt x="296" y="20633"/>
                    <a:pt x="1423" y="19182"/>
                  </a:cubicBezTo>
                  <a:cubicBezTo>
                    <a:pt x="2550" y="17731"/>
                    <a:pt x="4428" y="15636"/>
                    <a:pt x="5837" y="14507"/>
                  </a:cubicBezTo>
                  <a:cubicBezTo>
                    <a:pt x="7245" y="13379"/>
                    <a:pt x="8184" y="13218"/>
                    <a:pt x="8748" y="13540"/>
                  </a:cubicBezTo>
                  <a:cubicBezTo>
                    <a:pt x="9311" y="13863"/>
                    <a:pt x="9499" y="14669"/>
                    <a:pt x="9593" y="15475"/>
                  </a:cubicBezTo>
                  <a:cubicBezTo>
                    <a:pt x="9687" y="16281"/>
                    <a:pt x="9687" y="17087"/>
                    <a:pt x="10157" y="17570"/>
                  </a:cubicBezTo>
                  <a:cubicBezTo>
                    <a:pt x="10626" y="18054"/>
                    <a:pt x="11565" y="18215"/>
                    <a:pt x="12786" y="17731"/>
                  </a:cubicBezTo>
                  <a:cubicBezTo>
                    <a:pt x="14007" y="17248"/>
                    <a:pt x="15510" y="16119"/>
                    <a:pt x="16637" y="14910"/>
                  </a:cubicBezTo>
                  <a:cubicBezTo>
                    <a:pt x="17763" y="13701"/>
                    <a:pt x="18515" y="12412"/>
                    <a:pt x="18421" y="11928"/>
                  </a:cubicBezTo>
                  <a:cubicBezTo>
                    <a:pt x="18327" y="11445"/>
                    <a:pt x="17388" y="11767"/>
                    <a:pt x="16355" y="12734"/>
                  </a:cubicBezTo>
                  <a:cubicBezTo>
                    <a:pt x="15322" y="13701"/>
                    <a:pt x="14195" y="15313"/>
                    <a:pt x="13631" y="16522"/>
                  </a:cubicBezTo>
                  <a:cubicBezTo>
                    <a:pt x="13068" y="17731"/>
                    <a:pt x="13068" y="18537"/>
                    <a:pt x="13443" y="19182"/>
                  </a:cubicBezTo>
                  <a:cubicBezTo>
                    <a:pt x="13819" y="19827"/>
                    <a:pt x="14570" y="20310"/>
                    <a:pt x="15791" y="20149"/>
                  </a:cubicBezTo>
                  <a:cubicBezTo>
                    <a:pt x="17012" y="19988"/>
                    <a:pt x="18703" y="19182"/>
                    <a:pt x="19736" y="17893"/>
                  </a:cubicBezTo>
                  <a:cubicBezTo>
                    <a:pt x="20769" y="16603"/>
                    <a:pt x="21144" y="14830"/>
                    <a:pt x="21520" y="1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092554" y="2116666"/>
              <a:ext cx="113293" cy="9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42" fill="norm" stroke="1" extrusionOk="0">
                  <a:moveTo>
                    <a:pt x="9409" y="1440"/>
                  </a:moveTo>
                  <a:cubicBezTo>
                    <a:pt x="7409" y="1440"/>
                    <a:pt x="5409" y="1440"/>
                    <a:pt x="3809" y="3120"/>
                  </a:cubicBezTo>
                  <a:cubicBezTo>
                    <a:pt x="2209" y="4800"/>
                    <a:pt x="1009" y="8160"/>
                    <a:pt x="409" y="11040"/>
                  </a:cubicBezTo>
                  <a:cubicBezTo>
                    <a:pt x="-191" y="13920"/>
                    <a:pt x="-191" y="16320"/>
                    <a:pt x="809" y="18000"/>
                  </a:cubicBezTo>
                  <a:cubicBezTo>
                    <a:pt x="1809" y="19680"/>
                    <a:pt x="3809" y="20640"/>
                    <a:pt x="5809" y="21120"/>
                  </a:cubicBezTo>
                  <a:cubicBezTo>
                    <a:pt x="7809" y="21600"/>
                    <a:pt x="9809" y="21600"/>
                    <a:pt x="12409" y="18000"/>
                  </a:cubicBezTo>
                  <a:cubicBezTo>
                    <a:pt x="15009" y="14400"/>
                    <a:pt x="18209" y="720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213607" y="1951703"/>
              <a:ext cx="195928" cy="27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87" fill="norm" stroke="1" extrusionOk="0">
                  <a:moveTo>
                    <a:pt x="10877" y="14870"/>
                  </a:moveTo>
                  <a:cubicBezTo>
                    <a:pt x="9958" y="14390"/>
                    <a:pt x="9038" y="13910"/>
                    <a:pt x="7545" y="13990"/>
                  </a:cubicBezTo>
                  <a:cubicBezTo>
                    <a:pt x="6051" y="14070"/>
                    <a:pt x="3983" y="14710"/>
                    <a:pt x="2604" y="15590"/>
                  </a:cubicBezTo>
                  <a:cubicBezTo>
                    <a:pt x="1226" y="16470"/>
                    <a:pt x="536" y="17590"/>
                    <a:pt x="192" y="18550"/>
                  </a:cubicBezTo>
                  <a:cubicBezTo>
                    <a:pt x="-153" y="19510"/>
                    <a:pt x="-153" y="20310"/>
                    <a:pt x="1226" y="20790"/>
                  </a:cubicBezTo>
                  <a:cubicBezTo>
                    <a:pt x="2604" y="21270"/>
                    <a:pt x="5362" y="21430"/>
                    <a:pt x="8809" y="19190"/>
                  </a:cubicBezTo>
                  <a:cubicBezTo>
                    <a:pt x="12256" y="16950"/>
                    <a:pt x="16392" y="12310"/>
                    <a:pt x="18690" y="9030"/>
                  </a:cubicBezTo>
                  <a:cubicBezTo>
                    <a:pt x="20987" y="5750"/>
                    <a:pt x="21447" y="3830"/>
                    <a:pt x="21217" y="2470"/>
                  </a:cubicBezTo>
                  <a:cubicBezTo>
                    <a:pt x="20987" y="1110"/>
                    <a:pt x="20068" y="310"/>
                    <a:pt x="19034" y="70"/>
                  </a:cubicBezTo>
                  <a:cubicBezTo>
                    <a:pt x="18000" y="-170"/>
                    <a:pt x="16851" y="150"/>
                    <a:pt x="15358" y="1990"/>
                  </a:cubicBezTo>
                  <a:cubicBezTo>
                    <a:pt x="13864" y="3830"/>
                    <a:pt x="12026" y="7190"/>
                    <a:pt x="11911" y="10230"/>
                  </a:cubicBezTo>
                  <a:cubicBezTo>
                    <a:pt x="11796" y="13270"/>
                    <a:pt x="13404" y="15990"/>
                    <a:pt x="15013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750374" y="2054619"/>
              <a:ext cx="221462" cy="23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86" fill="norm" stroke="1" extrusionOk="0">
                  <a:moveTo>
                    <a:pt x="7417" y="2182"/>
                  </a:moveTo>
                  <a:cubicBezTo>
                    <a:pt x="10041" y="2568"/>
                    <a:pt x="12666" y="2954"/>
                    <a:pt x="14785" y="2954"/>
                  </a:cubicBezTo>
                  <a:cubicBezTo>
                    <a:pt x="16905" y="2954"/>
                    <a:pt x="18520" y="2568"/>
                    <a:pt x="19630" y="1989"/>
                  </a:cubicBezTo>
                  <a:cubicBezTo>
                    <a:pt x="20740" y="1411"/>
                    <a:pt x="21346" y="639"/>
                    <a:pt x="21043" y="254"/>
                  </a:cubicBezTo>
                  <a:cubicBezTo>
                    <a:pt x="20740" y="-132"/>
                    <a:pt x="19529" y="-132"/>
                    <a:pt x="17107" y="639"/>
                  </a:cubicBezTo>
                  <a:cubicBezTo>
                    <a:pt x="14684" y="1411"/>
                    <a:pt x="11051" y="2954"/>
                    <a:pt x="9032" y="4207"/>
                  </a:cubicBezTo>
                  <a:cubicBezTo>
                    <a:pt x="7013" y="5461"/>
                    <a:pt x="6610" y="6425"/>
                    <a:pt x="6509" y="7389"/>
                  </a:cubicBezTo>
                  <a:cubicBezTo>
                    <a:pt x="6408" y="8354"/>
                    <a:pt x="6610" y="9318"/>
                    <a:pt x="7417" y="10379"/>
                  </a:cubicBezTo>
                  <a:cubicBezTo>
                    <a:pt x="8225" y="11439"/>
                    <a:pt x="9638" y="12597"/>
                    <a:pt x="9839" y="13368"/>
                  </a:cubicBezTo>
                  <a:cubicBezTo>
                    <a:pt x="10041" y="14139"/>
                    <a:pt x="9032" y="14525"/>
                    <a:pt x="7215" y="15200"/>
                  </a:cubicBezTo>
                  <a:cubicBezTo>
                    <a:pt x="5398" y="15875"/>
                    <a:pt x="2774" y="16839"/>
                    <a:pt x="1361" y="17804"/>
                  </a:cubicBezTo>
                  <a:cubicBezTo>
                    <a:pt x="-52" y="18768"/>
                    <a:pt x="-254" y="19732"/>
                    <a:pt x="251" y="20407"/>
                  </a:cubicBezTo>
                  <a:cubicBezTo>
                    <a:pt x="755" y="21082"/>
                    <a:pt x="1967" y="21468"/>
                    <a:pt x="5196" y="21372"/>
                  </a:cubicBezTo>
                  <a:cubicBezTo>
                    <a:pt x="8426" y="21275"/>
                    <a:pt x="13675" y="20697"/>
                    <a:pt x="18924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982653" y="2171329"/>
              <a:ext cx="93144" cy="15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42" fill="norm" stroke="1" extrusionOk="0">
                  <a:moveTo>
                    <a:pt x="20663" y="2970"/>
                  </a:moveTo>
                  <a:cubicBezTo>
                    <a:pt x="16437" y="1802"/>
                    <a:pt x="12211" y="635"/>
                    <a:pt x="8924" y="197"/>
                  </a:cubicBezTo>
                  <a:cubicBezTo>
                    <a:pt x="5637" y="-241"/>
                    <a:pt x="3289" y="51"/>
                    <a:pt x="1646" y="1073"/>
                  </a:cubicBezTo>
                  <a:cubicBezTo>
                    <a:pt x="2" y="2094"/>
                    <a:pt x="-937" y="3845"/>
                    <a:pt x="1411" y="5743"/>
                  </a:cubicBezTo>
                  <a:cubicBezTo>
                    <a:pt x="3759" y="7640"/>
                    <a:pt x="9393" y="9683"/>
                    <a:pt x="12915" y="11289"/>
                  </a:cubicBezTo>
                  <a:cubicBezTo>
                    <a:pt x="16437" y="12894"/>
                    <a:pt x="17846" y="14062"/>
                    <a:pt x="18315" y="15375"/>
                  </a:cubicBezTo>
                  <a:cubicBezTo>
                    <a:pt x="18785" y="16689"/>
                    <a:pt x="18315" y="18148"/>
                    <a:pt x="16437" y="19170"/>
                  </a:cubicBezTo>
                  <a:cubicBezTo>
                    <a:pt x="14559" y="20191"/>
                    <a:pt x="11272" y="20775"/>
                    <a:pt x="8454" y="21067"/>
                  </a:cubicBezTo>
                  <a:cubicBezTo>
                    <a:pt x="5637" y="21359"/>
                    <a:pt x="3289" y="21359"/>
                    <a:pt x="2115" y="20483"/>
                  </a:cubicBezTo>
                  <a:cubicBezTo>
                    <a:pt x="941" y="19608"/>
                    <a:pt x="941" y="17856"/>
                    <a:pt x="941" y="1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169645" y="2040466"/>
              <a:ext cx="71252" cy="26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73" fill="norm" stroke="1" extrusionOk="0">
                  <a:moveTo>
                    <a:pt x="18923" y="0"/>
                  </a:moveTo>
                  <a:cubicBezTo>
                    <a:pt x="12751" y="3742"/>
                    <a:pt x="6580" y="7483"/>
                    <a:pt x="3185" y="10545"/>
                  </a:cubicBezTo>
                  <a:cubicBezTo>
                    <a:pt x="-209" y="13606"/>
                    <a:pt x="-826" y="15987"/>
                    <a:pt x="1025" y="17773"/>
                  </a:cubicBezTo>
                  <a:cubicBezTo>
                    <a:pt x="2877" y="19559"/>
                    <a:pt x="7197" y="20750"/>
                    <a:pt x="10900" y="21175"/>
                  </a:cubicBezTo>
                  <a:cubicBezTo>
                    <a:pt x="14603" y="21600"/>
                    <a:pt x="17688" y="21260"/>
                    <a:pt x="20774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131814" y="2129366"/>
              <a:ext cx="178933" cy="14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1" fill="norm" stroke="1" extrusionOk="0">
                  <a:moveTo>
                    <a:pt x="2423" y="12960"/>
                  </a:moveTo>
                  <a:cubicBezTo>
                    <a:pt x="1153" y="12034"/>
                    <a:pt x="-118" y="11109"/>
                    <a:pt x="9" y="10337"/>
                  </a:cubicBezTo>
                  <a:cubicBezTo>
                    <a:pt x="136" y="9566"/>
                    <a:pt x="1661" y="8949"/>
                    <a:pt x="4202" y="8949"/>
                  </a:cubicBezTo>
                  <a:cubicBezTo>
                    <a:pt x="6743" y="8949"/>
                    <a:pt x="10301" y="9566"/>
                    <a:pt x="12715" y="11263"/>
                  </a:cubicBezTo>
                  <a:cubicBezTo>
                    <a:pt x="15129" y="12960"/>
                    <a:pt x="16400" y="15737"/>
                    <a:pt x="17035" y="17897"/>
                  </a:cubicBezTo>
                  <a:cubicBezTo>
                    <a:pt x="17670" y="20057"/>
                    <a:pt x="17670" y="21600"/>
                    <a:pt x="17670" y="21291"/>
                  </a:cubicBezTo>
                  <a:cubicBezTo>
                    <a:pt x="17670" y="20983"/>
                    <a:pt x="17670" y="18823"/>
                    <a:pt x="18306" y="14966"/>
                  </a:cubicBezTo>
                  <a:cubicBezTo>
                    <a:pt x="18941" y="11109"/>
                    <a:pt x="20211" y="5554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360329" y="1936750"/>
              <a:ext cx="537007" cy="3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37" fill="norm" stroke="1" extrusionOk="0">
                  <a:moveTo>
                    <a:pt x="49" y="12185"/>
                  </a:moveTo>
                  <a:cubicBezTo>
                    <a:pt x="303" y="12738"/>
                    <a:pt x="557" y="13292"/>
                    <a:pt x="642" y="14677"/>
                  </a:cubicBezTo>
                  <a:cubicBezTo>
                    <a:pt x="726" y="16062"/>
                    <a:pt x="642" y="18277"/>
                    <a:pt x="472" y="19662"/>
                  </a:cubicBezTo>
                  <a:cubicBezTo>
                    <a:pt x="303" y="21046"/>
                    <a:pt x="49" y="21600"/>
                    <a:pt x="6" y="21531"/>
                  </a:cubicBezTo>
                  <a:cubicBezTo>
                    <a:pt x="-36" y="21462"/>
                    <a:pt x="133" y="20769"/>
                    <a:pt x="515" y="19869"/>
                  </a:cubicBezTo>
                  <a:cubicBezTo>
                    <a:pt x="896" y="18969"/>
                    <a:pt x="1489" y="17862"/>
                    <a:pt x="1955" y="17100"/>
                  </a:cubicBezTo>
                  <a:cubicBezTo>
                    <a:pt x="2420" y="16338"/>
                    <a:pt x="2759" y="15923"/>
                    <a:pt x="2886" y="16408"/>
                  </a:cubicBezTo>
                  <a:cubicBezTo>
                    <a:pt x="3013" y="16892"/>
                    <a:pt x="2929" y="18277"/>
                    <a:pt x="3056" y="18762"/>
                  </a:cubicBezTo>
                  <a:cubicBezTo>
                    <a:pt x="3183" y="19246"/>
                    <a:pt x="3522" y="18831"/>
                    <a:pt x="3988" y="18069"/>
                  </a:cubicBezTo>
                  <a:cubicBezTo>
                    <a:pt x="4453" y="17308"/>
                    <a:pt x="5046" y="16200"/>
                    <a:pt x="5555" y="15508"/>
                  </a:cubicBezTo>
                  <a:cubicBezTo>
                    <a:pt x="6063" y="14815"/>
                    <a:pt x="6486" y="14538"/>
                    <a:pt x="6868" y="14746"/>
                  </a:cubicBezTo>
                  <a:cubicBezTo>
                    <a:pt x="7249" y="14954"/>
                    <a:pt x="7588" y="15646"/>
                    <a:pt x="7969" y="16615"/>
                  </a:cubicBezTo>
                  <a:cubicBezTo>
                    <a:pt x="8350" y="17585"/>
                    <a:pt x="8773" y="18831"/>
                    <a:pt x="9197" y="19523"/>
                  </a:cubicBezTo>
                  <a:cubicBezTo>
                    <a:pt x="9620" y="20215"/>
                    <a:pt x="10044" y="20354"/>
                    <a:pt x="10425" y="20215"/>
                  </a:cubicBezTo>
                  <a:cubicBezTo>
                    <a:pt x="10806" y="20077"/>
                    <a:pt x="11145" y="19662"/>
                    <a:pt x="11357" y="19108"/>
                  </a:cubicBezTo>
                  <a:cubicBezTo>
                    <a:pt x="11569" y="18554"/>
                    <a:pt x="11653" y="17862"/>
                    <a:pt x="11484" y="17515"/>
                  </a:cubicBezTo>
                  <a:cubicBezTo>
                    <a:pt x="11315" y="17169"/>
                    <a:pt x="10891" y="17169"/>
                    <a:pt x="10552" y="17446"/>
                  </a:cubicBezTo>
                  <a:cubicBezTo>
                    <a:pt x="10213" y="17723"/>
                    <a:pt x="9959" y="18277"/>
                    <a:pt x="9832" y="18900"/>
                  </a:cubicBezTo>
                  <a:cubicBezTo>
                    <a:pt x="9705" y="19523"/>
                    <a:pt x="9705" y="20215"/>
                    <a:pt x="9917" y="20562"/>
                  </a:cubicBezTo>
                  <a:cubicBezTo>
                    <a:pt x="10129" y="20908"/>
                    <a:pt x="10552" y="20908"/>
                    <a:pt x="10976" y="20838"/>
                  </a:cubicBezTo>
                  <a:cubicBezTo>
                    <a:pt x="11399" y="20769"/>
                    <a:pt x="11823" y="20631"/>
                    <a:pt x="12246" y="20700"/>
                  </a:cubicBezTo>
                  <a:cubicBezTo>
                    <a:pt x="12670" y="20769"/>
                    <a:pt x="13093" y="21046"/>
                    <a:pt x="13517" y="20908"/>
                  </a:cubicBezTo>
                  <a:cubicBezTo>
                    <a:pt x="13940" y="20769"/>
                    <a:pt x="14364" y="20215"/>
                    <a:pt x="15253" y="18138"/>
                  </a:cubicBezTo>
                  <a:cubicBezTo>
                    <a:pt x="16143" y="16062"/>
                    <a:pt x="17498" y="12462"/>
                    <a:pt x="18599" y="9415"/>
                  </a:cubicBezTo>
                  <a:cubicBezTo>
                    <a:pt x="19700" y="6369"/>
                    <a:pt x="20548" y="3877"/>
                    <a:pt x="21013" y="2285"/>
                  </a:cubicBezTo>
                  <a:cubicBezTo>
                    <a:pt x="21479" y="692"/>
                    <a:pt x="21564" y="0"/>
                    <a:pt x="21437" y="0"/>
                  </a:cubicBezTo>
                  <a:cubicBezTo>
                    <a:pt x="21310" y="0"/>
                    <a:pt x="20971" y="692"/>
                    <a:pt x="20293" y="2769"/>
                  </a:cubicBezTo>
                  <a:cubicBezTo>
                    <a:pt x="19616" y="4846"/>
                    <a:pt x="18599" y="8308"/>
                    <a:pt x="18049" y="10938"/>
                  </a:cubicBezTo>
                  <a:cubicBezTo>
                    <a:pt x="17498" y="13569"/>
                    <a:pt x="17413" y="15369"/>
                    <a:pt x="17413" y="16685"/>
                  </a:cubicBezTo>
                  <a:cubicBezTo>
                    <a:pt x="17413" y="18000"/>
                    <a:pt x="17498" y="18831"/>
                    <a:pt x="17752" y="19315"/>
                  </a:cubicBezTo>
                  <a:cubicBezTo>
                    <a:pt x="18006" y="19800"/>
                    <a:pt x="18430" y="19938"/>
                    <a:pt x="18769" y="19731"/>
                  </a:cubicBezTo>
                  <a:cubicBezTo>
                    <a:pt x="19108" y="19523"/>
                    <a:pt x="19362" y="18969"/>
                    <a:pt x="19616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765829" y="2078566"/>
              <a:ext cx="192618" cy="15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374" y="9000"/>
                  </a:moveTo>
                  <a:cubicBezTo>
                    <a:pt x="1187" y="8100"/>
                    <a:pt x="0" y="7200"/>
                    <a:pt x="0" y="6750"/>
                  </a:cubicBezTo>
                  <a:cubicBezTo>
                    <a:pt x="0" y="6300"/>
                    <a:pt x="1187" y="6300"/>
                    <a:pt x="3560" y="6600"/>
                  </a:cubicBezTo>
                  <a:cubicBezTo>
                    <a:pt x="5934" y="6900"/>
                    <a:pt x="9495" y="7500"/>
                    <a:pt x="11631" y="8400"/>
                  </a:cubicBezTo>
                  <a:cubicBezTo>
                    <a:pt x="13767" y="9300"/>
                    <a:pt x="14479" y="10500"/>
                    <a:pt x="14835" y="12150"/>
                  </a:cubicBezTo>
                  <a:cubicBezTo>
                    <a:pt x="15191" y="13800"/>
                    <a:pt x="15191" y="15900"/>
                    <a:pt x="14716" y="17850"/>
                  </a:cubicBezTo>
                  <a:cubicBezTo>
                    <a:pt x="14242" y="19800"/>
                    <a:pt x="13292" y="21600"/>
                    <a:pt x="12936" y="21450"/>
                  </a:cubicBezTo>
                  <a:cubicBezTo>
                    <a:pt x="12580" y="21300"/>
                    <a:pt x="12818" y="19200"/>
                    <a:pt x="13767" y="15600"/>
                  </a:cubicBezTo>
                  <a:cubicBezTo>
                    <a:pt x="14716" y="12000"/>
                    <a:pt x="16378" y="6900"/>
                    <a:pt x="17802" y="4050"/>
                  </a:cubicBezTo>
                  <a:cubicBezTo>
                    <a:pt x="19226" y="1200"/>
                    <a:pt x="2041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938045" y="2103966"/>
              <a:ext cx="102952" cy="1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86" fill="norm" stroke="1" extrusionOk="0">
                  <a:moveTo>
                    <a:pt x="21012" y="3135"/>
                  </a:moveTo>
                  <a:cubicBezTo>
                    <a:pt x="17556" y="2787"/>
                    <a:pt x="14100" y="2439"/>
                    <a:pt x="10428" y="4529"/>
                  </a:cubicBezTo>
                  <a:cubicBezTo>
                    <a:pt x="6756" y="6619"/>
                    <a:pt x="2868" y="11148"/>
                    <a:pt x="1140" y="14284"/>
                  </a:cubicBezTo>
                  <a:cubicBezTo>
                    <a:pt x="-588" y="17419"/>
                    <a:pt x="-156" y="19161"/>
                    <a:pt x="1140" y="20206"/>
                  </a:cubicBezTo>
                  <a:cubicBezTo>
                    <a:pt x="2436" y="21252"/>
                    <a:pt x="4596" y="21600"/>
                    <a:pt x="7620" y="20555"/>
                  </a:cubicBezTo>
                  <a:cubicBezTo>
                    <a:pt x="10644" y="19510"/>
                    <a:pt x="14532" y="17071"/>
                    <a:pt x="16908" y="13413"/>
                  </a:cubicBezTo>
                  <a:cubicBezTo>
                    <a:pt x="19284" y="9755"/>
                    <a:pt x="20148" y="4877"/>
                    <a:pt x="210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1072169" y="2103966"/>
              <a:ext cx="15086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982" y="0"/>
                  </a:moveTo>
                  <a:cubicBezTo>
                    <a:pt x="982" y="4608"/>
                    <a:pt x="982" y="9216"/>
                    <a:pt x="682" y="12384"/>
                  </a:cubicBezTo>
                  <a:cubicBezTo>
                    <a:pt x="382" y="15552"/>
                    <a:pt x="-218" y="17280"/>
                    <a:pt x="82" y="17424"/>
                  </a:cubicBezTo>
                  <a:cubicBezTo>
                    <a:pt x="382" y="17568"/>
                    <a:pt x="1582" y="16128"/>
                    <a:pt x="4132" y="13392"/>
                  </a:cubicBezTo>
                  <a:cubicBezTo>
                    <a:pt x="6682" y="10656"/>
                    <a:pt x="10582" y="6624"/>
                    <a:pt x="13582" y="4320"/>
                  </a:cubicBezTo>
                  <a:cubicBezTo>
                    <a:pt x="16582" y="2016"/>
                    <a:pt x="18682" y="1440"/>
                    <a:pt x="19882" y="1872"/>
                  </a:cubicBezTo>
                  <a:cubicBezTo>
                    <a:pt x="21082" y="2304"/>
                    <a:pt x="21382" y="3744"/>
                    <a:pt x="21382" y="6768"/>
                  </a:cubicBezTo>
                  <a:cubicBezTo>
                    <a:pt x="21382" y="9792"/>
                    <a:pt x="21082" y="14400"/>
                    <a:pt x="20782" y="17136"/>
                  </a:cubicBezTo>
                  <a:cubicBezTo>
                    <a:pt x="20482" y="19872"/>
                    <a:pt x="20182" y="20736"/>
                    <a:pt x="19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-1" y="3062816"/>
              <a:ext cx="989164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10" y="12528"/>
                  </a:moveTo>
                  <a:cubicBezTo>
                    <a:pt x="1" y="11808"/>
                    <a:pt x="-8" y="11088"/>
                    <a:pt x="13" y="10512"/>
                  </a:cubicBezTo>
                  <a:cubicBezTo>
                    <a:pt x="34" y="9936"/>
                    <a:pt x="84" y="9504"/>
                    <a:pt x="186" y="9072"/>
                  </a:cubicBezTo>
                  <a:cubicBezTo>
                    <a:pt x="288" y="8640"/>
                    <a:pt x="440" y="8208"/>
                    <a:pt x="609" y="7776"/>
                  </a:cubicBezTo>
                  <a:cubicBezTo>
                    <a:pt x="777" y="7344"/>
                    <a:pt x="962" y="6912"/>
                    <a:pt x="1149" y="6480"/>
                  </a:cubicBezTo>
                  <a:cubicBezTo>
                    <a:pt x="1337" y="6048"/>
                    <a:pt x="1526" y="5616"/>
                    <a:pt x="1695" y="5256"/>
                  </a:cubicBezTo>
                  <a:cubicBezTo>
                    <a:pt x="1863" y="4896"/>
                    <a:pt x="2011" y="4608"/>
                    <a:pt x="2157" y="4320"/>
                  </a:cubicBezTo>
                  <a:cubicBezTo>
                    <a:pt x="2302" y="4032"/>
                    <a:pt x="2445" y="3744"/>
                    <a:pt x="2600" y="3456"/>
                  </a:cubicBezTo>
                  <a:cubicBezTo>
                    <a:pt x="2755" y="3168"/>
                    <a:pt x="2921" y="2880"/>
                    <a:pt x="3099" y="2664"/>
                  </a:cubicBezTo>
                  <a:cubicBezTo>
                    <a:pt x="3277" y="2448"/>
                    <a:pt x="3466" y="2304"/>
                    <a:pt x="3656" y="2160"/>
                  </a:cubicBezTo>
                  <a:cubicBezTo>
                    <a:pt x="3845" y="2016"/>
                    <a:pt x="4035" y="1872"/>
                    <a:pt x="4180" y="1728"/>
                  </a:cubicBezTo>
                  <a:cubicBezTo>
                    <a:pt x="4326" y="1584"/>
                    <a:pt x="4428" y="1440"/>
                    <a:pt x="4534" y="1296"/>
                  </a:cubicBezTo>
                  <a:cubicBezTo>
                    <a:pt x="4640" y="1152"/>
                    <a:pt x="4751" y="1008"/>
                    <a:pt x="4857" y="936"/>
                  </a:cubicBezTo>
                  <a:cubicBezTo>
                    <a:pt x="4963" y="864"/>
                    <a:pt x="5065" y="864"/>
                    <a:pt x="5183" y="864"/>
                  </a:cubicBezTo>
                  <a:cubicBezTo>
                    <a:pt x="5301" y="864"/>
                    <a:pt x="5435" y="864"/>
                    <a:pt x="5562" y="792"/>
                  </a:cubicBezTo>
                  <a:cubicBezTo>
                    <a:pt x="5689" y="720"/>
                    <a:pt x="5809" y="576"/>
                    <a:pt x="5927" y="504"/>
                  </a:cubicBezTo>
                  <a:cubicBezTo>
                    <a:pt x="6045" y="432"/>
                    <a:pt x="6160" y="432"/>
                    <a:pt x="6285" y="432"/>
                  </a:cubicBezTo>
                  <a:cubicBezTo>
                    <a:pt x="6410" y="432"/>
                    <a:pt x="6544" y="432"/>
                    <a:pt x="6682" y="432"/>
                  </a:cubicBezTo>
                  <a:cubicBezTo>
                    <a:pt x="6821" y="432"/>
                    <a:pt x="6964" y="432"/>
                    <a:pt x="7107" y="360"/>
                  </a:cubicBezTo>
                  <a:cubicBezTo>
                    <a:pt x="7251" y="288"/>
                    <a:pt x="7394" y="144"/>
                    <a:pt x="7539" y="72"/>
                  </a:cubicBezTo>
                  <a:cubicBezTo>
                    <a:pt x="7685" y="0"/>
                    <a:pt x="7833" y="0"/>
                    <a:pt x="7978" y="0"/>
                  </a:cubicBezTo>
                  <a:cubicBezTo>
                    <a:pt x="8124" y="0"/>
                    <a:pt x="8267" y="0"/>
                    <a:pt x="8419" y="0"/>
                  </a:cubicBezTo>
                  <a:cubicBezTo>
                    <a:pt x="8572" y="0"/>
                    <a:pt x="8734" y="0"/>
                    <a:pt x="8895" y="0"/>
                  </a:cubicBezTo>
                  <a:cubicBezTo>
                    <a:pt x="9057" y="0"/>
                    <a:pt x="9219" y="0"/>
                    <a:pt x="9383" y="0"/>
                  </a:cubicBezTo>
                  <a:cubicBezTo>
                    <a:pt x="9547" y="0"/>
                    <a:pt x="9713" y="0"/>
                    <a:pt x="9875" y="0"/>
                  </a:cubicBezTo>
                  <a:cubicBezTo>
                    <a:pt x="10037" y="0"/>
                    <a:pt x="10194" y="0"/>
                    <a:pt x="10362" y="0"/>
                  </a:cubicBezTo>
                  <a:cubicBezTo>
                    <a:pt x="10531" y="0"/>
                    <a:pt x="10711" y="0"/>
                    <a:pt x="10887" y="72"/>
                  </a:cubicBezTo>
                  <a:cubicBezTo>
                    <a:pt x="11062" y="144"/>
                    <a:pt x="11233" y="288"/>
                    <a:pt x="11407" y="432"/>
                  </a:cubicBezTo>
                  <a:cubicBezTo>
                    <a:pt x="11580" y="576"/>
                    <a:pt x="11755" y="720"/>
                    <a:pt x="11924" y="864"/>
                  </a:cubicBezTo>
                  <a:cubicBezTo>
                    <a:pt x="12093" y="1008"/>
                    <a:pt x="12254" y="1152"/>
                    <a:pt x="12428" y="1368"/>
                  </a:cubicBezTo>
                  <a:cubicBezTo>
                    <a:pt x="12601" y="1584"/>
                    <a:pt x="12786" y="1872"/>
                    <a:pt x="12966" y="2088"/>
                  </a:cubicBezTo>
                  <a:cubicBezTo>
                    <a:pt x="13146" y="2304"/>
                    <a:pt x="13322" y="2448"/>
                    <a:pt x="13497" y="2664"/>
                  </a:cubicBezTo>
                  <a:cubicBezTo>
                    <a:pt x="13673" y="2880"/>
                    <a:pt x="13848" y="3168"/>
                    <a:pt x="14017" y="3456"/>
                  </a:cubicBezTo>
                  <a:cubicBezTo>
                    <a:pt x="14186" y="3744"/>
                    <a:pt x="14347" y="4032"/>
                    <a:pt x="14518" y="4320"/>
                  </a:cubicBezTo>
                  <a:cubicBezTo>
                    <a:pt x="14689" y="4608"/>
                    <a:pt x="14869" y="4896"/>
                    <a:pt x="15045" y="5184"/>
                  </a:cubicBezTo>
                  <a:cubicBezTo>
                    <a:pt x="15221" y="5472"/>
                    <a:pt x="15392" y="5760"/>
                    <a:pt x="15562" y="6120"/>
                  </a:cubicBezTo>
                  <a:cubicBezTo>
                    <a:pt x="15733" y="6480"/>
                    <a:pt x="15904" y="6912"/>
                    <a:pt x="16066" y="7272"/>
                  </a:cubicBezTo>
                  <a:cubicBezTo>
                    <a:pt x="16228" y="7632"/>
                    <a:pt x="16380" y="7920"/>
                    <a:pt x="16542" y="8280"/>
                  </a:cubicBezTo>
                  <a:cubicBezTo>
                    <a:pt x="16704" y="8640"/>
                    <a:pt x="16875" y="9072"/>
                    <a:pt x="17041" y="9432"/>
                  </a:cubicBezTo>
                  <a:cubicBezTo>
                    <a:pt x="17207" y="9792"/>
                    <a:pt x="17369" y="10080"/>
                    <a:pt x="17600" y="10584"/>
                  </a:cubicBezTo>
                  <a:cubicBezTo>
                    <a:pt x="17831" y="11088"/>
                    <a:pt x="18131" y="11808"/>
                    <a:pt x="18360" y="12384"/>
                  </a:cubicBezTo>
                  <a:cubicBezTo>
                    <a:pt x="18589" y="12960"/>
                    <a:pt x="18746" y="13392"/>
                    <a:pt x="18898" y="13824"/>
                  </a:cubicBezTo>
                  <a:cubicBezTo>
                    <a:pt x="19051" y="14256"/>
                    <a:pt x="19199" y="14688"/>
                    <a:pt x="19407" y="15264"/>
                  </a:cubicBezTo>
                  <a:cubicBezTo>
                    <a:pt x="19615" y="15840"/>
                    <a:pt x="19882" y="16560"/>
                    <a:pt x="20148" y="17280"/>
                  </a:cubicBezTo>
                  <a:cubicBezTo>
                    <a:pt x="20414" y="18000"/>
                    <a:pt x="20677" y="18720"/>
                    <a:pt x="20917" y="19440"/>
                  </a:cubicBezTo>
                  <a:cubicBezTo>
                    <a:pt x="21158" y="20160"/>
                    <a:pt x="21375" y="20880"/>
                    <a:pt x="21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64483" y="3596216"/>
              <a:ext cx="196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86"/>
                    <a:pt x="-1585" y="7971"/>
                    <a:pt x="575" y="11571"/>
                  </a:cubicBezTo>
                  <a:cubicBezTo>
                    <a:pt x="2735" y="15171"/>
                    <a:pt x="11375" y="183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96897" y="3512735"/>
              <a:ext cx="339633" cy="47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8" fill="norm" stroke="1" extrusionOk="0">
                  <a:moveTo>
                    <a:pt x="684" y="5418"/>
                  </a:moveTo>
                  <a:cubicBezTo>
                    <a:pt x="289" y="3909"/>
                    <a:pt x="-106" y="2400"/>
                    <a:pt x="26" y="1504"/>
                  </a:cubicBezTo>
                  <a:cubicBezTo>
                    <a:pt x="157" y="608"/>
                    <a:pt x="816" y="325"/>
                    <a:pt x="2726" y="136"/>
                  </a:cubicBezTo>
                  <a:cubicBezTo>
                    <a:pt x="4635" y="-53"/>
                    <a:pt x="7796" y="-147"/>
                    <a:pt x="10957" y="560"/>
                  </a:cubicBezTo>
                  <a:cubicBezTo>
                    <a:pt x="14118" y="1268"/>
                    <a:pt x="17279" y="2777"/>
                    <a:pt x="19123" y="4758"/>
                  </a:cubicBezTo>
                  <a:cubicBezTo>
                    <a:pt x="20967" y="6739"/>
                    <a:pt x="21494" y="9191"/>
                    <a:pt x="20901" y="11596"/>
                  </a:cubicBezTo>
                  <a:cubicBezTo>
                    <a:pt x="20309" y="14001"/>
                    <a:pt x="18596" y="16360"/>
                    <a:pt x="16028" y="18010"/>
                  </a:cubicBezTo>
                  <a:cubicBezTo>
                    <a:pt x="13460" y="19661"/>
                    <a:pt x="10035" y="20604"/>
                    <a:pt x="7994" y="21029"/>
                  </a:cubicBezTo>
                  <a:cubicBezTo>
                    <a:pt x="5953" y="21453"/>
                    <a:pt x="5294" y="21359"/>
                    <a:pt x="5228" y="20981"/>
                  </a:cubicBezTo>
                  <a:cubicBezTo>
                    <a:pt x="5162" y="20604"/>
                    <a:pt x="5689" y="19944"/>
                    <a:pt x="6216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20646" y="372956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77796" y="3837516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102712" y="3497534"/>
              <a:ext cx="165635" cy="47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61" fill="norm" stroke="1" extrusionOk="0">
                  <a:moveTo>
                    <a:pt x="21396" y="2748"/>
                  </a:moveTo>
                  <a:cubicBezTo>
                    <a:pt x="20576" y="1980"/>
                    <a:pt x="19755" y="1212"/>
                    <a:pt x="17978" y="684"/>
                  </a:cubicBezTo>
                  <a:cubicBezTo>
                    <a:pt x="16201" y="156"/>
                    <a:pt x="13467" y="-132"/>
                    <a:pt x="11006" y="60"/>
                  </a:cubicBezTo>
                  <a:cubicBezTo>
                    <a:pt x="8545" y="252"/>
                    <a:pt x="6358" y="924"/>
                    <a:pt x="5948" y="2364"/>
                  </a:cubicBezTo>
                  <a:cubicBezTo>
                    <a:pt x="5538" y="3804"/>
                    <a:pt x="6905" y="6012"/>
                    <a:pt x="8135" y="7644"/>
                  </a:cubicBezTo>
                  <a:cubicBezTo>
                    <a:pt x="9366" y="9276"/>
                    <a:pt x="10459" y="10332"/>
                    <a:pt x="10596" y="11052"/>
                  </a:cubicBezTo>
                  <a:cubicBezTo>
                    <a:pt x="10733" y="11772"/>
                    <a:pt x="9912" y="12156"/>
                    <a:pt x="8819" y="12300"/>
                  </a:cubicBezTo>
                  <a:cubicBezTo>
                    <a:pt x="7725" y="12444"/>
                    <a:pt x="6358" y="12348"/>
                    <a:pt x="6358" y="12348"/>
                  </a:cubicBezTo>
                  <a:cubicBezTo>
                    <a:pt x="6358" y="12348"/>
                    <a:pt x="7725" y="12444"/>
                    <a:pt x="7999" y="13164"/>
                  </a:cubicBezTo>
                  <a:cubicBezTo>
                    <a:pt x="8272" y="13884"/>
                    <a:pt x="7452" y="15228"/>
                    <a:pt x="6085" y="16380"/>
                  </a:cubicBezTo>
                  <a:cubicBezTo>
                    <a:pt x="4718" y="17532"/>
                    <a:pt x="2804" y="18492"/>
                    <a:pt x="1573" y="19212"/>
                  </a:cubicBezTo>
                  <a:cubicBezTo>
                    <a:pt x="343" y="19932"/>
                    <a:pt x="-204" y="20412"/>
                    <a:pt x="69" y="20796"/>
                  </a:cubicBezTo>
                  <a:cubicBezTo>
                    <a:pt x="343" y="21180"/>
                    <a:pt x="1437" y="21468"/>
                    <a:pt x="3897" y="21324"/>
                  </a:cubicBezTo>
                  <a:cubicBezTo>
                    <a:pt x="6358" y="21180"/>
                    <a:pt x="10186" y="20604"/>
                    <a:pt x="14014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369946" y="3596216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757"/>
                    <a:pt x="6400" y="7513"/>
                    <a:pt x="10000" y="11113"/>
                  </a:cubicBezTo>
                  <a:cubicBezTo>
                    <a:pt x="13600" y="14713"/>
                    <a:pt x="176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401696" y="3568139"/>
              <a:ext cx="171451" cy="3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69"/>
                  </a:moveTo>
                  <a:cubicBezTo>
                    <a:pt x="20000" y="35"/>
                    <a:pt x="18400" y="-99"/>
                    <a:pt x="17200" y="102"/>
                  </a:cubicBezTo>
                  <a:cubicBezTo>
                    <a:pt x="16000" y="303"/>
                    <a:pt x="15200" y="840"/>
                    <a:pt x="13067" y="3121"/>
                  </a:cubicBezTo>
                  <a:cubicBezTo>
                    <a:pt x="10933" y="5402"/>
                    <a:pt x="7467" y="9426"/>
                    <a:pt x="5067" y="12781"/>
                  </a:cubicBezTo>
                  <a:cubicBezTo>
                    <a:pt x="2667" y="16135"/>
                    <a:pt x="1333" y="18818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604896" y="3761316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776346" y="3842643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35" y="4868"/>
                    <a:pt x="8471" y="-1303"/>
                    <a:pt x="12071" y="240"/>
                  </a:cubicBezTo>
                  <a:cubicBezTo>
                    <a:pt x="15671" y="1783"/>
                    <a:pt x="1863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119246" y="38375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646296" y="3526366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652646" y="3539066"/>
              <a:ext cx="184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257"/>
                    <a:pt x="19117" y="514"/>
                    <a:pt x="17628" y="1607"/>
                  </a:cubicBezTo>
                  <a:cubicBezTo>
                    <a:pt x="16138" y="2700"/>
                    <a:pt x="14400" y="4629"/>
                    <a:pt x="11669" y="7393"/>
                  </a:cubicBezTo>
                  <a:cubicBezTo>
                    <a:pt x="8938" y="10157"/>
                    <a:pt x="5214" y="13757"/>
                    <a:pt x="3103" y="16264"/>
                  </a:cubicBezTo>
                  <a:cubicBezTo>
                    <a:pt x="993" y="18771"/>
                    <a:pt x="497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851613" y="3772058"/>
              <a:ext cx="118534" cy="12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5400" y="1413"/>
                  </a:moveTo>
                  <a:cubicBezTo>
                    <a:pt x="3857" y="5013"/>
                    <a:pt x="2314" y="8613"/>
                    <a:pt x="1350" y="11853"/>
                  </a:cubicBezTo>
                  <a:cubicBezTo>
                    <a:pt x="386" y="15093"/>
                    <a:pt x="0" y="17973"/>
                    <a:pt x="0" y="18333"/>
                  </a:cubicBezTo>
                  <a:cubicBezTo>
                    <a:pt x="0" y="18693"/>
                    <a:pt x="386" y="16533"/>
                    <a:pt x="2121" y="12933"/>
                  </a:cubicBezTo>
                  <a:cubicBezTo>
                    <a:pt x="3857" y="9333"/>
                    <a:pt x="6943" y="4293"/>
                    <a:pt x="9836" y="1773"/>
                  </a:cubicBezTo>
                  <a:cubicBezTo>
                    <a:pt x="12729" y="-747"/>
                    <a:pt x="15429" y="-747"/>
                    <a:pt x="17357" y="2853"/>
                  </a:cubicBezTo>
                  <a:cubicBezTo>
                    <a:pt x="19286" y="6453"/>
                    <a:pt x="20443" y="13653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071746" y="3388783"/>
              <a:ext cx="102121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0" y="680"/>
                  </a:moveTo>
                  <a:cubicBezTo>
                    <a:pt x="1322" y="340"/>
                    <a:pt x="2645" y="0"/>
                    <a:pt x="4629" y="0"/>
                  </a:cubicBezTo>
                  <a:cubicBezTo>
                    <a:pt x="6612" y="0"/>
                    <a:pt x="9257" y="340"/>
                    <a:pt x="11461" y="1020"/>
                  </a:cubicBezTo>
                  <a:cubicBezTo>
                    <a:pt x="13665" y="1701"/>
                    <a:pt x="15429" y="2721"/>
                    <a:pt x="15649" y="3699"/>
                  </a:cubicBezTo>
                  <a:cubicBezTo>
                    <a:pt x="15869" y="4677"/>
                    <a:pt x="14547" y="5613"/>
                    <a:pt x="13004" y="6633"/>
                  </a:cubicBezTo>
                  <a:cubicBezTo>
                    <a:pt x="11461" y="7654"/>
                    <a:pt x="9698" y="8759"/>
                    <a:pt x="10359" y="9992"/>
                  </a:cubicBezTo>
                  <a:cubicBezTo>
                    <a:pt x="11020" y="11225"/>
                    <a:pt x="14106" y="12586"/>
                    <a:pt x="16531" y="14244"/>
                  </a:cubicBezTo>
                  <a:cubicBezTo>
                    <a:pt x="18955" y="15902"/>
                    <a:pt x="20718" y="17858"/>
                    <a:pt x="21159" y="19049"/>
                  </a:cubicBezTo>
                  <a:cubicBezTo>
                    <a:pt x="21600" y="20239"/>
                    <a:pt x="20718" y="20665"/>
                    <a:pt x="18073" y="20962"/>
                  </a:cubicBezTo>
                  <a:cubicBezTo>
                    <a:pt x="15429" y="21260"/>
                    <a:pt x="11020" y="2143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24183" y="3653366"/>
              <a:ext cx="347664" cy="11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7" fill="norm" stroke="1" extrusionOk="0">
                  <a:moveTo>
                    <a:pt x="2258" y="15316"/>
                  </a:moveTo>
                  <a:cubicBezTo>
                    <a:pt x="1473" y="18065"/>
                    <a:pt x="687" y="20815"/>
                    <a:pt x="295" y="21207"/>
                  </a:cubicBezTo>
                  <a:cubicBezTo>
                    <a:pt x="-98" y="21600"/>
                    <a:pt x="-98" y="19636"/>
                    <a:pt x="295" y="16887"/>
                  </a:cubicBezTo>
                  <a:cubicBezTo>
                    <a:pt x="687" y="14138"/>
                    <a:pt x="1473" y="10604"/>
                    <a:pt x="2193" y="8247"/>
                  </a:cubicBezTo>
                  <a:cubicBezTo>
                    <a:pt x="2913" y="5891"/>
                    <a:pt x="3567" y="4713"/>
                    <a:pt x="4222" y="4320"/>
                  </a:cubicBezTo>
                  <a:cubicBezTo>
                    <a:pt x="4877" y="3927"/>
                    <a:pt x="5531" y="4320"/>
                    <a:pt x="6513" y="6284"/>
                  </a:cubicBezTo>
                  <a:cubicBezTo>
                    <a:pt x="7495" y="8247"/>
                    <a:pt x="8804" y="11782"/>
                    <a:pt x="10309" y="13942"/>
                  </a:cubicBezTo>
                  <a:cubicBezTo>
                    <a:pt x="11815" y="16102"/>
                    <a:pt x="13517" y="16887"/>
                    <a:pt x="15415" y="14335"/>
                  </a:cubicBezTo>
                  <a:cubicBezTo>
                    <a:pt x="17313" y="11782"/>
                    <a:pt x="19407" y="5891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694046" y="351366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694046" y="33993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795646" y="351366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827396" y="339301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867205" y="3277037"/>
              <a:ext cx="137350" cy="32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34" fill="norm" stroke="1" extrusionOk="0">
                  <a:moveTo>
                    <a:pt x="13481" y="15579"/>
                  </a:moveTo>
                  <a:cubicBezTo>
                    <a:pt x="12172" y="14743"/>
                    <a:pt x="10863" y="13907"/>
                    <a:pt x="9227" y="13489"/>
                  </a:cubicBezTo>
                  <a:cubicBezTo>
                    <a:pt x="7591" y="13071"/>
                    <a:pt x="5627" y="13071"/>
                    <a:pt x="3827" y="13767"/>
                  </a:cubicBezTo>
                  <a:cubicBezTo>
                    <a:pt x="2027" y="14464"/>
                    <a:pt x="391" y="15858"/>
                    <a:pt x="63" y="17251"/>
                  </a:cubicBezTo>
                  <a:cubicBezTo>
                    <a:pt x="-264" y="18645"/>
                    <a:pt x="718" y="20038"/>
                    <a:pt x="2191" y="20735"/>
                  </a:cubicBezTo>
                  <a:cubicBezTo>
                    <a:pt x="3663" y="21432"/>
                    <a:pt x="5627" y="21432"/>
                    <a:pt x="8409" y="20526"/>
                  </a:cubicBezTo>
                  <a:cubicBezTo>
                    <a:pt x="11191" y="19620"/>
                    <a:pt x="14791" y="17809"/>
                    <a:pt x="17081" y="14952"/>
                  </a:cubicBezTo>
                  <a:cubicBezTo>
                    <a:pt x="19372" y="12095"/>
                    <a:pt x="20354" y="8193"/>
                    <a:pt x="20845" y="5894"/>
                  </a:cubicBezTo>
                  <a:cubicBezTo>
                    <a:pt x="21336" y="3595"/>
                    <a:pt x="21336" y="2898"/>
                    <a:pt x="21009" y="2062"/>
                  </a:cubicBezTo>
                  <a:cubicBezTo>
                    <a:pt x="20681" y="1226"/>
                    <a:pt x="20027" y="250"/>
                    <a:pt x="19209" y="41"/>
                  </a:cubicBezTo>
                  <a:cubicBezTo>
                    <a:pt x="18391" y="-168"/>
                    <a:pt x="17409" y="389"/>
                    <a:pt x="16591" y="2549"/>
                  </a:cubicBezTo>
                  <a:cubicBezTo>
                    <a:pt x="15772" y="4709"/>
                    <a:pt x="15118" y="8472"/>
                    <a:pt x="15445" y="11538"/>
                  </a:cubicBezTo>
                  <a:cubicBezTo>
                    <a:pt x="15772" y="14604"/>
                    <a:pt x="17081" y="16973"/>
                    <a:pt x="18391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468746" y="3568390"/>
              <a:ext cx="222251" cy="31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906"/>
                  </a:moveTo>
                  <a:cubicBezTo>
                    <a:pt x="206" y="1036"/>
                    <a:pt x="411" y="166"/>
                    <a:pt x="823" y="21"/>
                  </a:cubicBezTo>
                  <a:cubicBezTo>
                    <a:pt x="1234" y="-124"/>
                    <a:pt x="1851" y="456"/>
                    <a:pt x="3497" y="2340"/>
                  </a:cubicBezTo>
                  <a:cubicBezTo>
                    <a:pt x="5143" y="4225"/>
                    <a:pt x="7817" y="7414"/>
                    <a:pt x="10594" y="10604"/>
                  </a:cubicBezTo>
                  <a:cubicBezTo>
                    <a:pt x="13371" y="13793"/>
                    <a:pt x="16251" y="16982"/>
                    <a:pt x="18103" y="18794"/>
                  </a:cubicBezTo>
                  <a:cubicBezTo>
                    <a:pt x="19954" y="20606"/>
                    <a:pt x="20777" y="21041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473964" y="3529456"/>
              <a:ext cx="248783" cy="37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8" fill="norm" stroke="1" extrusionOk="0">
                  <a:moveTo>
                    <a:pt x="21515" y="1286"/>
                  </a:moveTo>
                  <a:cubicBezTo>
                    <a:pt x="20966" y="676"/>
                    <a:pt x="20417" y="66"/>
                    <a:pt x="19868" y="5"/>
                  </a:cubicBezTo>
                  <a:cubicBezTo>
                    <a:pt x="19318" y="-56"/>
                    <a:pt x="18769" y="432"/>
                    <a:pt x="17030" y="2568"/>
                  </a:cubicBezTo>
                  <a:cubicBezTo>
                    <a:pt x="15291" y="4703"/>
                    <a:pt x="12362" y="8486"/>
                    <a:pt x="9708" y="11598"/>
                  </a:cubicBezTo>
                  <a:cubicBezTo>
                    <a:pt x="7054" y="14710"/>
                    <a:pt x="4674" y="17151"/>
                    <a:pt x="2935" y="18798"/>
                  </a:cubicBezTo>
                  <a:cubicBezTo>
                    <a:pt x="1196" y="20446"/>
                    <a:pt x="98" y="21300"/>
                    <a:pt x="7" y="21422"/>
                  </a:cubicBezTo>
                  <a:cubicBezTo>
                    <a:pt x="-85" y="21544"/>
                    <a:pt x="830" y="20934"/>
                    <a:pt x="1746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354446" y="4040716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8000"/>
                    <a:pt x="10447" y="14400"/>
                    <a:pt x="14047" y="10800"/>
                  </a:cubicBezTo>
                  <a:cubicBezTo>
                    <a:pt x="17647" y="7200"/>
                    <a:pt x="196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468493" y="4028016"/>
              <a:ext cx="298704" cy="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60" fill="norm" stroke="1" extrusionOk="0">
                  <a:moveTo>
                    <a:pt x="2300" y="16800"/>
                  </a:moveTo>
                  <a:cubicBezTo>
                    <a:pt x="1235" y="18400"/>
                    <a:pt x="170" y="20000"/>
                    <a:pt x="18" y="20800"/>
                  </a:cubicBezTo>
                  <a:cubicBezTo>
                    <a:pt x="-134" y="21600"/>
                    <a:pt x="627" y="21600"/>
                    <a:pt x="3897" y="18800"/>
                  </a:cubicBezTo>
                  <a:cubicBezTo>
                    <a:pt x="7167" y="16000"/>
                    <a:pt x="12948" y="10400"/>
                    <a:pt x="16294" y="6800"/>
                  </a:cubicBezTo>
                  <a:cubicBezTo>
                    <a:pt x="19641" y="3200"/>
                    <a:pt x="20553" y="16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912653" y="3472840"/>
              <a:ext cx="140294" cy="44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424" fill="norm" stroke="1" extrusionOk="0">
                  <a:moveTo>
                    <a:pt x="20452" y="1984"/>
                  </a:moveTo>
                  <a:cubicBezTo>
                    <a:pt x="20143" y="1161"/>
                    <a:pt x="19835" y="338"/>
                    <a:pt x="18909" y="81"/>
                  </a:cubicBezTo>
                  <a:cubicBezTo>
                    <a:pt x="17983" y="-176"/>
                    <a:pt x="16441" y="133"/>
                    <a:pt x="13509" y="1675"/>
                  </a:cubicBezTo>
                  <a:cubicBezTo>
                    <a:pt x="10578" y="3218"/>
                    <a:pt x="6258" y="5995"/>
                    <a:pt x="3326" y="8773"/>
                  </a:cubicBezTo>
                  <a:cubicBezTo>
                    <a:pt x="395" y="11550"/>
                    <a:pt x="-1148" y="14327"/>
                    <a:pt x="1012" y="16435"/>
                  </a:cubicBezTo>
                  <a:cubicBezTo>
                    <a:pt x="3172" y="18544"/>
                    <a:pt x="9035" y="19984"/>
                    <a:pt x="1489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567296" y="3545416"/>
              <a:ext cx="1184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0" y="0"/>
                  </a:moveTo>
                  <a:cubicBezTo>
                    <a:pt x="5214" y="1700"/>
                    <a:pt x="10428" y="3400"/>
                    <a:pt x="14524" y="5650"/>
                  </a:cubicBezTo>
                  <a:cubicBezTo>
                    <a:pt x="18621" y="7900"/>
                    <a:pt x="21600" y="10700"/>
                    <a:pt x="20669" y="13250"/>
                  </a:cubicBezTo>
                  <a:cubicBezTo>
                    <a:pt x="19738" y="15800"/>
                    <a:pt x="14897" y="18100"/>
                    <a:pt x="11731" y="19450"/>
                  </a:cubicBezTo>
                  <a:cubicBezTo>
                    <a:pt x="8566" y="20800"/>
                    <a:pt x="7076" y="21200"/>
                    <a:pt x="5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165447" y="3553503"/>
              <a:ext cx="255800" cy="33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6" fill="norm" stroke="1" extrusionOk="0">
                  <a:moveTo>
                    <a:pt x="12898" y="4291"/>
                  </a:moveTo>
                  <a:cubicBezTo>
                    <a:pt x="12898" y="3624"/>
                    <a:pt x="12898" y="2958"/>
                    <a:pt x="12455" y="2091"/>
                  </a:cubicBezTo>
                  <a:cubicBezTo>
                    <a:pt x="12012" y="1224"/>
                    <a:pt x="11127" y="158"/>
                    <a:pt x="9534" y="291"/>
                  </a:cubicBezTo>
                  <a:cubicBezTo>
                    <a:pt x="7940" y="424"/>
                    <a:pt x="5639" y="1758"/>
                    <a:pt x="3868" y="4424"/>
                  </a:cubicBezTo>
                  <a:cubicBezTo>
                    <a:pt x="2098" y="7091"/>
                    <a:pt x="858" y="11091"/>
                    <a:pt x="327" y="13824"/>
                  </a:cubicBezTo>
                  <a:cubicBezTo>
                    <a:pt x="-204" y="16558"/>
                    <a:pt x="-27" y="18024"/>
                    <a:pt x="416" y="19091"/>
                  </a:cubicBezTo>
                  <a:cubicBezTo>
                    <a:pt x="858" y="20158"/>
                    <a:pt x="1566" y="20824"/>
                    <a:pt x="2363" y="21158"/>
                  </a:cubicBezTo>
                  <a:cubicBezTo>
                    <a:pt x="3160" y="21491"/>
                    <a:pt x="4045" y="21491"/>
                    <a:pt x="5550" y="20824"/>
                  </a:cubicBezTo>
                  <a:cubicBezTo>
                    <a:pt x="7055" y="20158"/>
                    <a:pt x="9180" y="18824"/>
                    <a:pt x="11127" y="16291"/>
                  </a:cubicBezTo>
                  <a:cubicBezTo>
                    <a:pt x="13075" y="13758"/>
                    <a:pt x="14845" y="10024"/>
                    <a:pt x="15553" y="7424"/>
                  </a:cubicBezTo>
                  <a:cubicBezTo>
                    <a:pt x="16262" y="4824"/>
                    <a:pt x="15907" y="3358"/>
                    <a:pt x="15288" y="2291"/>
                  </a:cubicBezTo>
                  <a:cubicBezTo>
                    <a:pt x="14668" y="1224"/>
                    <a:pt x="13783" y="558"/>
                    <a:pt x="12809" y="224"/>
                  </a:cubicBezTo>
                  <a:cubicBezTo>
                    <a:pt x="11835" y="-109"/>
                    <a:pt x="10773" y="-109"/>
                    <a:pt x="9268" y="491"/>
                  </a:cubicBezTo>
                  <a:cubicBezTo>
                    <a:pt x="7763" y="1091"/>
                    <a:pt x="5816" y="2291"/>
                    <a:pt x="4576" y="3158"/>
                  </a:cubicBezTo>
                  <a:cubicBezTo>
                    <a:pt x="3337" y="4024"/>
                    <a:pt x="2806" y="4558"/>
                    <a:pt x="2540" y="5158"/>
                  </a:cubicBezTo>
                  <a:cubicBezTo>
                    <a:pt x="2275" y="5758"/>
                    <a:pt x="2275" y="6424"/>
                    <a:pt x="2806" y="7291"/>
                  </a:cubicBezTo>
                  <a:cubicBezTo>
                    <a:pt x="3337" y="8158"/>
                    <a:pt x="4399" y="9224"/>
                    <a:pt x="6789" y="9891"/>
                  </a:cubicBezTo>
                  <a:cubicBezTo>
                    <a:pt x="9180" y="10558"/>
                    <a:pt x="12898" y="10824"/>
                    <a:pt x="15553" y="10758"/>
                  </a:cubicBezTo>
                  <a:cubicBezTo>
                    <a:pt x="18209" y="10691"/>
                    <a:pt x="19803" y="10291"/>
                    <a:pt x="21396" y="9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167246" y="3373966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7200"/>
                    <a:pt x="10537" y="14400"/>
                    <a:pt x="14137" y="18000"/>
                  </a:cubicBezTo>
                  <a:cubicBezTo>
                    <a:pt x="17737" y="21600"/>
                    <a:pt x="1966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345046" y="3323166"/>
              <a:ext cx="1439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1800"/>
                    <a:pt x="12706" y="3600"/>
                    <a:pt x="16518" y="5143"/>
                  </a:cubicBezTo>
                  <a:cubicBezTo>
                    <a:pt x="20329" y="6686"/>
                    <a:pt x="21600" y="7971"/>
                    <a:pt x="21600" y="9643"/>
                  </a:cubicBezTo>
                  <a:cubicBezTo>
                    <a:pt x="21600" y="11314"/>
                    <a:pt x="20329" y="13371"/>
                    <a:pt x="17788" y="15429"/>
                  </a:cubicBezTo>
                  <a:cubicBezTo>
                    <a:pt x="15247" y="17486"/>
                    <a:pt x="11435" y="19543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249796" y="4015316"/>
              <a:ext cx="190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02"/>
                    <a:pt x="16800" y="10205"/>
                    <a:pt x="15600" y="13351"/>
                  </a:cubicBezTo>
                  <a:cubicBezTo>
                    <a:pt x="14400" y="16498"/>
                    <a:pt x="14400" y="17688"/>
                    <a:pt x="12000" y="18964"/>
                  </a:cubicBezTo>
                  <a:cubicBezTo>
                    <a:pt x="9600" y="20239"/>
                    <a:pt x="4800" y="21600"/>
                    <a:pt x="2400" y="21600"/>
                  </a:cubicBezTo>
                  <a:cubicBezTo>
                    <a:pt x="0" y="21600"/>
                    <a:pt x="0" y="20239"/>
                    <a:pt x="0" y="18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204762" y="4035649"/>
              <a:ext cx="102185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873" fill="norm" stroke="1" extrusionOk="0">
                  <a:moveTo>
                    <a:pt x="2711" y="2873"/>
                  </a:moveTo>
                  <a:cubicBezTo>
                    <a:pt x="983" y="6473"/>
                    <a:pt x="-745" y="10073"/>
                    <a:pt x="335" y="9473"/>
                  </a:cubicBezTo>
                  <a:cubicBezTo>
                    <a:pt x="1415" y="8873"/>
                    <a:pt x="5303" y="4073"/>
                    <a:pt x="8327" y="1673"/>
                  </a:cubicBezTo>
                  <a:cubicBezTo>
                    <a:pt x="11351" y="-727"/>
                    <a:pt x="13511" y="-727"/>
                    <a:pt x="15455" y="2873"/>
                  </a:cubicBezTo>
                  <a:cubicBezTo>
                    <a:pt x="17399" y="6473"/>
                    <a:pt x="19127" y="13673"/>
                    <a:pt x="20855" y="208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218958" y="4402666"/>
              <a:ext cx="87989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0" fill="norm" stroke="1" extrusionOk="0">
                  <a:moveTo>
                    <a:pt x="4407" y="0"/>
                  </a:moveTo>
                  <a:cubicBezTo>
                    <a:pt x="2864" y="5760"/>
                    <a:pt x="1321" y="11520"/>
                    <a:pt x="549" y="15300"/>
                  </a:cubicBezTo>
                  <a:cubicBezTo>
                    <a:pt x="-222" y="19080"/>
                    <a:pt x="-222" y="20880"/>
                    <a:pt x="807" y="21240"/>
                  </a:cubicBezTo>
                  <a:cubicBezTo>
                    <a:pt x="1835" y="21600"/>
                    <a:pt x="3892" y="20520"/>
                    <a:pt x="5435" y="19080"/>
                  </a:cubicBezTo>
                  <a:cubicBezTo>
                    <a:pt x="6978" y="17640"/>
                    <a:pt x="8007" y="15840"/>
                    <a:pt x="9035" y="14040"/>
                  </a:cubicBezTo>
                  <a:cubicBezTo>
                    <a:pt x="10064" y="12240"/>
                    <a:pt x="11092" y="10440"/>
                    <a:pt x="11607" y="10440"/>
                  </a:cubicBezTo>
                  <a:cubicBezTo>
                    <a:pt x="12121" y="10440"/>
                    <a:pt x="12121" y="12240"/>
                    <a:pt x="12378" y="14040"/>
                  </a:cubicBezTo>
                  <a:cubicBezTo>
                    <a:pt x="12635" y="15840"/>
                    <a:pt x="13149" y="17640"/>
                    <a:pt x="14692" y="18540"/>
                  </a:cubicBezTo>
                  <a:cubicBezTo>
                    <a:pt x="16235" y="19440"/>
                    <a:pt x="18807" y="19440"/>
                    <a:pt x="21378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351821" y="4450002"/>
              <a:ext cx="56726" cy="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45" fill="norm" stroke="1" extrusionOk="0">
                  <a:moveTo>
                    <a:pt x="2239" y="2568"/>
                  </a:moveTo>
                  <a:cubicBezTo>
                    <a:pt x="2239" y="5337"/>
                    <a:pt x="2239" y="8107"/>
                    <a:pt x="1839" y="10876"/>
                  </a:cubicBezTo>
                  <a:cubicBezTo>
                    <a:pt x="1439" y="13645"/>
                    <a:pt x="639" y="16414"/>
                    <a:pt x="239" y="16414"/>
                  </a:cubicBezTo>
                  <a:cubicBezTo>
                    <a:pt x="-161" y="16414"/>
                    <a:pt x="-161" y="13645"/>
                    <a:pt x="1039" y="10876"/>
                  </a:cubicBezTo>
                  <a:cubicBezTo>
                    <a:pt x="2239" y="8107"/>
                    <a:pt x="4639" y="5337"/>
                    <a:pt x="7439" y="3122"/>
                  </a:cubicBezTo>
                  <a:cubicBezTo>
                    <a:pt x="10239" y="907"/>
                    <a:pt x="13439" y="-755"/>
                    <a:pt x="15439" y="353"/>
                  </a:cubicBezTo>
                  <a:cubicBezTo>
                    <a:pt x="17439" y="1460"/>
                    <a:pt x="18239" y="5337"/>
                    <a:pt x="19039" y="9214"/>
                  </a:cubicBezTo>
                  <a:cubicBezTo>
                    <a:pt x="19839" y="13091"/>
                    <a:pt x="20639" y="16968"/>
                    <a:pt x="21439" y="20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472772" y="4288366"/>
              <a:ext cx="100875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8" fill="norm" stroke="1" extrusionOk="0">
                  <a:moveTo>
                    <a:pt x="7946" y="0"/>
                  </a:moveTo>
                  <a:cubicBezTo>
                    <a:pt x="6146" y="6227"/>
                    <a:pt x="4346" y="12454"/>
                    <a:pt x="2996" y="16249"/>
                  </a:cubicBezTo>
                  <a:cubicBezTo>
                    <a:pt x="1646" y="20043"/>
                    <a:pt x="746" y="21405"/>
                    <a:pt x="296" y="21503"/>
                  </a:cubicBezTo>
                  <a:cubicBezTo>
                    <a:pt x="-154" y="21600"/>
                    <a:pt x="-154" y="20432"/>
                    <a:pt x="746" y="18778"/>
                  </a:cubicBezTo>
                  <a:cubicBezTo>
                    <a:pt x="1646" y="17124"/>
                    <a:pt x="3446" y="14984"/>
                    <a:pt x="5021" y="13330"/>
                  </a:cubicBezTo>
                  <a:cubicBezTo>
                    <a:pt x="6596" y="11676"/>
                    <a:pt x="7946" y="10508"/>
                    <a:pt x="9971" y="9827"/>
                  </a:cubicBezTo>
                  <a:cubicBezTo>
                    <a:pt x="11996" y="9146"/>
                    <a:pt x="14696" y="8951"/>
                    <a:pt x="16271" y="9341"/>
                  </a:cubicBezTo>
                  <a:cubicBezTo>
                    <a:pt x="17846" y="9730"/>
                    <a:pt x="18296" y="10703"/>
                    <a:pt x="17846" y="11578"/>
                  </a:cubicBezTo>
                  <a:cubicBezTo>
                    <a:pt x="17396" y="12454"/>
                    <a:pt x="16046" y="13232"/>
                    <a:pt x="14471" y="13914"/>
                  </a:cubicBezTo>
                  <a:cubicBezTo>
                    <a:pt x="12896" y="14595"/>
                    <a:pt x="11096" y="15178"/>
                    <a:pt x="9071" y="15762"/>
                  </a:cubicBezTo>
                  <a:cubicBezTo>
                    <a:pt x="7046" y="16346"/>
                    <a:pt x="4796" y="16930"/>
                    <a:pt x="4346" y="17611"/>
                  </a:cubicBezTo>
                  <a:cubicBezTo>
                    <a:pt x="3896" y="18292"/>
                    <a:pt x="5246" y="19070"/>
                    <a:pt x="8396" y="19362"/>
                  </a:cubicBezTo>
                  <a:cubicBezTo>
                    <a:pt x="11546" y="19654"/>
                    <a:pt x="16496" y="19459"/>
                    <a:pt x="21446" y="19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599897" y="4388320"/>
              <a:ext cx="107100" cy="1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72" fill="norm" stroke="1" extrusionOk="0">
                  <a:moveTo>
                    <a:pt x="3642" y="5520"/>
                  </a:moveTo>
                  <a:cubicBezTo>
                    <a:pt x="3218" y="7680"/>
                    <a:pt x="2795" y="9840"/>
                    <a:pt x="2159" y="12432"/>
                  </a:cubicBezTo>
                  <a:cubicBezTo>
                    <a:pt x="1524" y="15024"/>
                    <a:pt x="677" y="18048"/>
                    <a:pt x="254" y="18480"/>
                  </a:cubicBezTo>
                  <a:cubicBezTo>
                    <a:pt x="-170" y="18912"/>
                    <a:pt x="-170" y="16752"/>
                    <a:pt x="1101" y="13296"/>
                  </a:cubicBezTo>
                  <a:cubicBezTo>
                    <a:pt x="2371" y="9840"/>
                    <a:pt x="4912" y="5088"/>
                    <a:pt x="7242" y="2496"/>
                  </a:cubicBezTo>
                  <a:cubicBezTo>
                    <a:pt x="9571" y="-96"/>
                    <a:pt x="11689" y="-528"/>
                    <a:pt x="13171" y="552"/>
                  </a:cubicBezTo>
                  <a:cubicBezTo>
                    <a:pt x="14654" y="1632"/>
                    <a:pt x="15501" y="4224"/>
                    <a:pt x="15924" y="7248"/>
                  </a:cubicBezTo>
                  <a:cubicBezTo>
                    <a:pt x="16348" y="10272"/>
                    <a:pt x="16348" y="13728"/>
                    <a:pt x="17195" y="16104"/>
                  </a:cubicBezTo>
                  <a:cubicBezTo>
                    <a:pt x="18042" y="18480"/>
                    <a:pt x="19736" y="19776"/>
                    <a:pt x="21430" y="210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726575" y="4387522"/>
              <a:ext cx="65279" cy="10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65" fill="norm" stroke="1" extrusionOk="0">
                  <a:moveTo>
                    <a:pt x="14006" y="499"/>
                  </a:moveTo>
                  <a:cubicBezTo>
                    <a:pt x="10631" y="67"/>
                    <a:pt x="7256" y="-365"/>
                    <a:pt x="4894" y="499"/>
                  </a:cubicBezTo>
                  <a:cubicBezTo>
                    <a:pt x="2531" y="1363"/>
                    <a:pt x="1181" y="3523"/>
                    <a:pt x="506" y="6115"/>
                  </a:cubicBezTo>
                  <a:cubicBezTo>
                    <a:pt x="-169" y="8707"/>
                    <a:pt x="-169" y="11731"/>
                    <a:pt x="506" y="14323"/>
                  </a:cubicBezTo>
                  <a:cubicBezTo>
                    <a:pt x="1181" y="16915"/>
                    <a:pt x="2531" y="19075"/>
                    <a:pt x="4894" y="20155"/>
                  </a:cubicBezTo>
                  <a:cubicBezTo>
                    <a:pt x="7256" y="21235"/>
                    <a:pt x="10631" y="21235"/>
                    <a:pt x="13331" y="20155"/>
                  </a:cubicBezTo>
                  <a:cubicBezTo>
                    <a:pt x="16031" y="19075"/>
                    <a:pt x="18056" y="16915"/>
                    <a:pt x="19406" y="14107"/>
                  </a:cubicBezTo>
                  <a:cubicBezTo>
                    <a:pt x="20756" y="11299"/>
                    <a:pt x="21431" y="7843"/>
                    <a:pt x="20081" y="5899"/>
                  </a:cubicBezTo>
                  <a:cubicBezTo>
                    <a:pt x="18731" y="3955"/>
                    <a:pt x="15356" y="3523"/>
                    <a:pt x="11981" y="3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824206" y="4377266"/>
              <a:ext cx="149491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24" fill="norm" stroke="1" extrusionOk="0">
                  <a:moveTo>
                    <a:pt x="1407" y="4985"/>
                  </a:moveTo>
                  <a:cubicBezTo>
                    <a:pt x="799" y="7062"/>
                    <a:pt x="190" y="9138"/>
                    <a:pt x="38" y="11215"/>
                  </a:cubicBezTo>
                  <a:cubicBezTo>
                    <a:pt x="-114" y="13292"/>
                    <a:pt x="190" y="15369"/>
                    <a:pt x="951" y="17031"/>
                  </a:cubicBezTo>
                  <a:cubicBezTo>
                    <a:pt x="1711" y="18692"/>
                    <a:pt x="2928" y="19938"/>
                    <a:pt x="4601" y="19315"/>
                  </a:cubicBezTo>
                  <a:cubicBezTo>
                    <a:pt x="6275" y="18692"/>
                    <a:pt x="8404" y="16200"/>
                    <a:pt x="9317" y="15992"/>
                  </a:cubicBezTo>
                  <a:cubicBezTo>
                    <a:pt x="10230" y="15785"/>
                    <a:pt x="9925" y="17862"/>
                    <a:pt x="10534" y="19315"/>
                  </a:cubicBezTo>
                  <a:cubicBezTo>
                    <a:pt x="11142" y="20769"/>
                    <a:pt x="12663" y="21600"/>
                    <a:pt x="14032" y="21392"/>
                  </a:cubicBezTo>
                  <a:cubicBezTo>
                    <a:pt x="15401" y="21185"/>
                    <a:pt x="16618" y="19938"/>
                    <a:pt x="17835" y="16200"/>
                  </a:cubicBezTo>
                  <a:cubicBezTo>
                    <a:pt x="19052" y="12462"/>
                    <a:pt x="20269" y="6231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005809" y="4370865"/>
              <a:ext cx="113938" cy="1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67" fill="norm" stroke="1" extrusionOk="0">
                  <a:moveTo>
                    <a:pt x="1131" y="4057"/>
                  </a:moveTo>
                  <a:cubicBezTo>
                    <a:pt x="731" y="5407"/>
                    <a:pt x="331" y="6757"/>
                    <a:pt x="131" y="8107"/>
                  </a:cubicBezTo>
                  <a:cubicBezTo>
                    <a:pt x="-69" y="9457"/>
                    <a:pt x="-69" y="10807"/>
                    <a:pt x="331" y="10807"/>
                  </a:cubicBezTo>
                  <a:cubicBezTo>
                    <a:pt x="731" y="10807"/>
                    <a:pt x="1531" y="9457"/>
                    <a:pt x="3331" y="7297"/>
                  </a:cubicBezTo>
                  <a:cubicBezTo>
                    <a:pt x="5131" y="5137"/>
                    <a:pt x="7931" y="2167"/>
                    <a:pt x="10531" y="817"/>
                  </a:cubicBezTo>
                  <a:cubicBezTo>
                    <a:pt x="13131" y="-533"/>
                    <a:pt x="15531" y="-263"/>
                    <a:pt x="17331" y="2032"/>
                  </a:cubicBezTo>
                  <a:cubicBezTo>
                    <a:pt x="19131" y="4327"/>
                    <a:pt x="20331" y="8647"/>
                    <a:pt x="20931" y="12157"/>
                  </a:cubicBezTo>
                  <a:cubicBezTo>
                    <a:pt x="21531" y="15667"/>
                    <a:pt x="21531" y="18367"/>
                    <a:pt x="21531" y="210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92772" y="5557236"/>
              <a:ext cx="259625" cy="29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911" fill="norm" stroke="1" extrusionOk="0">
                  <a:moveTo>
                    <a:pt x="2047" y="4996"/>
                  </a:moveTo>
                  <a:cubicBezTo>
                    <a:pt x="1345" y="8720"/>
                    <a:pt x="642" y="12444"/>
                    <a:pt x="291" y="15647"/>
                  </a:cubicBezTo>
                  <a:cubicBezTo>
                    <a:pt x="-60" y="18850"/>
                    <a:pt x="-60" y="21531"/>
                    <a:pt x="116" y="20786"/>
                  </a:cubicBezTo>
                  <a:cubicBezTo>
                    <a:pt x="291" y="20041"/>
                    <a:pt x="642" y="15870"/>
                    <a:pt x="906" y="12072"/>
                  </a:cubicBezTo>
                  <a:cubicBezTo>
                    <a:pt x="1169" y="8273"/>
                    <a:pt x="1345" y="4847"/>
                    <a:pt x="1433" y="2761"/>
                  </a:cubicBezTo>
                  <a:cubicBezTo>
                    <a:pt x="1520" y="676"/>
                    <a:pt x="1520" y="-69"/>
                    <a:pt x="1784" y="5"/>
                  </a:cubicBezTo>
                  <a:cubicBezTo>
                    <a:pt x="2047" y="80"/>
                    <a:pt x="2574" y="974"/>
                    <a:pt x="3364" y="2687"/>
                  </a:cubicBezTo>
                  <a:cubicBezTo>
                    <a:pt x="4155" y="4400"/>
                    <a:pt x="5208" y="6932"/>
                    <a:pt x="6086" y="8497"/>
                  </a:cubicBezTo>
                  <a:cubicBezTo>
                    <a:pt x="6964" y="10061"/>
                    <a:pt x="7667" y="10657"/>
                    <a:pt x="8457" y="10880"/>
                  </a:cubicBezTo>
                  <a:cubicBezTo>
                    <a:pt x="9247" y="11103"/>
                    <a:pt x="10125" y="10954"/>
                    <a:pt x="11442" y="9688"/>
                  </a:cubicBezTo>
                  <a:cubicBezTo>
                    <a:pt x="12760" y="8422"/>
                    <a:pt x="14516" y="6039"/>
                    <a:pt x="15657" y="4549"/>
                  </a:cubicBezTo>
                  <a:cubicBezTo>
                    <a:pt x="16799" y="3059"/>
                    <a:pt x="17325" y="2463"/>
                    <a:pt x="17940" y="2389"/>
                  </a:cubicBezTo>
                  <a:cubicBezTo>
                    <a:pt x="18555" y="2314"/>
                    <a:pt x="19257" y="2761"/>
                    <a:pt x="19784" y="4847"/>
                  </a:cubicBezTo>
                  <a:cubicBezTo>
                    <a:pt x="20311" y="6932"/>
                    <a:pt x="20662" y="10657"/>
                    <a:pt x="20838" y="12891"/>
                  </a:cubicBezTo>
                  <a:cubicBezTo>
                    <a:pt x="21013" y="15125"/>
                    <a:pt x="21013" y="15870"/>
                    <a:pt x="20925" y="16615"/>
                  </a:cubicBezTo>
                  <a:cubicBezTo>
                    <a:pt x="20838" y="17360"/>
                    <a:pt x="20662" y="18105"/>
                    <a:pt x="20750" y="18105"/>
                  </a:cubicBezTo>
                  <a:cubicBezTo>
                    <a:pt x="20838" y="18105"/>
                    <a:pt x="21189" y="17360"/>
                    <a:pt x="2154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23406" y="5602816"/>
              <a:ext cx="176641" cy="2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0" fill="norm" stroke="1" extrusionOk="0">
                  <a:moveTo>
                    <a:pt x="3716" y="0"/>
                  </a:moveTo>
                  <a:cubicBezTo>
                    <a:pt x="3202" y="4168"/>
                    <a:pt x="2688" y="8337"/>
                    <a:pt x="2045" y="11463"/>
                  </a:cubicBezTo>
                  <a:cubicBezTo>
                    <a:pt x="1402" y="14589"/>
                    <a:pt x="630" y="16674"/>
                    <a:pt x="245" y="18189"/>
                  </a:cubicBezTo>
                  <a:cubicBezTo>
                    <a:pt x="-141" y="19705"/>
                    <a:pt x="-141" y="20653"/>
                    <a:pt x="759" y="21126"/>
                  </a:cubicBezTo>
                  <a:cubicBezTo>
                    <a:pt x="1659" y="21600"/>
                    <a:pt x="3459" y="21600"/>
                    <a:pt x="6416" y="21316"/>
                  </a:cubicBezTo>
                  <a:cubicBezTo>
                    <a:pt x="9373" y="21032"/>
                    <a:pt x="13488" y="20463"/>
                    <a:pt x="16188" y="20368"/>
                  </a:cubicBezTo>
                  <a:cubicBezTo>
                    <a:pt x="18888" y="20274"/>
                    <a:pt x="20173" y="20653"/>
                    <a:pt x="21459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51904" y="5555997"/>
              <a:ext cx="164043" cy="25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08" fill="norm" stroke="1" extrusionOk="0">
                  <a:moveTo>
                    <a:pt x="19800" y="1749"/>
                  </a:moveTo>
                  <a:cubicBezTo>
                    <a:pt x="18970" y="1058"/>
                    <a:pt x="18139" y="366"/>
                    <a:pt x="17031" y="107"/>
                  </a:cubicBezTo>
                  <a:cubicBezTo>
                    <a:pt x="15924" y="-152"/>
                    <a:pt x="14539" y="21"/>
                    <a:pt x="12185" y="1058"/>
                  </a:cubicBezTo>
                  <a:cubicBezTo>
                    <a:pt x="9831" y="2094"/>
                    <a:pt x="6508" y="3995"/>
                    <a:pt x="4293" y="6501"/>
                  </a:cubicBezTo>
                  <a:cubicBezTo>
                    <a:pt x="2077" y="9006"/>
                    <a:pt x="970" y="12117"/>
                    <a:pt x="416" y="14536"/>
                  </a:cubicBezTo>
                  <a:cubicBezTo>
                    <a:pt x="-138" y="16955"/>
                    <a:pt x="-138" y="18683"/>
                    <a:pt x="416" y="19806"/>
                  </a:cubicBezTo>
                  <a:cubicBezTo>
                    <a:pt x="970" y="20930"/>
                    <a:pt x="2077" y="21448"/>
                    <a:pt x="5677" y="21102"/>
                  </a:cubicBezTo>
                  <a:cubicBezTo>
                    <a:pt x="9277" y="20757"/>
                    <a:pt x="15370" y="19547"/>
                    <a:pt x="21462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63546" y="5685366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723"/>
                    <a:pt x="6171" y="13846"/>
                    <a:pt x="9771" y="10246"/>
                  </a:cubicBezTo>
                  <a:cubicBezTo>
                    <a:pt x="13371" y="6646"/>
                    <a:pt x="17486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625662" y="5482166"/>
              <a:ext cx="264985" cy="32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3" fill="norm" stroke="1" extrusionOk="0">
                  <a:moveTo>
                    <a:pt x="5518" y="0"/>
                  </a:moveTo>
                  <a:cubicBezTo>
                    <a:pt x="4318" y="3877"/>
                    <a:pt x="3118" y="7754"/>
                    <a:pt x="2261" y="11008"/>
                  </a:cubicBezTo>
                  <a:cubicBezTo>
                    <a:pt x="1404" y="14262"/>
                    <a:pt x="890" y="16892"/>
                    <a:pt x="632" y="18554"/>
                  </a:cubicBezTo>
                  <a:cubicBezTo>
                    <a:pt x="375" y="20215"/>
                    <a:pt x="375" y="20908"/>
                    <a:pt x="804" y="21254"/>
                  </a:cubicBezTo>
                  <a:cubicBezTo>
                    <a:pt x="1232" y="21600"/>
                    <a:pt x="2090" y="21600"/>
                    <a:pt x="2861" y="21254"/>
                  </a:cubicBezTo>
                  <a:cubicBezTo>
                    <a:pt x="3632" y="20908"/>
                    <a:pt x="4318" y="20215"/>
                    <a:pt x="4747" y="19454"/>
                  </a:cubicBezTo>
                  <a:cubicBezTo>
                    <a:pt x="5175" y="18692"/>
                    <a:pt x="5347" y="17862"/>
                    <a:pt x="4832" y="16962"/>
                  </a:cubicBezTo>
                  <a:cubicBezTo>
                    <a:pt x="4318" y="16062"/>
                    <a:pt x="3118" y="15092"/>
                    <a:pt x="2090" y="14538"/>
                  </a:cubicBezTo>
                  <a:cubicBezTo>
                    <a:pt x="1061" y="13985"/>
                    <a:pt x="204" y="13846"/>
                    <a:pt x="32" y="13500"/>
                  </a:cubicBezTo>
                  <a:cubicBezTo>
                    <a:pt x="-139" y="13154"/>
                    <a:pt x="375" y="12600"/>
                    <a:pt x="1404" y="12185"/>
                  </a:cubicBezTo>
                  <a:cubicBezTo>
                    <a:pt x="2432" y="11769"/>
                    <a:pt x="3975" y="11492"/>
                    <a:pt x="5175" y="11354"/>
                  </a:cubicBezTo>
                  <a:cubicBezTo>
                    <a:pt x="6375" y="11215"/>
                    <a:pt x="7232" y="11215"/>
                    <a:pt x="8090" y="11492"/>
                  </a:cubicBezTo>
                  <a:cubicBezTo>
                    <a:pt x="8947" y="11769"/>
                    <a:pt x="9804" y="12323"/>
                    <a:pt x="10404" y="13292"/>
                  </a:cubicBezTo>
                  <a:cubicBezTo>
                    <a:pt x="11004" y="14262"/>
                    <a:pt x="11347" y="15646"/>
                    <a:pt x="11518" y="16754"/>
                  </a:cubicBezTo>
                  <a:cubicBezTo>
                    <a:pt x="11690" y="17862"/>
                    <a:pt x="11690" y="18692"/>
                    <a:pt x="11432" y="18831"/>
                  </a:cubicBezTo>
                  <a:cubicBezTo>
                    <a:pt x="11175" y="18969"/>
                    <a:pt x="10661" y="18415"/>
                    <a:pt x="10832" y="17377"/>
                  </a:cubicBezTo>
                  <a:cubicBezTo>
                    <a:pt x="11004" y="16338"/>
                    <a:pt x="11861" y="14815"/>
                    <a:pt x="12718" y="13708"/>
                  </a:cubicBezTo>
                  <a:cubicBezTo>
                    <a:pt x="13575" y="12600"/>
                    <a:pt x="14432" y="11908"/>
                    <a:pt x="15204" y="11769"/>
                  </a:cubicBezTo>
                  <a:cubicBezTo>
                    <a:pt x="15975" y="11631"/>
                    <a:pt x="16661" y="12046"/>
                    <a:pt x="17090" y="12669"/>
                  </a:cubicBezTo>
                  <a:cubicBezTo>
                    <a:pt x="17518" y="13292"/>
                    <a:pt x="17690" y="14123"/>
                    <a:pt x="17861" y="15023"/>
                  </a:cubicBezTo>
                  <a:cubicBezTo>
                    <a:pt x="18032" y="15923"/>
                    <a:pt x="18204" y="16892"/>
                    <a:pt x="18547" y="16962"/>
                  </a:cubicBezTo>
                  <a:cubicBezTo>
                    <a:pt x="18890" y="17031"/>
                    <a:pt x="19404" y="16200"/>
                    <a:pt x="19918" y="14677"/>
                  </a:cubicBezTo>
                  <a:cubicBezTo>
                    <a:pt x="20432" y="13154"/>
                    <a:pt x="20947" y="10938"/>
                    <a:pt x="21461" y="8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949612" y="5595921"/>
              <a:ext cx="212801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49" fill="norm" stroke="1" extrusionOk="0">
                  <a:moveTo>
                    <a:pt x="449" y="3721"/>
                  </a:moveTo>
                  <a:cubicBezTo>
                    <a:pt x="239" y="4740"/>
                    <a:pt x="30" y="5758"/>
                    <a:pt x="449" y="6268"/>
                  </a:cubicBezTo>
                  <a:cubicBezTo>
                    <a:pt x="869" y="6777"/>
                    <a:pt x="1917" y="6777"/>
                    <a:pt x="2966" y="6064"/>
                  </a:cubicBezTo>
                  <a:cubicBezTo>
                    <a:pt x="4014" y="5351"/>
                    <a:pt x="5063" y="3924"/>
                    <a:pt x="5063" y="3517"/>
                  </a:cubicBezTo>
                  <a:cubicBezTo>
                    <a:pt x="5063" y="3109"/>
                    <a:pt x="4014" y="3721"/>
                    <a:pt x="2966" y="4943"/>
                  </a:cubicBezTo>
                  <a:cubicBezTo>
                    <a:pt x="1917" y="6166"/>
                    <a:pt x="869" y="8000"/>
                    <a:pt x="344" y="9426"/>
                  </a:cubicBezTo>
                  <a:cubicBezTo>
                    <a:pt x="-180" y="10853"/>
                    <a:pt x="-180" y="11872"/>
                    <a:pt x="869" y="12789"/>
                  </a:cubicBezTo>
                  <a:cubicBezTo>
                    <a:pt x="1917" y="13706"/>
                    <a:pt x="4014" y="14521"/>
                    <a:pt x="7160" y="12992"/>
                  </a:cubicBezTo>
                  <a:cubicBezTo>
                    <a:pt x="10305" y="11464"/>
                    <a:pt x="14500" y="7592"/>
                    <a:pt x="16806" y="5147"/>
                  </a:cubicBezTo>
                  <a:cubicBezTo>
                    <a:pt x="19113" y="2702"/>
                    <a:pt x="19533" y="1683"/>
                    <a:pt x="19218" y="970"/>
                  </a:cubicBezTo>
                  <a:cubicBezTo>
                    <a:pt x="18903" y="257"/>
                    <a:pt x="17855" y="-151"/>
                    <a:pt x="17016" y="53"/>
                  </a:cubicBezTo>
                  <a:cubicBezTo>
                    <a:pt x="16177" y="257"/>
                    <a:pt x="15548" y="1072"/>
                    <a:pt x="15234" y="1989"/>
                  </a:cubicBezTo>
                  <a:cubicBezTo>
                    <a:pt x="14919" y="2906"/>
                    <a:pt x="14919" y="3924"/>
                    <a:pt x="15863" y="5860"/>
                  </a:cubicBezTo>
                  <a:cubicBezTo>
                    <a:pt x="16806" y="7796"/>
                    <a:pt x="18694" y="10649"/>
                    <a:pt x="19847" y="12585"/>
                  </a:cubicBezTo>
                  <a:cubicBezTo>
                    <a:pt x="21001" y="14521"/>
                    <a:pt x="21420" y="15540"/>
                    <a:pt x="20791" y="16864"/>
                  </a:cubicBezTo>
                  <a:cubicBezTo>
                    <a:pt x="20162" y="18189"/>
                    <a:pt x="18484" y="19819"/>
                    <a:pt x="17016" y="20634"/>
                  </a:cubicBezTo>
                  <a:cubicBezTo>
                    <a:pt x="15548" y="21449"/>
                    <a:pt x="14290" y="21449"/>
                    <a:pt x="13032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670565" y="5425016"/>
              <a:ext cx="265446" cy="44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86" fill="norm" stroke="1" extrusionOk="0">
                  <a:moveTo>
                    <a:pt x="8255" y="0"/>
                  </a:moveTo>
                  <a:cubicBezTo>
                    <a:pt x="7745" y="3189"/>
                    <a:pt x="7234" y="6377"/>
                    <a:pt x="6724" y="9617"/>
                  </a:cubicBezTo>
                  <a:cubicBezTo>
                    <a:pt x="6214" y="12857"/>
                    <a:pt x="5704" y="16149"/>
                    <a:pt x="5534" y="18051"/>
                  </a:cubicBezTo>
                  <a:cubicBezTo>
                    <a:pt x="5364" y="19954"/>
                    <a:pt x="5534" y="20469"/>
                    <a:pt x="5959" y="20571"/>
                  </a:cubicBezTo>
                  <a:cubicBezTo>
                    <a:pt x="6384" y="20674"/>
                    <a:pt x="7064" y="20366"/>
                    <a:pt x="7319" y="19594"/>
                  </a:cubicBezTo>
                  <a:cubicBezTo>
                    <a:pt x="7575" y="18823"/>
                    <a:pt x="7404" y="17589"/>
                    <a:pt x="6384" y="16611"/>
                  </a:cubicBezTo>
                  <a:cubicBezTo>
                    <a:pt x="5364" y="15634"/>
                    <a:pt x="3493" y="14914"/>
                    <a:pt x="2132" y="14503"/>
                  </a:cubicBezTo>
                  <a:cubicBezTo>
                    <a:pt x="771" y="14091"/>
                    <a:pt x="-79" y="13989"/>
                    <a:pt x="6" y="14040"/>
                  </a:cubicBezTo>
                  <a:cubicBezTo>
                    <a:pt x="91" y="14091"/>
                    <a:pt x="1112" y="14297"/>
                    <a:pt x="3408" y="14503"/>
                  </a:cubicBezTo>
                  <a:cubicBezTo>
                    <a:pt x="5704" y="14709"/>
                    <a:pt x="9275" y="14914"/>
                    <a:pt x="11656" y="14914"/>
                  </a:cubicBezTo>
                  <a:cubicBezTo>
                    <a:pt x="14038" y="14914"/>
                    <a:pt x="15228" y="14709"/>
                    <a:pt x="15398" y="14657"/>
                  </a:cubicBezTo>
                  <a:cubicBezTo>
                    <a:pt x="15568" y="14606"/>
                    <a:pt x="14718" y="14709"/>
                    <a:pt x="13867" y="15223"/>
                  </a:cubicBezTo>
                  <a:cubicBezTo>
                    <a:pt x="13017" y="15737"/>
                    <a:pt x="12167" y="16663"/>
                    <a:pt x="11741" y="17434"/>
                  </a:cubicBezTo>
                  <a:cubicBezTo>
                    <a:pt x="11316" y="18206"/>
                    <a:pt x="11316" y="18823"/>
                    <a:pt x="11316" y="19389"/>
                  </a:cubicBezTo>
                  <a:cubicBezTo>
                    <a:pt x="11316" y="19954"/>
                    <a:pt x="11316" y="20469"/>
                    <a:pt x="11741" y="20880"/>
                  </a:cubicBezTo>
                  <a:cubicBezTo>
                    <a:pt x="12167" y="21291"/>
                    <a:pt x="13017" y="21600"/>
                    <a:pt x="14548" y="21446"/>
                  </a:cubicBezTo>
                  <a:cubicBezTo>
                    <a:pt x="16078" y="21291"/>
                    <a:pt x="18290" y="20674"/>
                    <a:pt x="19650" y="20109"/>
                  </a:cubicBezTo>
                  <a:cubicBezTo>
                    <a:pt x="21011" y="19543"/>
                    <a:pt x="21521" y="19029"/>
                    <a:pt x="21266" y="18257"/>
                  </a:cubicBezTo>
                  <a:cubicBezTo>
                    <a:pt x="21011" y="17486"/>
                    <a:pt x="19990" y="16457"/>
                    <a:pt x="19055" y="15994"/>
                  </a:cubicBezTo>
                  <a:cubicBezTo>
                    <a:pt x="18119" y="15531"/>
                    <a:pt x="17269" y="15634"/>
                    <a:pt x="16419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407772" y="5377150"/>
              <a:ext cx="235475" cy="4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2" fill="norm" stroke="1" extrusionOk="0">
                  <a:moveTo>
                    <a:pt x="17984" y="2503"/>
                  </a:moveTo>
                  <a:cubicBezTo>
                    <a:pt x="17984" y="1819"/>
                    <a:pt x="17984" y="1135"/>
                    <a:pt x="17501" y="695"/>
                  </a:cubicBezTo>
                  <a:cubicBezTo>
                    <a:pt x="17019" y="255"/>
                    <a:pt x="16055" y="60"/>
                    <a:pt x="15091" y="11"/>
                  </a:cubicBezTo>
                  <a:cubicBezTo>
                    <a:pt x="14126" y="-38"/>
                    <a:pt x="13162" y="60"/>
                    <a:pt x="12101" y="597"/>
                  </a:cubicBezTo>
                  <a:cubicBezTo>
                    <a:pt x="11041" y="1135"/>
                    <a:pt x="9884" y="2112"/>
                    <a:pt x="9016" y="3872"/>
                  </a:cubicBezTo>
                  <a:cubicBezTo>
                    <a:pt x="8148" y="5631"/>
                    <a:pt x="7569" y="8172"/>
                    <a:pt x="7569" y="10762"/>
                  </a:cubicBezTo>
                  <a:cubicBezTo>
                    <a:pt x="7569" y="13352"/>
                    <a:pt x="8148" y="15991"/>
                    <a:pt x="8534" y="17555"/>
                  </a:cubicBezTo>
                  <a:cubicBezTo>
                    <a:pt x="8919" y="19119"/>
                    <a:pt x="9112" y="19607"/>
                    <a:pt x="9209" y="20096"/>
                  </a:cubicBezTo>
                  <a:cubicBezTo>
                    <a:pt x="9305" y="20585"/>
                    <a:pt x="9305" y="21073"/>
                    <a:pt x="8726" y="21318"/>
                  </a:cubicBezTo>
                  <a:cubicBezTo>
                    <a:pt x="8148" y="21562"/>
                    <a:pt x="6991" y="21562"/>
                    <a:pt x="5544" y="21122"/>
                  </a:cubicBezTo>
                  <a:cubicBezTo>
                    <a:pt x="4098" y="20682"/>
                    <a:pt x="2362" y="19803"/>
                    <a:pt x="1301" y="19119"/>
                  </a:cubicBezTo>
                  <a:cubicBezTo>
                    <a:pt x="241" y="18434"/>
                    <a:pt x="-145" y="17946"/>
                    <a:pt x="48" y="17555"/>
                  </a:cubicBezTo>
                  <a:cubicBezTo>
                    <a:pt x="241" y="17164"/>
                    <a:pt x="1012" y="16871"/>
                    <a:pt x="2844" y="16577"/>
                  </a:cubicBezTo>
                  <a:cubicBezTo>
                    <a:pt x="4676" y="16284"/>
                    <a:pt x="7569" y="15991"/>
                    <a:pt x="10269" y="16089"/>
                  </a:cubicBezTo>
                  <a:cubicBezTo>
                    <a:pt x="12969" y="16186"/>
                    <a:pt x="15476" y="16675"/>
                    <a:pt x="16923" y="17213"/>
                  </a:cubicBezTo>
                  <a:cubicBezTo>
                    <a:pt x="18369" y="17750"/>
                    <a:pt x="18755" y="18337"/>
                    <a:pt x="19044" y="18874"/>
                  </a:cubicBezTo>
                  <a:cubicBezTo>
                    <a:pt x="19334" y="19412"/>
                    <a:pt x="19526" y="19900"/>
                    <a:pt x="19623" y="19754"/>
                  </a:cubicBezTo>
                  <a:cubicBezTo>
                    <a:pt x="19719" y="19607"/>
                    <a:pt x="19719" y="18825"/>
                    <a:pt x="20009" y="17408"/>
                  </a:cubicBezTo>
                  <a:cubicBezTo>
                    <a:pt x="20298" y="15991"/>
                    <a:pt x="20876" y="13938"/>
                    <a:pt x="21455" y="1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694687" y="5659966"/>
              <a:ext cx="15811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6" fill="norm" stroke="1" extrusionOk="0">
                  <a:moveTo>
                    <a:pt x="1641" y="0"/>
                  </a:moveTo>
                  <a:cubicBezTo>
                    <a:pt x="1929" y="4860"/>
                    <a:pt x="2217" y="9720"/>
                    <a:pt x="2361" y="12960"/>
                  </a:cubicBezTo>
                  <a:cubicBezTo>
                    <a:pt x="2505" y="16200"/>
                    <a:pt x="2505" y="17820"/>
                    <a:pt x="2073" y="19170"/>
                  </a:cubicBezTo>
                  <a:cubicBezTo>
                    <a:pt x="1641" y="20520"/>
                    <a:pt x="777" y="21600"/>
                    <a:pt x="345" y="21465"/>
                  </a:cubicBezTo>
                  <a:cubicBezTo>
                    <a:pt x="-87" y="21330"/>
                    <a:pt x="-87" y="19980"/>
                    <a:pt x="201" y="17820"/>
                  </a:cubicBezTo>
                  <a:cubicBezTo>
                    <a:pt x="489" y="15660"/>
                    <a:pt x="1065" y="12690"/>
                    <a:pt x="2937" y="9720"/>
                  </a:cubicBezTo>
                  <a:cubicBezTo>
                    <a:pt x="4809" y="6750"/>
                    <a:pt x="7977" y="3780"/>
                    <a:pt x="9993" y="2835"/>
                  </a:cubicBezTo>
                  <a:cubicBezTo>
                    <a:pt x="12009" y="1890"/>
                    <a:pt x="12873" y="2970"/>
                    <a:pt x="13593" y="5130"/>
                  </a:cubicBezTo>
                  <a:cubicBezTo>
                    <a:pt x="14313" y="7290"/>
                    <a:pt x="14889" y="10530"/>
                    <a:pt x="16185" y="13230"/>
                  </a:cubicBezTo>
                  <a:cubicBezTo>
                    <a:pt x="17481" y="15930"/>
                    <a:pt x="19497" y="18090"/>
                    <a:pt x="2151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879479" y="5392137"/>
              <a:ext cx="154563" cy="45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1" fill="norm" stroke="1" extrusionOk="0">
                  <a:moveTo>
                    <a:pt x="14709" y="14847"/>
                  </a:moveTo>
                  <a:cubicBezTo>
                    <a:pt x="15001" y="14354"/>
                    <a:pt x="15293" y="13861"/>
                    <a:pt x="14709" y="13516"/>
                  </a:cubicBezTo>
                  <a:cubicBezTo>
                    <a:pt x="14126" y="13170"/>
                    <a:pt x="12666" y="12973"/>
                    <a:pt x="10623" y="13121"/>
                  </a:cubicBezTo>
                  <a:cubicBezTo>
                    <a:pt x="8580" y="13269"/>
                    <a:pt x="5953" y="13762"/>
                    <a:pt x="4055" y="14847"/>
                  </a:cubicBezTo>
                  <a:cubicBezTo>
                    <a:pt x="2158" y="15932"/>
                    <a:pt x="991" y="17609"/>
                    <a:pt x="407" y="18792"/>
                  </a:cubicBezTo>
                  <a:cubicBezTo>
                    <a:pt x="-177" y="19976"/>
                    <a:pt x="-177" y="20666"/>
                    <a:pt x="699" y="21061"/>
                  </a:cubicBezTo>
                  <a:cubicBezTo>
                    <a:pt x="1574" y="21455"/>
                    <a:pt x="3326" y="21554"/>
                    <a:pt x="5661" y="20962"/>
                  </a:cubicBezTo>
                  <a:cubicBezTo>
                    <a:pt x="7996" y="20370"/>
                    <a:pt x="10915" y="19088"/>
                    <a:pt x="13396" y="17165"/>
                  </a:cubicBezTo>
                  <a:cubicBezTo>
                    <a:pt x="15877" y="15242"/>
                    <a:pt x="17920" y="12677"/>
                    <a:pt x="19234" y="9916"/>
                  </a:cubicBezTo>
                  <a:cubicBezTo>
                    <a:pt x="20547" y="7154"/>
                    <a:pt x="21131" y="4195"/>
                    <a:pt x="21277" y="2420"/>
                  </a:cubicBezTo>
                  <a:cubicBezTo>
                    <a:pt x="21423" y="644"/>
                    <a:pt x="21131" y="53"/>
                    <a:pt x="20547" y="3"/>
                  </a:cubicBezTo>
                  <a:cubicBezTo>
                    <a:pt x="19964" y="-46"/>
                    <a:pt x="19088" y="447"/>
                    <a:pt x="17774" y="2321"/>
                  </a:cubicBezTo>
                  <a:cubicBezTo>
                    <a:pt x="16461" y="4195"/>
                    <a:pt x="14709" y="7450"/>
                    <a:pt x="13688" y="10014"/>
                  </a:cubicBezTo>
                  <a:cubicBezTo>
                    <a:pt x="12666" y="12579"/>
                    <a:pt x="12374" y="14453"/>
                    <a:pt x="13104" y="15932"/>
                  </a:cubicBezTo>
                  <a:cubicBezTo>
                    <a:pt x="13834" y="17412"/>
                    <a:pt x="15585" y="18496"/>
                    <a:pt x="17337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862902" y="5598012"/>
              <a:ext cx="247195" cy="3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79" fill="norm" stroke="1" extrusionOk="0">
                  <a:moveTo>
                    <a:pt x="10944" y="3655"/>
                  </a:moveTo>
                  <a:cubicBezTo>
                    <a:pt x="10944" y="3030"/>
                    <a:pt x="10944" y="2406"/>
                    <a:pt x="10486" y="2156"/>
                  </a:cubicBezTo>
                  <a:cubicBezTo>
                    <a:pt x="10029" y="1907"/>
                    <a:pt x="9114" y="2032"/>
                    <a:pt x="7741" y="3155"/>
                  </a:cubicBezTo>
                  <a:cubicBezTo>
                    <a:pt x="6368" y="4279"/>
                    <a:pt x="4537" y="6401"/>
                    <a:pt x="3073" y="9211"/>
                  </a:cubicBezTo>
                  <a:cubicBezTo>
                    <a:pt x="1609" y="12020"/>
                    <a:pt x="510" y="15516"/>
                    <a:pt x="144" y="17638"/>
                  </a:cubicBezTo>
                  <a:cubicBezTo>
                    <a:pt x="-222" y="19761"/>
                    <a:pt x="144" y="20510"/>
                    <a:pt x="876" y="20947"/>
                  </a:cubicBezTo>
                  <a:cubicBezTo>
                    <a:pt x="1609" y="21384"/>
                    <a:pt x="2707" y="21509"/>
                    <a:pt x="4812" y="20573"/>
                  </a:cubicBezTo>
                  <a:cubicBezTo>
                    <a:pt x="6917" y="19636"/>
                    <a:pt x="10029" y="17638"/>
                    <a:pt x="12500" y="14892"/>
                  </a:cubicBezTo>
                  <a:cubicBezTo>
                    <a:pt x="14971" y="12145"/>
                    <a:pt x="16802" y="8649"/>
                    <a:pt x="17442" y="6214"/>
                  </a:cubicBezTo>
                  <a:cubicBezTo>
                    <a:pt x="18083" y="3780"/>
                    <a:pt x="17534" y="2406"/>
                    <a:pt x="16893" y="1532"/>
                  </a:cubicBezTo>
                  <a:cubicBezTo>
                    <a:pt x="16253" y="658"/>
                    <a:pt x="15520" y="284"/>
                    <a:pt x="14605" y="96"/>
                  </a:cubicBezTo>
                  <a:cubicBezTo>
                    <a:pt x="13690" y="-91"/>
                    <a:pt x="12592" y="-91"/>
                    <a:pt x="10670" y="908"/>
                  </a:cubicBezTo>
                  <a:cubicBezTo>
                    <a:pt x="8747" y="1907"/>
                    <a:pt x="6002" y="3904"/>
                    <a:pt x="4446" y="5215"/>
                  </a:cubicBezTo>
                  <a:cubicBezTo>
                    <a:pt x="2890" y="6526"/>
                    <a:pt x="2524" y="7151"/>
                    <a:pt x="2249" y="7837"/>
                  </a:cubicBezTo>
                  <a:cubicBezTo>
                    <a:pt x="1975" y="8524"/>
                    <a:pt x="1792" y="9273"/>
                    <a:pt x="2066" y="9897"/>
                  </a:cubicBezTo>
                  <a:cubicBezTo>
                    <a:pt x="2341" y="10522"/>
                    <a:pt x="3073" y="11021"/>
                    <a:pt x="5361" y="11271"/>
                  </a:cubicBezTo>
                  <a:cubicBezTo>
                    <a:pt x="7649" y="11521"/>
                    <a:pt x="11493" y="11521"/>
                    <a:pt x="14422" y="11396"/>
                  </a:cubicBezTo>
                  <a:cubicBezTo>
                    <a:pt x="17351" y="11271"/>
                    <a:pt x="19364" y="11021"/>
                    <a:pt x="21378" y="1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811646" y="5463116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8000"/>
                    <a:pt x="11077" y="14400"/>
                    <a:pt x="14677" y="10800"/>
                  </a:cubicBezTo>
                  <a:cubicBezTo>
                    <a:pt x="18277" y="7200"/>
                    <a:pt x="199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014846" y="5405966"/>
              <a:ext cx="9216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400" y="1385"/>
                    <a:pt x="10800" y="2769"/>
                    <a:pt x="14727" y="3877"/>
                  </a:cubicBezTo>
                  <a:cubicBezTo>
                    <a:pt x="18655" y="4985"/>
                    <a:pt x="21109" y="5815"/>
                    <a:pt x="21355" y="7477"/>
                  </a:cubicBezTo>
                  <a:cubicBezTo>
                    <a:pt x="21600" y="9138"/>
                    <a:pt x="19636" y="11631"/>
                    <a:pt x="16936" y="14123"/>
                  </a:cubicBezTo>
                  <a:cubicBezTo>
                    <a:pt x="14236" y="16615"/>
                    <a:pt x="10800" y="19108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611481" y="5590116"/>
              <a:ext cx="554994" cy="35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2" fill="norm" stroke="1" extrusionOk="0">
                  <a:moveTo>
                    <a:pt x="5879" y="0"/>
                  </a:moveTo>
                  <a:cubicBezTo>
                    <a:pt x="5472" y="2668"/>
                    <a:pt x="5064" y="5336"/>
                    <a:pt x="4697" y="8068"/>
                  </a:cubicBezTo>
                  <a:cubicBezTo>
                    <a:pt x="4331" y="10800"/>
                    <a:pt x="4004" y="13595"/>
                    <a:pt x="3801" y="15692"/>
                  </a:cubicBezTo>
                  <a:cubicBezTo>
                    <a:pt x="3597" y="17788"/>
                    <a:pt x="3515" y="19186"/>
                    <a:pt x="3597" y="20139"/>
                  </a:cubicBezTo>
                  <a:cubicBezTo>
                    <a:pt x="3678" y="21092"/>
                    <a:pt x="3923" y="21600"/>
                    <a:pt x="4249" y="21473"/>
                  </a:cubicBezTo>
                  <a:cubicBezTo>
                    <a:pt x="4575" y="21346"/>
                    <a:pt x="4983" y="20584"/>
                    <a:pt x="5186" y="19821"/>
                  </a:cubicBezTo>
                  <a:cubicBezTo>
                    <a:pt x="5390" y="19059"/>
                    <a:pt x="5390" y="18296"/>
                    <a:pt x="4901" y="17344"/>
                  </a:cubicBezTo>
                  <a:cubicBezTo>
                    <a:pt x="4412" y="16391"/>
                    <a:pt x="3434" y="15247"/>
                    <a:pt x="2741" y="14612"/>
                  </a:cubicBezTo>
                  <a:cubicBezTo>
                    <a:pt x="2048" y="13976"/>
                    <a:pt x="1641" y="13849"/>
                    <a:pt x="1152" y="13786"/>
                  </a:cubicBezTo>
                  <a:cubicBezTo>
                    <a:pt x="663" y="13722"/>
                    <a:pt x="92" y="13722"/>
                    <a:pt x="11" y="13659"/>
                  </a:cubicBezTo>
                  <a:cubicBezTo>
                    <a:pt x="-71" y="13595"/>
                    <a:pt x="337" y="13468"/>
                    <a:pt x="1192" y="12642"/>
                  </a:cubicBezTo>
                  <a:cubicBezTo>
                    <a:pt x="2048" y="11816"/>
                    <a:pt x="3352" y="10292"/>
                    <a:pt x="4331" y="8894"/>
                  </a:cubicBezTo>
                  <a:cubicBezTo>
                    <a:pt x="5309" y="7496"/>
                    <a:pt x="5961" y="6226"/>
                    <a:pt x="6491" y="5209"/>
                  </a:cubicBezTo>
                  <a:cubicBezTo>
                    <a:pt x="7020" y="4193"/>
                    <a:pt x="7428" y="3431"/>
                    <a:pt x="7632" y="3431"/>
                  </a:cubicBezTo>
                  <a:cubicBezTo>
                    <a:pt x="7835" y="3431"/>
                    <a:pt x="7835" y="4193"/>
                    <a:pt x="7672" y="6099"/>
                  </a:cubicBezTo>
                  <a:cubicBezTo>
                    <a:pt x="7509" y="8005"/>
                    <a:pt x="7183" y="11054"/>
                    <a:pt x="6939" y="13278"/>
                  </a:cubicBezTo>
                  <a:cubicBezTo>
                    <a:pt x="6694" y="15501"/>
                    <a:pt x="6531" y="16899"/>
                    <a:pt x="6409" y="17979"/>
                  </a:cubicBezTo>
                  <a:cubicBezTo>
                    <a:pt x="6287" y="19059"/>
                    <a:pt x="6205" y="19821"/>
                    <a:pt x="6164" y="19885"/>
                  </a:cubicBezTo>
                  <a:cubicBezTo>
                    <a:pt x="6124" y="19948"/>
                    <a:pt x="6124" y="19313"/>
                    <a:pt x="6327" y="18360"/>
                  </a:cubicBezTo>
                  <a:cubicBezTo>
                    <a:pt x="6531" y="17407"/>
                    <a:pt x="6939" y="16136"/>
                    <a:pt x="7346" y="15374"/>
                  </a:cubicBezTo>
                  <a:cubicBezTo>
                    <a:pt x="7754" y="14612"/>
                    <a:pt x="8161" y="14358"/>
                    <a:pt x="8487" y="14485"/>
                  </a:cubicBezTo>
                  <a:cubicBezTo>
                    <a:pt x="8814" y="14612"/>
                    <a:pt x="9058" y="15120"/>
                    <a:pt x="9221" y="15692"/>
                  </a:cubicBezTo>
                  <a:cubicBezTo>
                    <a:pt x="9384" y="16264"/>
                    <a:pt x="9466" y="16899"/>
                    <a:pt x="9669" y="17407"/>
                  </a:cubicBezTo>
                  <a:cubicBezTo>
                    <a:pt x="9873" y="17915"/>
                    <a:pt x="10199" y="18296"/>
                    <a:pt x="10607" y="18424"/>
                  </a:cubicBezTo>
                  <a:cubicBezTo>
                    <a:pt x="11014" y="18551"/>
                    <a:pt x="11503" y="18424"/>
                    <a:pt x="11911" y="18169"/>
                  </a:cubicBezTo>
                  <a:cubicBezTo>
                    <a:pt x="12318" y="17915"/>
                    <a:pt x="12644" y="17534"/>
                    <a:pt x="12971" y="17089"/>
                  </a:cubicBezTo>
                  <a:cubicBezTo>
                    <a:pt x="13297" y="16645"/>
                    <a:pt x="13623" y="16136"/>
                    <a:pt x="13786" y="15565"/>
                  </a:cubicBezTo>
                  <a:cubicBezTo>
                    <a:pt x="13949" y="14993"/>
                    <a:pt x="13949" y="14358"/>
                    <a:pt x="13745" y="13913"/>
                  </a:cubicBezTo>
                  <a:cubicBezTo>
                    <a:pt x="13541" y="13468"/>
                    <a:pt x="13134" y="13214"/>
                    <a:pt x="12767" y="13341"/>
                  </a:cubicBezTo>
                  <a:cubicBezTo>
                    <a:pt x="12400" y="13468"/>
                    <a:pt x="12074" y="13976"/>
                    <a:pt x="11870" y="14548"/>
                  </a:cubicBezTo>
                  <a:cubicBezTo>
                    <a:pt x="11666" y="15120"/>
                    <a:pt x="11585" y="15755"/>
                    <a:pt x="11544" y="16391"/>
                  </a:cubicBezTo>
                  <a:cubicBezTo>
                    <a:pt x="11503" y="17026"/>
                    <a:pt x="11503" y="17661"/>
                    <a:pt x="11707" y="18042"/>
                  </a:cubicBezTo>
                  <a:cubicBezTo>
                    <a:pt x="11911" y="18424"/>
                    <a:pt x="12318" y="18551"/>
                    <a:pt x="12685" y="18424"/>
                  </a:cubicBezTo>
                  <a:cubicBezTo>
                    <a:pt x="13052" y="18296"/>
                    <a:pt x="13378" y="17915"/>
                    <a:pt x="13623" y="17407"/>
                  </a:cubicBezTo>
                  <a:cubicBezTo>
                    <a:pt x="13867" y="16899"/>
                    <a:pt x="14030" y="16264"/>
                    <a:pt x="14112" y="16454"/>
                  </a:cubicBezTo>
                  <a:cubicBezTo>
                    <a:pt x="14193" y="16645"/>
                    <a:pt x="14193" y="17661"/>
                    <a:pt x="14397" y="18042"/>
                  </a:cubicBezTo>
                  <a:cubicBezTo>
                    <a:pt x="14601" y="18424"/>
                    <a:pt x="15008" y="18169"/>
                    <a:pt x="15579" y="17153"/>
                  </a:cubicBezTo>
                  <a:cubicBezTo>
                    <a:pt x="16149" y="16136"/>
                    <a:pt x="16883" y="14358"/>
                    <a:pt x="17617" y="11944"/>
                  </a:cubicBezTo>
                  <a:cubicBezTo>
                    <a:pt x="18350" y="9529"/>
                    <a:pt x="19084" y="6480"/>
                    <a:pt x="19573" y="4384"/>
                  </a:cubicBezTo>
                  <a:cubicBezTo>
                    <a:pt x="20062" y="2287"/>
                    <a:pt x="20306" y="1144"/>
                    <a:pt x="20266" y="762"/>
                  </a:cubicBezTo>
                  <a:cubicBezTo>
                    <a:pt x="20225" y="381"/>
                    <a:pt x="19899" y="762"/>
                    <a:pt x="19451" y="2351"/>
                  </a:cubicBezTo>
                  <a:cubicBezTo>
                    <a:pt x="19002" y="3939"/>
                    <a:pt x="18432" y="6734"/>
                    <a:pt x="18065" y="9339"/>
                  </a:cubicBezTo>
                  <a:cubicBezTo>
                    <a:pt x="17698" y="11944"/>
                    <a:pt x="17535" y="14358"/>
                    <a:pt x="17576" y="15882"/>
                  </a:cubicBezTo>
                  <a:cubicBezTo>
                    <a:pt x="17617" y="17407"/>
                    <a:pt x="17861" y="18042"/>
                    <a:pt x="18187" y="18360"/>
                  </a:cubicBezTo>
                  <a:cubicBezTo>
                    <a:pt x="18513" y="18678"/>
                    <a:pt x="18921" y="18678"/>
                    <a:pt x="19532" y="18042"/>
                  </a:cubicBezTo>
                  <a:cubicBezTo>
                    <a:pt x="20143" y="17407"/>
                    <a:pt x="20958" y="16136"/>
                    <a:pt x="21244" y="14866"/>
                  </a:cubicBezTo>
                  <a:cubicBezTo>
                    <a:pt x="21529" y="13595"/>
                    <a:pt x="21284" y="12325"/>
                    <a:pt x="21040" y="1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068946" y="572346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787437" y="5764652"/>
              <a:ext cx="208610" cy="16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49" fill="norm" stroke="1" extrusionOk="0">
                  <a:moveTo>
                    <a:pt x="1212" y="416"/>
                  </a:moveTo>
                  <a:cubicBezTo>
                    <a:pt x="1212" y="6356"/>
                    <a:pt x="1212" y="12296"/>
                    <a:pt x="994" y="16076"/>
                  </a:cubicBezTo>
                  <a:cubicBezTo>
                    <a:pt x="776" y="19856"/>
                    <a:pt x="339" y="21476"/>
                    <a:pt x="121" y="21341"/>
                  </a:cubicBezTo>
                  <a:cubicBezTo>
                    <a:pt x="-97" y="21206"/>
                    <a:pt x="-97" y="19316"/>
                    <a:pt x="776" y="15941"/>
                  </a:cubicBezTo>
                  <a:cubicBezTo>
                    <a:pt x="1648" y="12566"/>
                    <a:pt x="3394" y="7706"/>
                    <a:pt x="4594" y="4601"/>
                  </a:cubicBezTo>
                  <a:cubicBezTo>
                    <a:pt x="5794" y="1496"/>
                    <a:pt x="6448" y="146"/>
                    <a:pt x="7103" y="11"/>
                  </a:cubicBezTo>
                  <a:cubicBezTo>
                    <a:pt x="7758" y="-124"/>
                    <a:pt x="8412" y="956"/>
                    <a:pt x="8739" y="2846"/>
                  </a:cubicBezTo>
                  <a:cubicBezTo>
                    <a:pt x="9067" y="4736"/>
                    <a:pt x="9067" y="7436"/>
                    <a:pt x="8958" y="9461"/>
                  </a:cubicBezTo>
                  <a:cubicBezTo>
                    <a:pt x="8848" y="11486"/>
                    <a:pt x="8630" y="12836"/>
                    <a:pt x="8630" y="12836"/>
                  </a:cubicBezTo>
                  <a:cubicBezTo>
                    <a:pt x="8630" y="12836"/>
                    <a:pt x="8848" y="11486"/>
                    <a:pt x="9721" y="9461"/>
                  </a:cubicBezTo>
                  <a:cubicBezTo>
                    <a:pt x="10594" y="7436"/>
                    <a:pt x="12121" y="4736"/>
                    <a:pt x="13539" y="2846"/>
                  </a:cubicBezTo>
                  <a:cubicBezTo>
                    <a:pt x="14958" y="956"/>
                    <a:pt x="16267" y="-124"/>
                    <a:pt x="16921" y="416"/>
                  </a:cubicBezTo>
                  <a:cubicBezTo>
                    <a:pt x="17576" y="956"/>
                    <a:pt x="17576" y="3116"/>
                    <a:pt x="17467" y="5681"/>
                  </a:cubicBezTo>
                  <a:cubicBezTo>
                    <a:pt x="17358" y="8246"/>
                    <a:pt x="17139" y="11216"/>
                    <a:pt x="17030" y="13376"/>
                  </a:cubicBezTo>
                  <a:cubicBezTo>
                    <a:pt x="16921" y="15536"/>
                    <a:pt x="16921" y="16886"/>
                    <a:pt x="17685" y="17426"/>
                  </a:cubicBezTo>
                  <a:cubicBezTo>
                    <a:pt x="18448" y="17966"/>
                    <a:pt x="19976" y="17696"/>
                    <a:pt x="21503" y="1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956730" y="5774324"/>
              <a:ext cx="286967" cy="1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04" fill="norm" stroke="1" extrusionOk="0">
                  <a:moveTo>
                    <a:pt x="5808" y="13737"/>
                  </a:moveTo>
                  <a:cubicBezTo>
                    <a:pt x="6444" y="10464"/>
                    <a:pt x="7079" y="7191"/>
                    <a:pt x="7317" y="4737"/>
                  </a:cubicBezTo>
                  <a:cubicBezTo>
                    <a:pt x="7556" y="2282"/>
                    <a:pt x="7397" y="646"/>
                    <a:pt x="6841" y="155"/>
                  </a:cubicBezTo>
                  <a:cubicBezTo>
                    <a:pt x="6285" y="-336"/>
                    <a:pt x="5332" y="319"/>
                    <a:pt x="4220" y="2446"/>
                  </a:cubicBezTo>
                  <a:cubicBezTo>
                    <a:pt x="3108" y="4573"/>
                    <a:pt x="1838" y="8173"/>
                    <a:pt x="1044" y="10955"/>
                  </a:cubicBezTo>
                  <a:cubicBezTo>
                    <a:pt x="250" y="13737"/>
                    <a:pt x="-68" y="15700"/>
                    <a:pt x="11" y="17337"/>
                  </a:cubicBezTo>
                  <a:cubicBezTo>
                    <a:pt x="91" y="18973"/>
                    <a:pt x="567" y="20282"/>
                    <a:pt x="1203" y="20773"/>
                  </a:cubicBezTo>
                  <a:cubicBezTo>
                    <a:pt x="1838" y="21264"/>
                    <a:pt x="2632" y="20937"/>
                    <a:pt x="3267" y="20119"/>
                  </a:cubicBezTo>
                  <a:cubicBezTo>
                    <a:pt x="3903" y="19300"/>
                    <a:pt x="4379" y="17991"/>
                    <a:pt x="4935" y="15700"/>
                  </a:cubicBezTo>
                  <a:cubicBezTo>
                    <a:pt x="5491" y="13409"/>
                    <a:pt x="6126" y="10137"/>
                    <a:pt x="6444" y="9319"/>
                  </a:cubicBezTo>
                  <a:cubicBezTo>
                    <a:pt x="6761" y="8500"/>
                    <a:pt x="6761" y="10137"/>
                    <a:pt x="7000" y="11609"/>
                  </a:cubicBezTo>
                  <a:cubicBezTo>
                    <a:pt x="7238" y="13082"/>
                    <a:pt x="7714" y="14391"/>
                    <a:pt x="8270" y="15537"/>
                  </a:cubicBezTo>
                  <a:cubicBezTo>
                    <a:pt x="8826" y="16682"/>
                    <a:pt x="9461" y="17664"/>
                    <a:pt x="9938" y="17173"/>
                  </a:cubicBezTo>
                  <a:cubicBezTo>
                    <a:pt x="10414" y="16682"/>
                    <a:pt x="10732" y="14719"/>
                    <a:pt x="10970" y="12755"/>
                  </a:cubicBezTo>
                  <a:cubicBezTo>
                    <a:pt x="11208" y="10791"/>
                    <a:pt x="11367" y="8828"/>
                    <a:pt x="11367" y="7028"/>
                  </a:cubicBezTo>
                  <a:cubicBezTo>
                    <a:pt x="11367" y="5228"/>
                    <a:pt x="11208" y="3591"/>
                    <a:pt x="11367" y="3591"/>
                  </a:cubicBezTo>
                  <a:cubicBezTo>
                    <a:pt x="11526" y="3591"/>
                    <a:pt x="12003" y="5228"/>
                    <a:pt x="13353" y="8009"/>
                  </a:cubicBezTo>
                  <a:cubicBezTo>
                    <a:pt x="14703" y="10791"/>
                    <a:pt x="16926" y="14719"/>
                    <a:pt x="18435" y="16846"/>
                  </a:cubicBezTo>
                  <a:cubicBezTo>
                    <a:pt x="19944" y="18973"/>
                    <a:pt x="20738" y="19300"/>
                    <a:pt x="21532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127088" y="5799666"/>
              <a:ext cx="116609" cy="15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82" fill="norm" stroke="1" extrusionOk="0">
                  <a:moveTo>
                    <a:pt x="21249" y="0"/>
                  </a:moveTo>
                  <a:cubicBezTo>
                    <a:pt x="19320" y="0"/>
                    <a:pt x="17392" y="0"/>
                    <a:pt x="14499" y="2304"/>
                  </a:cubicBezTo>
                  <a:cubicBezTo>
                    <a:pt x="11606" y="4608"/>
                    <a:pt x="7749" y="9216"/>
                    <a:pt x="5242" y="12096"/>
                  </a:cubicBezTo>
                  <a:cubicBezTo>
                    <a:pt x="2735" y="14976"/>
                    <a:pt x="1578" y="16128"/>
                    <a:pt x="806" y="17568"/>
                  </a:cubicBezTo>
                  <a:cubicBezTo>
                    <a:pt x="35" y="19008"/>
                    <a:pt x="-351" y="20736"/>
                    <a:pt x="420" y="21168"/>
                  </a:cubicBezTo>
                  <a:cubicBezTo>
                    <a:pt x="1192" y="21600"/>
                    <a:pt x="3120" y="20736"/>
                    <a:pt x="4663" y="19728"/>
                  </a:cubicBezTo>
                  <a:cubicBezTo>
                    <a:pt x="6206" y="18720"/>
                    <a:pt x="7363" y="17568"/>
                    <a:pt x="852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256396" y="582506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292233" y="5723466"/>
              <a:ext cx="340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4400"/>
                    <a:pt x="-1183" y="7200"/>
                    <a:pt x="1993" y="3600"/>
                  </a:cubicBezTo>
                  <a:cubicBezTo>
                    <a:pt x="5170" y="0"/>
                    <a:pt x="12793" y="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359156" y="5812366"/>
              <a:ext cx="17318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3761" y="2700"/>
                  </a:moveTo>
                  <a:cubicBezTo>
                    <a:pt x="3240" y="7800"/>
                    <a:pt x="2720" y="12900"/>
                    <a:pt x="2069" y="16350"/>
                  </a:cubicBezTo>
                  <a:cubicBezTo>
                    <a:pt x="1418" y="19800"/>
                    <a:pt x="638" y="21600"/>
                    <a:pt x="247" y="21600"/>
                  </a:cubicBezTo>
                  <a:cubicBezTo>
                    <a:pt x="-143" y="21600"/>
                    <a:pt x="-143" y="19800"/>
                    <a:pt x="768" y="16650"/>
                  </a:cubicBezTo>
                  <a:cubicBezTo>
                    <a:pt x="1679" y="13500"/>
                    <a:pt x="3500" y="9000"/>
                    <a:pt x="5192" y="6300"/>
                  </a:cubicBezTo>
                  <a:cubicBezTo>
                    <a:pt x="6884" y="3600"/>
                    <a:pt x="8445" y="2700"/>
                    <a:pt x="9356" y="3150"/>
                  </a:cubicBezTo>
                  <a:cubicBezTo>
                    <a:pt x="10267" y="3600"/>
                    <a:pt x="10527" y="5400"/>
                    <a:pt x="10657" y="7050"/>
                  </a:cubicBezTo>
                  <a:cubicBezTo>
                    <a:pt x="10787" y="8700"/>
                    <a:pt x="10787" y="10200"/>
                    <a:pt x="10527" y="11700"/>
                  </a:cubicBezTo>
                  <a:cubicBezTo>
                    <a:pt x="10267" y="13200"/>
                    <a:pt x="9746" y="14700"/>
                    <a:pt x="9746" y="14700"/>
                  </a:cubicBezTo>
                  <a:cubicBezTo>
                    <a:pt x="9746" y="14700"/>
                    <a:pt x="10267" y="13200"/>
                    <a:pt x="11438" y="11100"/>
                  </a:cubicBezTo>
                  <a:cubicBezTo>
                    <a:pt x="12609" y="9000"/>
                    <a:pt x="14430" y="6300"/>
                    <a:pt x="16122" y="4050"/>
                  </a:cubicBezTo>
                  <a:cubicBezTo>
                    <a:pt x="17814" y="1800"/>
                    <a:pt x="19375" y="0"/>
                    <a:pt x="20286" y="0"/>
                  </a:cubicBezTo>
                  <a:cubicBezTo>
                    <a:pt x="21197" y="0"/>
                    <a:pt x="21457" y="1800"/>
                    <a:pt x="21197" y="4950"/>
                  </a:cubicBezTo>
                  <a:cubicBezTo>
                    <a:pt x="20937" y="8100"/>
                    <a:pt x="20156" y="12600"/>
                    <a:pt x="19505" y="15150"/>
                  </a:cubicBezTo>
                  <a:cubicBezTo>
                    <a:pt x="18855" y="17700"/>
                    <a:pt x="18334" y="18300"/>
                    <a:pt x="1781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573896" y="5841999"/>
              <a:ext cx="18626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5400"/>
                  </a:moveTo>
                  <a:cubicBezTo>
                    <a:pt x="7200" y="2700"/>
                    <a:pt x="14400" y="0"/>
                    <a:pt x="18000" y="0"/>
                  </a:cubicBezTo>
                  <a:cubicBezTo>
                    <a:pt x="21600" y="0"/>
                    <a:pt x="21600" y="2700"/>
                    <a:pt x="20400" y="6750"/>
                  </a:cubicBezTo>
                  <a:cubicBezTo>
                    <a:pt x="19200" y="10800"/>
                    <a:pt x="16800" y="1620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605646" y="5756461"/>
              <a:ext cx="38101" cy="8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0" y="20743"/>
                  </a:moveTo>
                  <a:cubicBezTo>
                    <a:pt x="1200" y="18043"/>
                    <a:pt x="2400" y="15343"/>
                    <a:pt x="3000" y="11563"/>
                  </a:cubicBezTo>
                  <a:cubicBezTo>
                    <a:pt x="3600" y="7783"/>
                    <a:pt x="3600" y="2923"/>
                    <a:pt x="6600" y="1033"/>
                  </a:cubicBezTo>
                  <a:cubicBezTo>
                    <a:pt x="9600" y="-857"/>
                    <a:pt x="15600" y="223"/>
                    <a:pt x="21600" y="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7578996" y="5802581"/>
              <a:ext cx="172697" cy="38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65" fill="norm" stroke="1" extrusionOk="0">
                  <a:moveTo>
                    <a:pt x="10952" y="1941"/>
                  </a:moveTo>
                  <a:cubicBezTo>
                    <a:pt x="10952" y="1357"/>
                    <a:pt x="10952" y="773"/>
                    <a:pt x="11724" y="423"/>
                  </a:cubicBezTo>
                  <a:cubicBezTo>
                    <a:pt x="12495" y="73"/>
                    <a:pt x="14038" y="-44"/>
                    <a:pt x="15581" y="14"/>
                  </a:cubicBezTo>
                  <a:cubicBezTo>
                    <a:pt x="17124" y="73"/>
                    <a:pt x="18667" y="306"/>
                    <a:pt x="19695" y="715"/>
                  </a:cubicBezTo>
                  <a:cubicBezTo>
                    <a:pt x="20724" y="1124"/>
                    <a:pt x="21238" y="1707"/>
                    <a:pt x="20852" y="2233"/>
                  </a:cubicBezTo>
                  <a:cubicBezTo>
                    <a:pt x="20467" y="2758"/>
                    <a:pt x="19181" y="3225"/>
                    <a:pt x="18024" y="4042"/>
                  </a:cubicBezTo>
                  <a:cubicBezTo>
                    <a:pt x="16867" y="4860"/>
                    <a:pt x="15838" y="6027"/>
                    <a:pt x="15709" y="7195"/>
                  </a:cubicBezTo>
                  <a:cubicBezTo>
                    <a:pt x="15581" y="8362"/>
                    <a:pt x="16352" y="9530"/>
                    <a:pt x="16738" y="10756"/>
                  </a:cubicBezTo>
                  <a:cubicBezTo>
                    <a:pt x="17124" y="11982"/>
                    <a:pt x="17124" y="13266"/>
                    <a:pt x="16224" y="14609"/>
                  </a:cubicBezTo>
                  <a:cubicBezTo>
                    <a:pt x="15324" y="15952"/>
                    <a:pt x="13524" y="17353"/>
                    <a:pt x="11467" y="18520"/>
                  </a:cubicBezTo>
                  <a:cubicBezTo>
                    <a:pt x="9409" y="19688"/>
                    <a:pt x="7095" y="20622"/>
                    <a:pt x="5167" y="21089"/>
                  </a:cubicBezTo>
                  <a:cubicBezTo>
                    <a:pt x="3238" y="21556"/>
                    <a:pt x="1695" y="21556"/>
                    <a:pt x="795" y="21264"/>
                  </a:cubicBezTo>
                  <a:cubicBezTo>
                    <a:pt x="-105" y="20972"/>
                    <a:pt x="-362" y="20388"/>
                    <a:pt x="667" y="19338"/>
                  </a:cubicBezTo>
                  <a:cubicBezTo>
                    <a:pt x="1695" y="18287"/>
                    <a:pt x="4009" y="16769"/>
                    <a:pt x="7095" y="15485"/>
                  </a:cubicBezTo>
                  <a:cubicBezTo>
                    <a:pt x="10181" y="14200"/>
                    <a:pt x="14038" y="13150"/>
                    <a:pt x="17895" y="12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770746" y="5788289"/>
              <a:ext cx="218018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3" fill="norm" stroke="1" extrusionOk="0">
                  <a:moveTo>
                    <a:pt x="0" y="11833"/>
                  </a:moveTo>
                  <a:cubicBezTo>
                    <a:pt x="2285" y="11033"/>
                    <a:pt x="4569" y="10233"/>
                    <a:pt x="6231" y="9300"/>
                  </a:cubicBezTo>
                  <a:cubicBezTo>
                    <a:pt x="7892" y="8366"/>
                    <a:pt x="8931" y="7300"/>
                    <a:pt x="9554" y="6100"/>
                  </a:cubicBezTo>
                  <a:cubicBezTo>
                    <a:pt x="10177" y="4900"/>
                    <a:pt x="10385" y="3566"/>
                    <a:pt x="9969" y="2766"/>
                  </a:cubicBezTo>
                  <a:cubicBezTo>
                    <a:pt x="9554" y="1966"/>
                    <a:pt x="8515" y="1700"/>
                    <a:pt x="7269" y="2633"/>
                  </a:cubicBezTo>
                  <a:cubicBezTo>
                    <a:pt x="6023" y="3566"/>
                    <a:pt x="4569" y="5700"/>
                    <a:pt x="3427" y="7966"/>
                  </a:cubicBezTo>
                  <a:cubicBezTo>
                    <a:pt x="2285" y="10233"/>
                    <a:pt x="1454" y="12633"/>
                    <a:pt x="935" y="14633"/>
                  </a:cubicBezTo>
                  <a:cubicBezTo>
                    <a:pt x="415" y="16633"/>
                    <a:pt x="208" y="18233"/>
                    <a:pt x="1142" y="19300"/>
                  </a:cubicBezTo>
                  <a:cubicBezTo>
                    <a:pt x="2077" y="20366"/>
                    <a:pt x="4154" y="20900"/>
                    <a:pt x="7062" y="19300"/>
                  </a:cubicBezTo>
                  <a:cubicBezTo>
                    <a:pt x="9969" y="17700"/>
                    <a:pt x="13708" y="13966"/>
                    <a:pt x="15992" y="11033"/>
                  </a:cubicBezTo>
                  <a:cubicBezTo>
                    <a:pt x="18277" y="8100"/>
                    <a:pt x="19108" y="5966"/>
                    <a:pt x="19523" y="4233"/>
                  </a:cubicBezTo>
                  <a:cubicBezTo>
                    <a:pt x="19938" y="2500"/>
                    <a:pt x="19938" y="1166"/>
                    <a:pt x="19315" y="500"/>
                  </a:cubicBezTo>
                  <a:cubicBezTo>
                    <a:pt x="18692" y="-167"/>
                    <a:pt x="17446" y="-167"/>
                    <a:pt x="16512" y="500"/>
                  </a:cubicBezTo>
                  <a:cubicBezTo>
                    <a:pt x="15577" y="1166"/>
                    <a:pt x="14954" y="2500"/>
                    <a:pt x="15058" y="4366"/>
                  </a:cubicBezTo>
                  <a:cubicBezTo>
                    <a:pt x="15162" y="6233"/>
                    <a:pt x="15992" y="8633"/>
                    <a:pt x="17135" y="10900"/>
                  </a:cubicBezTo>
                  <a:cubicBezTo>
                    <a:pt x="18277" y="13166"/>
                    <a:pt x="19731" y="15300"/>
                    <a:pt x="20562" y="17033"/>
                  </a:cubicBezTo>
                  <a:cubicBezTo>
                    <a:pt x="21392" y="18766"/>
                    <a:pt x="21600" y="20100"/>
                    <a:pt x="21185" y="20766"/>
                  </a:cubicBezTo>
                  <a:cubicBezTo>
                    <a:pt x="20769" y="21433"/>
                    <a:pt x="19731" y="21433"/>
                    <a:pt x="18692" y="21433"/>
                  </a:cubicBezTo>
                  <a:cubicBezTo>
                    <a:pt x="17654" y="21433"/>
                    <a:pt x="16615" y="21433"/>
                    <a:pt x="15992" y="21166"/>
                  </a:cubicBezTo>
                  <a:cubicBezTo>
                    <a:pt x="15369" y="20900"/>
                    <a:pt x="15162" y="20366"/>
                    <a:pt x="14954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657300" y="5547783"/>
              <a:ext cx="150614" cy="47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55" fill="norm" stroke="1" extrusionOk="0">
                  <a:moveTo>
                    <a:pt x="4847" y="10272"/>
                  </a:moveTo>
                  <a:cubicBezTo>
                    <a:pt x="4847" y="13152"/>
                    <a:pt x="4847" y="16032"/>
                    <a:pt x="4847" y="17712"/>
                  </a:cubicBezTo>
                  <a:cubicBezTo>
                    <a:pt x="4847" y="19392"/>
                    <a:pt x="4847" y="19872"/>
                    <a:pt x="4697" y="20400"/>
                  </a:cubicBezTo>
                  <a:cubicBezTo>
                    <a:pt x="4547" y="20928"/>
                    <a:pt x="4247" y="21504"/>
                    <a:pt x="3797" y="21552"/>
                  </a:cubicBezTo>
                  <a:cubicBezTo>
                    <a:pt x="3347" y="21600"/>
                    <a:pt x="2747" y="21120"/>
                    <a:pt x="2297" y="19440"/>
                  </a:cubicBezTo>
                  <a:cubicBezTo>
                    <a:pt x="1847" y="17760"/>
                    <a:pt x="1547" y="14880"/>
                    <a:pt x="1997" y="12096"/>
                  </a:cubicBezTo>
                  <a:cubicBezTo>
                    <a:pt x="2447" y="9312"/>
                    <a:pt x="3647" y="6624"/>
                    <a:pt x="4997" y="4752"/>
                  </a:cubicBezTo>
                  <a:cubicBezTo>
                    <a:pt x="6347" y="2880"/>
                    <a:pt x="7847" y="1824"/>
                    <a:pt x="9197" y="1104"/>
                  </a:cubicBezTo>
                  <a:cubicBezTo>
                    <a:pt x="10547" y="384"/>
                    <a:pt x="11747" y="0"/>
                    <a:pt x="13247" y="0"/>
                  </a:cubicBezTo>
                  <a:cubicBezTo>
                    <a:pt x="14747" y="0"/>
                    <a:pt x="16547" y="384"/>
                    <a:pt x="18197" y="1248"/>
                  </a:cubicBezTo>
                  <a:cubicBezTo>
                    <a:pt x="19847" y="2112"/>
                    <a:pt x="21347" y="3456"/>
                    <a:pt x="21347" y="4992"/>
                  </a:cubicBezTo>
                  <a:cubicBezTo>
                    <a:pt x="21347" y="6528"/>
                    <a:pt x="19847" y="8256"/>
                    <a:pt x="16697" y="9360"/>
                  </a:cubicBezTo>
                  <a:cubicBezTo>
                    <a:pt x="13547" y="10464"/>
                    <a:pt x="8747" y="10944"/>
                    <a:pt x="5447" y="11184"/>
                  </a:cubicBezTo>
                  <a:cubicBezTo>
                    <a:pt x="2147" y="11424"/>
                    <a:pt x="347" y="11424"/>
                    <a:pt x="47" y="11568"/>
                  </a:cubicBezTo>
                  <a:cubicBezTo>
                    <a:pt x="-253" y="11712"/>
                    <a:pt x="947" y="12000"/>
                    <a:pt x="2147" y="12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799446" y="5785900"/>
              <a:ext cx="165101" cy="21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918"/>
                  </a:moveTo>
                  <a:cubicBezTo>
                    <a:pt x="277" y="2436"/>
                    <a:pt x="554" y="954"/>
                    <a:pt x="1385" y="318"/>
                  </a:cubicBezTo>
                  <a:cubicBezTo>
                    <a:pt x="2215" y="-317"/>
                    <a:pt x="3600" y="-105"/>
                    <a:pt x="5815" y="1907"/>
                  </a:cubicBezTo>
                  <a:cubicBezTo>
                    <a:pt x="8031" y="3918"/>
                    <a:pt x="11077" y="7730"/>
                    <a:pt x="12462" y="10907"/>
                  </a:cubicBezTo>
                  <a:cubicBezTo>
                    <a:pt x="13846" y="14083"/>
                    <a:pt x="13569" y="16624"/>
                    <a:pt x="12738" y="18424"/>
                  </a:cubicBezTo>
                  <a:cubicBezTo>
                    <a:pt x="11908" y="20224"/>
                    <a:pt x="10523" y="21283"/>
                    <a:pt x="9692" y="21177"/>
                  </a:cubicBezTo>
                  <a:cubicBezTo>
                    <a:pt x="8862" y="21071"/>
                    <a:pt x="8585" y="19801"/>
                    <a:pt x="9554" y="16942"/>
                  </a:cubicBezTo>
                  <a:cubicBezTo>
                    <a:pt x="10523" y="14083"/>
                    <a:pt x="12738" y="9636"/>
                    <a:pt x="14954" y="6671"/>
                  </a:cubicBezTo>
                  <a:cubicBezTo>
                    <a:pt x="17169" y="3707"/>
                    <a:pt x="19385" y="2224"/>
                    <a:pt x="21600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115458" y="5587035"/>
              <a:ext cx="198339" cy="40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03" fill="norm" stroke="1" extrusionOk="0">
                  <a:moveTo>
                    <a:pt x="21305" y="2806"/>
                  </a:moveTo>
                  <a:cubicBezTo>
                    <a:pt x="19259" y="1814"/>
                    <a:pt x="17212" y="822"/>
                    <a:pt x="15507" y="326"/>
                  </a:cubicBezTo>
                  <a:cubicBezTo>
                    <a:pt x="13802" y="-170"/>
                    <a:pt x="12438" y="-170"/>
                    <a:pt x="10391" y="822"/>
                  </a:cubicBezTo>
                  <a:cubicBezTo>
                    <a:pt x="8345" y="1814"/>
                    <a:pt x="5617" y="3797"/>
                    <a:pt x="3457" y="6608"/>
                  </a:cubicBezTo>
                  <a:cubicBezTo>
                    <a:pt x="1297" y="9418"/>
                    <a:pt x="-295" y="13054"/>
                    <a:pt x="46" y="15699"/>
                  </a:cubicBezTo>
                  <a:cubicBezTo>
                    <a:pt x="387" y="18344"/>
                    <a:pt x="2661" y="19997"/>
                    <a:pt x="5162" y="20714"/>
                  </a:cubicBezTo>
                  <a:cubicBezTo>
                    <a:pt x="7663" y="21430"/>
                    <a:pt x="10391" y="21210"/>
                    <a:pt x="1312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364596" y="5659966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50"/>
                    <a:pt x="14400" y="11100"/>
                    <a:pt x="10800" y="14700"/>
                  </a:cubicBezTo>
                  <a:cubicBezTo>
                    <a:pt x="7200" y="18300"/>
                    <a:pt x="36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339196" y="5628220"/>
              <a:ext cx="205397" cy="35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50" fill="norm" stroke="1" extrusionOk="0">
                  <a:moveTo>
                    <a:pt x="0" y="2684"/>
                  </a:moveTo>
                  <a:cubicBezTo>
                    <a:pt x="0" y="1917"/>
                    <a:pt x="0" y="1150"/>
                    <a:pt x="540" y="639"/>
                  </a:cubicBezTo>
                  <a:cubicBezTo>
                    <a:pt x="1080" y="128"/>
                    <a:pt x="2160" y="-128"/>
                    <a:pt x="3996" y="64"/>
                  </a:cubicBezTo>
                  <a:cubicBezTo>
                    <a:pt x="5832" y="255"/>
                    <a:pt x="8424" y="894"/>
                    <a:pt x="11556" y="2748"/>
                  </a:cubicBezTo>
                  <a:cubicBezTo>
                    <a:pt x="14688" y="4601"/>
                    <a:pt x="18360" y="7668"/>
                    <a:pt x="19980" y="10161"/>
                  </a:cubicBezTo>
                  <a:cubicBezTo>
                    <a:pt x="21600" y="12653"/>
                    <a:pt x="21168" y="14570"/>
                    <a:pt x="19008" y="16360"/>
                  </a:cubicBezTo>
                  <a:cubicBezTo>
                    <a:pt x="16848" y="18149"/>
                    <a:pt x="12960" y="19810"/>
                    <a:pt x="10044" y="20641"/>
                  </a:cubicBezTo>
                  <a:cubicBezTo>
                    <a:pt x="7128" y="21472"/>
                    <a:pt x="5184" y="21472"/>
                    <a:pt x="4104" y="21152"/>
                  </a:cubicBezTo>
                  <a:cubicBezTo>
                    <a:pt x="3024" y="20833"/>
                    <a:pt x="2808" y="20194"/>
                    <a:pt x="3240" y="19491"/>
                  </a:cubicBezTo>
                  <a:cubicBezTo>
                    <a:pt x="3672" y="18788"/>
                    <a:pt x="4752" y="18021"/>
                    <a:pt x="5832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593196" y="5615516"/>
              <a:ext cx="17490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3812" y="0"/>
                  </a:moveTo>
                  <a:cubicBezTo>
                    <a:pt x="7115" y="1200"/>
                    <a:pt x="10419" y="2400"/>
                    <a:pt x="13468" y="4154"/>
                  </a:cubicBezTo>
                  <a:cubicBezTo>
                    <a:pt x="16518" y="5908"/>
                    <a:pt x="19313" y="8215"/>
                    <a:pt x="20456" y="10154"/>
                  </a:cubicBezTo>
                  <a:cubicBezTo>
                    <a:pt x="21600" y="12092"/>
                    <a:pt x="21092" y="13662"/>
                    <a:pt x="17407" y="15508"/>
                  </a:cubicBezTo>
                  <a:cubicBezTo>
                    <a:pt x="13722" y="17354"/>
                    <a:pt x="6861" y="19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513696" y="6251494"/>
              <a:ext cx="781051" cy="6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3987"/>
                  </a:moveTo>
                  <a:cubicBezTo>
                    <a:pt x="2224" y="2547"/>
                    <a:pt x="4449" y="1107"/>
                    <a:pt x="6702" y="387"/>
                  </a:cubicBezTo>
                  <a:cubicBezTo>
                    <a:pt x="8956" y="-333"/>
                    <a:pt x="11239" y="-333"/>
                    <a:pt x="13580" y="2907"/>
                  </a:cubicBezTo>
                  <a:cubicBezTo>
                    <a:pt x="15922" y="6147"/>
                    <a:pt x="18322" y="12627"/>
                    <a:pt x="19668" y="16227"/>
                  </a:cubicBezTo>
                  <a:cubicBezTo>
                    <a:pt x="21015" y="19827"/>
                    <a:pt x="21307" y="20547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668014" y="6358466"/>
              <a:ext cx="83628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256" y="0"/>
                  </a:moveTo>
                  <a:cubicBezTo>
                    <a:pt x="712" y="0"/>
                    <a:pt x="168" y="0"/>
                    <a:pt x="32" y="257"/>
                  </a:cubicBezTo>
                  <a:cubicBezTo>
                    <a:pt x="-104" y="514"/>
                    <a:pt x="168" y="1029"/>
                    <a:pt x="1256" y="1286"/>
                  </a:cubicBezTo>
                  <a:cubicBezTo>
                    <a:pt x="2344" y="1543"/>
                    <a:pt x="4249" y="1543"/>
                    <a:pt x="6425" y="2571"/>
                  </a:cubicBezTo>
                  <a:cubicBezTo>
                    <a:pt x="8601" y="3600"/>
                    <a:pt x="11050" y="5657"/>
                    <a:pt x="13607" y="9000"/>
                  </a:cubicBezTo>
                  <a:cubicBezTo>
                    <a:pt x="16164" y="12343"/>
                    <a:pt x="18830" y="16971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Drawing"/>
          <p:cNvGrpSpPr/>
          <p:nvPr/>
        </p:nvGrpSpPr>
        <p:grpSpPr>
          <a:xfrm>
            <a:off x="853016" y="1797972"/>
            <a:ext cx="9484659" cy="5096318"/>
            <a:chOff x="0" y="0"/>
            <a:chExt cx="9484657" cy="5096316"/>
          </a:xfrm>
        </p:grpSpPr>
        <p:sp>
          <p:nvSpPr>
            <p:cNvPr id="1424" name="Line"/>
            <p:cNvSpPr/>
            <p:nvPr/>
          </p:nvSpPr>
          <p:spPr>
            <a:xfrm>
              <a:off x="1479316" y="261544"/>
              <a:ext cx="361199" cy="3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6" fill="norm" stroke="1" extrusionOk="0">
                  <a:moveTo>
                    <a:pt x="20232" y="982"/>
                  </a:moveTo>
                  <a:cubicBezTo>
                    <a:pt x="20860" y="491"/>
                    <a:pt x="21488" y="0"/>
                    <a:pt x="21425" y="0"/>
                  </a:cubicBezTo>
                  <a:cubicBezTo>
                    <a:pt x="21362" y="0"/>
                    <a:pt x="20609" y="491"/>
                    <a:pt x="18411" y="1595"/>
                  </a:cubicBezTo>
                  <a:cubicBezTo>
                    <a:pt x="16214" y="2700"/>
                    <a:pt x="12572" y="4418"/>
                    <a:pt x="10248" y="5645"/>
                  </a:cubicBezTo>
                  <a:cubicBezTo>
                    <a:pt x="7925" y="6873"/>
                    <a:pt x="6921" y="7609"/>
                    <a:pt x="6293" y="8284"/>
                  </a:cubicBezTo>
                  <a:cubicBezTo>
                    <a:pt x="5665" y="8959"/>
                    <a:pt x="5414" y="9573"/>
                    <a:pt x="5602" y="9941"/>
                  </a:cubicBezTo>
                  <a:cubicBezTo>
                    <a:pt x="5790" y="10309"/>
                    <a:pt x="6418" y="10432"/>
                    <a:pt x="7611" y="10493"/>
                  </a:cubicBezTo>
                  <a:cubicBezTo>
                    <a:pt x="8804" y="10555"/>
                    <a:pt x="10562" y="10555"/>
                    <a:pt x="11755" y="10555"/>
                  </a:cubicBezTo>
                  <a:cubicBezTo>
                    <a:pt x="12948" y="10555"/>
                    <a:pt x="13576" y="10555"/>
                    <a:pt x="14079" y="10800"/>
                  </a:cubicBezTo>
                  <a:cubicBezTo>
                    <a:pt x="14581" y="11045"/>
                    <a:pt x="14958" y="11536"/>
                    <a:pt x="14769" y="12027"/>
                  </a:cubicBezTo>
                  <a:cubicBezTo>
                    <a:pt x="14581" y="12518"/>
                    <a:pt x="13828" y="13009"/>
                    <a:pt x="11755" y="14052"/>
                  </a:cubicBezTo>
                  <a:cubicBezTo>
                    <a:pt x="9683" y="15095"/>
                    <a:pt x="6293" y="16691"/>
                    <a:pt x="4346" y="17673"/>
                  </a:cubicBezTo>
                  <a:cubicBezTo>
                    <a:pt x="2400" y="18655"/>
                    <a:pt x="1897" y="19023"/>
                    <a:pt x="1269" y="19575"/>
                  </a:cubicBezTo>
                  <a:cubicBezTo>
                    <a:pt x="641" y="20127"/>
                    <a:pt x="-112" y="20864"/>
                    <a:pt x="14" y="21232"/>
                  </a:cubicBezTo>
                  <a:cubicBezTo>
                    <a:pt x="139" y="21600"/>
                    <a:pt x="1144" y="21600"/>
                    <a:pt x="3153" y="21293"/>
                  </a:cubicBezTo>
                  <a:cubicBezTo>
                    <a:pt x="5162" y="20986"/>
                    <a:pt x="8176" y="20373"/>
                    <a:pt x="10751" y="19882"/>
                  </a:cubicBezTo>
                  <a:cubicBezTo>
                    <a:pt x="13325" y="19391"/>
                    <a:pt x="15460" y="19023"/>
                    <a:pt x="17595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979083" y="297527"/>
              <a:ext cx="247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233"/>
                    <a:pt x="6646" y="6465"/>
                    <a:pt x="9600" y="9698"/>
                  </a:cubicBezTo>
                  <a:cubicBezTo>
                    <a:pt x="12554" y="12931"/>
                    <a:pt x="15138" y="16163"/>
                    <a:pt x="17077" y="18147"/>
                  </a:cubicBezTo>
                  <a:cubicBezTo>
                    <a:pt x="19015" y="20131"/>
                    <a:pt x="20308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067983" y="284827"/>
              <a:ext cx="184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944"/>
                    <a:pt x="18124" y="1889"/>
                    <a:pt x="15517" y="4190"/>
                  </a:cubicBezTo>
                  <a:cubicBezTo>
                    <a:pt x="12910" y="6492"/>
                    <a:pt x="9434" y="10151"/>
                    <a:pt x="6703" y="13279"/>
                  </a:cubicBezTo>
                  <a:cubicBezTo>
                    <a:pt x="3972" y="16407"/>
                    <a:pt x="1986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360083" y="51977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372783" y="43087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579033" y="818227"/>
              <a:ext cx="793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0" y="21600"/>
                    <a:pt x="3341" y="21600"/>
                    <a:pt x="5242" y="19600"/>
                  </a:cubicBezTo>
                  <a:cubicBezTo>
                    <a:pt x="7142" y="17600"/>
                    <a:pt x="9274" y="13600"/>
                    <a:pt x="11347" y="10400"/>
                  </a:cubicBezTo>
                  <a:cubicBezTo>
                    <a:pt x="13421" y="7200"/>
                    <a:pt x="15437" y="4800"/>
                    <a:pt x="17136" y="3200"/>
                  </a:cubicBezTo>
                  <a:cubicBezTo>
                    <a:pt x="18835" y="1600"/>
                    <a:pt x="2021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919022" y="999987"/>
              <a:ext cx="193816" cy="39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37" fill="norm" stroke="1" extrusionOk="0">
                  <a:moveTo>
                    <a:pt x="3073" y="6234"/>
                  </a:moveTo>
                  <a:cubicBezTo>
                    <a:pt x="2613" y="8609"/>
                    <a:pt x="2154" y="10984"/>
                    <a:pt x="1579" y="14207"/>
                  </a:cubicBezTo>
                  <a:cubicBezTo>
                    <a:pt x="1005" y="17430"/>
                    <a:pt x="316" y="21501"/>
                    <a:pt x="86" y="21331"/>
                  </a:cubicBezTo>
                  <a:cubicBezTo>
                    <a:pt x="-144" y="21162"/>
                    <a:pt x="86" y="16751"/>
                    <a:pt x="775" y="13076"/>
                  </a:cubicBezTo>
                  <a:cubicBezTo>
                    <a:pt x="1465" y="9400"/>
                    <a:pt x="2613" y="6460"/>
                    <a:pt x="3992" y="4425"/>
                  </a:cubicBezTo>
                  <a:cubicBezTo>
                    <a:pt x="5371" y="2389"/>
                    <a:pt x="6979" y="1258"/>
                    <a:pt x="8473" y="636"/>
                  </a:cubicBezTo>
                  <a:cubicBezTo>
                    <a:pt x="9967" y="14"/>
                    <a:pt x="11345" y="-99"/>
                    <a:pt x="12494" y="71"/>
                  </a:cubicBezTo>
                  <a:cubicBezTo>
                    <a:pt x="13643" y="240"/>
                    <a:pt x="14562" y="693"/>
                    <a:pt x="16056" y="1993"/>
                  </a:cubicBezTo>
                  <a:cubicBezTo>
                    <a:pt x="17550" y="3294"/>
                    <a:pt x="19618" y="5442"/>
                    <a:pt x="20537" y="6856"/>
                  </a:cubicBezTo>
                  <a:cubicBezTo>
                    <a:pt x="21456" y="8270"/>
                    <a:pt x="21226" y="8948"/>
                    <a:pt x="18928" y="9570"/>
                  </a:cubicBezTo>
                  <a:cubicBezTo>
                    <a:pt x="16630" y="10192"/>
                    <a:pt x="12265" y="10758"/>
                    <a:pt x="8933" y="10814"/>
                  </a:cubicBezTo>
                  <a:cubicBezTo>
                    <a:pt x="5601" y="10871"/>
                    <a:pt x="3303" y="10418"/>
                    <a:pt x="1005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982383" y="742027"/>
              <a:ext cx="260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512" y="21600"/>
                    <a:pt x="7024" y="21600"/>
                    <a:pt x="10624" y="0"/>
                  </a:cubicBezTo>
                  <a:cubicBezTo>
                    <a:pt x="14224" y="21600"/>
                    <a:pt x="17912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822292" y="315519"/>
              <a:ext cx="137992" cy="3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9" fill="norm" stroke="1" extrusionOk="0">
                  <a:moveTo>
                    <a:pt x="21336" y="1870"/>
                  </a:moveTo>
                  <a:cubicBezTo>
                    <a:pt x="20354" y="1267"/>
                    <a:pt x="19372" y="664"/>
                    <a:pt x="17081" y="302"/>
                  </a:cubicBezTo>
                  <a:cubicBezTo>
                    <a:pt x="14791" y="-60"/>
                    <a:pt x="11191" y="-181"/>
                    <a:pt x="8409" y="422"/>
                  </a:cubicBezTo>
                  <a:cubicBezTo>
                    <a:pt x="5627" y="1026"/>
                    <a:pt x="3663" y="2353"/>
                    <a:pt x="2191" y="4887"/>
                  </a:cubicBezTo>
                  <a:cubicBezTo>
                    <a:pt x="718" y="7421"/>
                    <a:pt x="-264" y="11162"/>
                    <a:pt x="63" y="13998"/>
                  </a:cubicBezTo>
                  <a:cubicBezTo>
                    <a:pt x="391" y="16834"/>
                    <a:pt x="2027" y="18764"/>
                    <a:pt x="4645" y="19911"/>
                  </a:cubicBezTo>
                  <a:cubicBezTo>
                    <a:pt x="7263" y="21057"/>
                    <a:pt x="10863" y="21419"/>
                    <a:pt x="13318" y="21419"/>
                  </a:cubicBezTo>
                  <a:cubicBezTo>
                    <a:pt x="15772" y="21419"/>
                    <a:pt x="17081" y="21057"/>
                    <a:pt x="18391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033019" y="413560"/>
              <a:ext cx="136881" cy="25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97" fill="norm" stroke="1" extrusionOk="0">
                  <a:moveTo>
                    <a:pt x="1517" y="1461"/>
                  </a:moveTo>
                  <a:cubicBezTo>
                    <a:pt x="863" y="7173"/>
                    <a:pt x="208" y="12885"/>
                    <a:pt x="45" y="16366"/>
                  </a:cubicBezTo>
                  <a:cubicBezTo>
                    <a:pt x="-119" y="19847"/>
                    <a:pt x="208" y="21097"/>
                    <a:pt x="372" y="21275"/>
                  </a:cubicBezTo>
                  <a:cubicBezTo>
                    <a:pt x="536" y="21454"/>
                    <a:pt x="536" y="20561"/>
                    <a:pt x="1026" y="17170"/>
                  </a:cubicBezTo>
                  <a:cubicBezTo>
                    <a:pt x="1517" y="13778"/>
                    <a:pt x="2499" y="7887"/>
                    <a:pt x="3645" y="4495"/>
                  </a:cubicBezTo>
                  <a:cubicBezTo>
                    <a:pt x="4790" y="1104"/>
                    <a:pt x="6099" y="211"/>
                    <a:pt x="8390" y="33"/>
                  </a:cubicBezTo>
                  <a:cubicBezTo>
                    <a:pt x="10681" y="-146"/>
                    <a:pt x="13954" y="390"/>
                    <a:pt x="16408" y="2264"/>
                  </a:cubicBezTo>
                  <a:cubicBezTo>
                    <a:pt x="18863" y="4138"/>
                    <a:pt x="20499" y="7352"/>
                    <a:pt x="20990" y="9494"/>
                  </a:cubicBezTo>
                  <a:cubicBezTo>
                    <a:pt x="21481" y="11636"/>
                    <a:pt x="20826" y="12707"/>
                    <a:pt x="20336" y="13689"/>
                  </a:cubicBezTo>
                  <a:cubicBezTo>
                    <a:pt x="19845" y="14671"/>
                    <a:pt x="19517" y="15563"/>
                    <a:pt x="19517" y="16099"/>
                  </a:cubicBezTo>
                  <a:cubicBezTo>
                    <a:pt x="19517" y="16634"/>
                    <a:pt x="19845" y="16813"/>
                    <a:pt x="20172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246033" y="52612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840"/>
                    <a:pt x="4985" y="10080"/>
                    <a:pt x="8585" y="6480"/>
                  </a:cubicBezTo>
                  <a:cubicBezTo>
                    <a:pt x="12185" y="2880"/>
                    <a:pt x="168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592679" y="341977"/>
              <a:ext cx="237555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7" fill="norm" stroke="1" extrusionOk="0">
                  <a:moveTo>
                    <a:pt x="17854" y="0"/>
                  </a:moveTo>
                  <a:cubicBezTo>
                    <a:pt x="14823" y="1292"/>
                    <a:pt x="11791" y="2585"/>
                    <a:pt x="9707" y="3600"/>
                  </a:cubicBezTo>
                  <a:cubicBezTo>
                    <a:pt x="7623" y="4615"/>
                    <a:pt x="6486" y="5354"/>
                    <a:pt x="5728" y="6185"/>
                  </a:cubicBezTo>
                  <a:cubicBezTo>
                    <a:pt x="4970" y="7015"/>
                    <a:pt x="4591" y="7938"/>
                    <a:pt x="4876" y="8492"/>
                  </a:cubicBezTo>
                  <a:cubicBezTo>
                    <a:pt x="5160" y="9046"/>
                    <a:pt x="6107" y="9231"/>
                    <a:pt x="7054" y="9323"/>
                  </a:cubicBezTo>
                  <a:cubicBezTo>
                    <a:pt x="8002" y="9415"/>
                    <a:pt x="8949" y="9415"/>
                    <a:pt x="9897" y="9508"/>
                  </a:cubicBezTo>
                  <a:cubicBezTo>
                    <a:pt x="10844" y="9600"/>
                    <a:pt x="11791" y="9785"/>
                    <a:pt x="12076" y="10338"/>
                  </a:cubicBezTo>
                  <a:cubicBezTo>
                    <a:pt x="12360" y="10892"/>
                    <a:pt x="11981" y="11815"/>
                    <a:pt x="10370" y="13108"/>
                  </a:cubicBezTo>
                  <a:cubicBezTo>
                    <a:pt x="8760" y="14400"/>
                    <a:pt x="5918" y="16062"/>
                    <a:pt x="4118" y="17169"/>
                  </a:cubicBezTo>
                  <a:cubicBezTo>
                    <a:pt x="2318" y="18277"/>
                    <a:pt x="1560" y="18831"/>
                    <a:pt x="897" y="19477"/>
                  </a:cubicBezTo>
                  <a:cubicBezTo>
                    <a:pt x="233" y="20123"/>
                    <a:pt x="-335" y="20862"/>
                    <a:pt x="233" y="21231"/>
                  </a:cubicBezTo>
                  <a:cubicBezTo>
                    <a:pt x="802" y="21600"/>
                    <a:pt x="2507" y="21600"/>
                    <a:pt x="6202" y="21138"/>
                  </a:cubicBezTo>
                  <a:cubicBezTo>
                    <a:pt x="9897" y="20677"/>
                    <a:pt x="15581" y="19754"/>
                    <a:pt x="21265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887383" y="348327"/>
              <a:ext cx="285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0" y="189"/>
                    <a:pt x="3520" y="379"/>
                    <a:pt x="5840" y="1989"/>
                  </a:cubicBezTo>
                  <a:cubicBezTo>
                    <a:pt x="8160" y="3600"/>
                    <a:pt x="11040" y="6632"/>
                    <a:pt x="13760" y="10137"/>
                  </a:cubicBezTo>
                  <a:cubicBezTo>
                    <a:pt x="16480" y="13642"/>
                    <a:pt x="19040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988983" y="335627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04"/>
                    <a:pt x="14400" y="5009"/>
                    <a:pt x="10800" y="8061"/>
                  </a:cubicBezTo>
                  <a:cubicBezTo>
                    <a:pt x="7200" y="11113"/>
                    <a:pt x="3600" y="14713"/>
                    <a:pt x="1800" y="17061"/>
                  </a:cubicBezTo>
                  <a:cubicBezTo>
                    <a:pt x="0" y="19409"/>
                    <a:pt x="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223933" y="576927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274733" y="39912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331883" y="278477"/>
              <a:ext cx="12312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600" fill="norm" stroke="1" extrusionOk="0">
                  <a:moveTo>
                    <a:pt x="7316" y="0"/>
                  </a:moveTo>
                  <a:cubicBezTo>
                    <a:pt x="11148" y="2571"/>
                    <a:pt x="14981" y="5143"/>
                    <a:pt x="17594" y="7714"/>
                  </a:cubicBezTo>
                  <a:cubicBezTo>
                    <a:pt x="20206" y="10286"/>
                    <a:pt x="21600" y="12857"/>
                    <a:pt x="18465" y="15171"/>
                  </a:cubicBezTo>
                  <a:cubicBezTo>
                    <a:pt x="15329" y="17486"/>
                    <a:pt x="766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030133" y="913477"/>
              <a:ext cx="10063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21600"/>
                  </a:moveTo>
                  <a:cubicBezTo>
                    <a:pt x="1766" y="18000"/>
                    <a:pt x="3532" y="14400"/>
                    <a:pt x="5275" y="11700"/>
                  </a:cubicBezTo>
                  <a:cubicBezTo>
                    <a:pt x="7019" y="9000"/>
                    <a:pt x="8740" y="7200"/>
                    <a:pt x="10483" y="5400"/>
                  </a:cubicBezTo>
                  <a:cubicBezTo>
                    <a:pt x="12226" y="3600"/>
                    <a:pt x="13992" y="1800"/>
                    <a:pt x="15691" y="900"/>
                  </a:cubicBezTo>
                  <a:cubicBezTo>
                    <a:pt x="17389" y="0"/>
                    <a:pt x="19019" y="0"/>
                    <a:pt x="20015" y="0"/>
                  </a:cubicBezTo>
                  <a:cubicBezTo>
                    <a:pt x="21011" y="0"/>
                    <a:pt x="21374" y="0"/>
                    <a:pt x="21487" y="1800"/>
                  </a:cubicBezTo>
                  <a:cubicBezTo>
                    <a:pt x="21600" y="3600"/>
                    <a:pt x="21464" y="7200"/>
                    <a:pt x="2132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171216" y="1090216"/>
              <a:ext cx="138318" cy="2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979" fill="norm" stroke="1" extrusionOk="0">
                  <a:moveTo>
                    <a:pt x="20757" y="3122"/>
                  </a:moveTo>
                  <a:cubicBezTo>
                    <a:pt x="20757" y="2278"/>
                    <a:pt x="20757" y="1434"/>
                    <a:pt x="19963" y="759"/>
                  </a:cubicBezTo>
                  <a:cubicBezTo>
                    <a:pt x="19169" y="84"/>
                    <a:pt x="17581" y="-422"/>
                    <a:pt x="14404" y="506"/>
                  </a:cubicBezTo>
                  <a:cubicBezTo>
                    <a:pt x="11228" y="1434"/>
                    <a:pt x="6463" y="3797"/>
                    <a:pt x="3445" y="6581"/>
                  </a:cubicBezTo>
                  <a:cubicBezTo>
                    <a:pt x="428" y="9365"/>
                    <a:pt x="-843" y="12572"/>
                    <a:pt x="586" y="15103"/>
                  </a:cubicBezTo>
                  <a:cubicBezTo>
                    <a:pt x="2016" y="17634"/>
                    <a:pt x="6145" y="19491"/>
                    <a:pt x="9163" y="20334"/>
                  </a:cubicBezTo>
                  <a:cubicBezTo>
                    <a:pt x="12181" y="21178"/>
                    <a:pt x="14086" y="21009"/>
                    <a:pt x="15992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382276" y="1173827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468283" y="123732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840"/>
                    <a:pt x="8441" y="10080"/>
                    <a:pt x="12041" y="6480"/>
                  </a:cubicBezTo>
                  <a:cubicBezTo>
                    <a:pt x="15641" y="2880"/>
                    <a:pt x="1862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71483" y="1116677"/>
              <a:ext cx="101117" cy="30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613" fill="norm" stroke="1" extrusionOk="0">
                  <a:moveTo>
                    <a:pt x="9257" y="7725"/>
                  </a:moveTo>
                  <a:cubicBezTo>
                    <a:pt x="7935" y="11015"/>
                    <a:pt x="6612" y="14305"/>
                    <a:pt x="5731" y="16951"/>
                  </a:cubicBezTo>
                  <a:cubicBezTo>
                    <a:pt x="4849" y="19597"/>
                    <a:pt x="4408" y="21600"/>
                    <a:pt x="3967" y="20098"/>
                  </a:cubicBezTo>
                  <a:cubicBezTo>
                    <a:pt x="3527" y="18596"/>
                    <a:pt x="3086" y="13589"/>
                    <a:pt x="3527" y="9799"/>
                  </a:cubicBezTo>
                  <a:cubicBezTo>
                    <a:pt x="3967" y="6008"/>
                    <a:pt x="5290" y="3433"/>
                    <a:pt x="6833" y="1931"/>
                  </a:cubicBezTo>
                  <a:cubicBezTo>
                    <a:pt x="8376" y="429"/>
                    <a:pt x="10139" y="0"/>
                    <a:pt x="11902" y="0"/>
                  </a:cubicBezTo>
                  <a:cubicBezTo>
                    <a:pt x="13665" y="0"/>
                    <a:pt x="15429" y="429"/>
                    <a:pt x="17412" y="1931"/>
                  </a:cubicBezTo>
                  <a:cubicBezTo>
                    <a:pt x="19396" y="3433"/>
                    <a:pt x="21600" y="6008"/>
                    <a:pt x="20939" y="8011"/>
                  </a:cubicBezTo>
                  <a:cubicBezTo>
                    <a:pt x="20278" y="10013"/>
                    <a:pt x="16751" y="11444"/>
                    <a:pt x="13886" y="12230"/>
                  </a:cubicBezTo>
                  <a:cubicBezTo>
                    <a:pt x="11020" y="13017"/>
                    <a:pt x="8816" y="13160"/>
                    <a:pt x="6612" y="13017"/>
                  </a:cubicBezTo>
                  <a:cubicBezTo>
                    <a:pt x="4408" y="12874"/>
                    <a:pt x="2204" y="12445"/>
                    <a:pt x="0" y="1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92133" y="1057722"/>
              <a:ext cx="138544" cy="31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37" fill="norm" stroke="1" extrusionOk="0">
                  <a:moveTo>
                    <a:pt x="8704" y="121"/>
                  </a:moveTo>
                  <a:cubicBezTo>
                    <a:pt x="10961" y="-21"/>
                    <a:pt x="13218" y="-163"/>
                    <a:pt x="15475" y="476"/>
                  </a:cubicBezTo>
                  <a:cubicBezTo>
                    <a:pt x="17731" y="1116"/>
                    <a:pt x="19988" y="2537"/>
                    <a:pt x="20794" y="5308"/>
                  </a:cubicBezTo>
                  <a:cubicBezTo>
                    <a:pt x="21600" y="8079"/>
                    <a:pt x="20955" y="12200"/>
                    <a:pt x="17248" y="15113"/>
                  </a:cubicBezTo>
                  <a:cubicBezTo>
                    <a:pt x="13540" y="18026"/>
                    <a:pt x="6770" y="19732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677833" y="137702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26313" y="199999"/>
              <a:ext cx="286021" cy="127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1" fill="norm" stroke="1" extrusionOk="0">
                  <a:moveTo>
                    <a:pt x="18602" y="1328"/>
                  </a:moveTo>
                  <a:cubicBezTo>
                    <a:pt x="17967" y="1006"/>
                    <a:pt x="17332" y="683"/>
                    <a:pt x="16379" y="415"/>
                  </a:cubicBezTo>
                  <a:cubicBezTo>
                    <a:pt x="15426" y="146"/>
                    <a:pt x="14155" y="-69"/>
                    <a:pt x="11932" y="21"/>
                  </a:cubicBezTo>
                  <a:cubicBezTo>
                    <a:pt x="9708" y="110"/>
                    <a:pt x="6532" y="504"/>
                    <a:pt x="4705" y="988"/>
                  </a:cubicBezTo>
                  <a:cubicBezTo>
                    <a:pt x="2879" y="1471"/>
                    <a:pt x="2402" y="2044"/>
                    <a:pt x="3355" y="2743"/>
                  </a:cubicBezTo>
                  <a:cubicBezTo>
                    <a:pt x="4308" y="3441"/>
                    <a:pt x="6690" y="4265"/>
                    <a:pt x="8437" y="5125"/>
                  </a:cubicBezTo>
                  <a:cubicBezTo>
                    <a:pt x="10185" y="5985"/>
                    <a:pt x="11296" y="6880"/>
                    <a:pt x="11217" y="7794"/>
                  </a:cubicBezTo>
                  <a:cubicBezTo>
                    <a:pt x="11137" y="8707"/>
                    <a:pt x="9867" y="9638"/>
                    <a:pt x="8199" y="10265"/>
                  </a:cubicBezTo>
                  <a:cubicBezTo>
                    <a:pt x="6532" y="10892"/>
                    <a:pt x="4467" y="11215"/>
                    <a:pt x="2879" y="11358"/>
                  </a:cubicBezTo>
                  <a:cubicBezTo>
                    <a:pt x="1290" y="11501"/>
                    <a:pt x="179" y="11465"/>
                    <a:pt x="20" y="11412"/>
                  </a:cubicBezTo>
                  <a:cubicBezTo>
                    <a:pt x="-139" y="11358"/>
                    <a:pt x="655" y="11286"/>
                    <a:pt x="1767" y="11340"/>
                  </a:cubicBezTo>
                  <a:cubicBezTo>
                    <a:pt x="2879" y="11394"/>
                    <a:pt x="4308" y="11573"/>
                    <a:pt x="5658" y="12003"/>
                  </a:cubicBezTo>
                  <a:cubicBezTo>
                    <a:pt x="7008" y="12432"/>
                    <a:pt x="8279" y="13113"/>
                    <a:pt x="8835" y="14098"/>
                  </a:cubicBezTo>
                  <a:cubicBezTo>
                    <a:pt x="9390" y="15083"/>
                    <a:pt x="9232" y="16373"/>
                    <a:pt x="8676" y="17501"/>
                  </a:cubicBezTo>
                  <a:cubicBezTo>
                    <a:pt x="8120" y="18630"/>
                    <a:pt x="7167" y="19597"/>
                    <a:pt x="6690" y="20170"/>
                  </a:cubicBezTo>
                  <a:cubicBezTo>
                    <a:pt x="6214" y="20743"/>
                    <a:pt x="6214" y="20922"/>
                    <a:pt x="7008" y="21065"/>
                  </a:cubicBezTo>
                  <a:cubicBezTo>
                    <a:pt x="7802" y="21209"/>
                    <a:pt x="9390" y="21316"/>
                    <a:pt x="11932" y="21388"/>
                  </a:cubicBezTo>
                  <a:cubicBezTo>
                    <a:pt x="14473" y="21459"/>
                    <a:pt x="17967" y="21495"/>
                    <a:pt x="2146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427133" y="219125"/>
              <a:ext cx="420595" cy="139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17" fill="norm" stroke="1" extrusionOk="0">
                  <a:moveTo>
                    <a:pt x="16200" y="525"/>
                  </a:moveTo>
                  <a:cubicBezTo>
                    <a:pt x="16416" y="362"/>
                    <a:pt x="16632" y="198"/>
                    <a:pt x="17064" y="100"/>
                  </a:cubicBezTo>
                  <a:cubicBezTo>
                    <a:pt x="17496" y="2"/>
                    <a:pt x="18144" y="-31"/>
                    <a:pt x="18684" y="34"/>
                  </a:cubicBezTo>
                  <a:cubicBezTo>
                    <a:pt x="19224" y="100"/>
                    <a:pt x="19656" y="264"/>
                    <a:pt x="20250" y="787"/>
                  </a:cubicBezTo>
                  <a:cubicBezTo>
                    <a:pt x="20844" y="1311"/>
                    <a:pt x="21600" y="2194"/>
                    <a:pt x="21438" y="3045"/>
                  </a:cubicBezTo>
                  <a:cubicBezTo>
                    <a:pt x="21276" y="3896"/>
                    <a:pt x="20196" y="4714"/>
                    <a:pt x="18954" y="5402"/>
                  </a:cubicBezTo>
                  <a:cubicBezTo>
                    <a:pt x="17712" y="6089"/>
                    <a:pt x="16308" y="6645"/>
                    <a:pt x="15282" y="7169"/>
                  </a:cubicBezTo>
                  <a:cubicBezTo>
                    <a:pt x="14256" y="7693"/>
                    <a:pt x="13608" y="8184"/>
                    <a:pt x="13176" y="8544"/>
                  </a:cubicBezTo>
                  <a:cubicBezTo>
                    <a:pt x="12744" y="8904"/>
                    <a:pt x="12528" y="9133"/>
                    <a:pt x="12690" y="9214"/>
                  </a:cubicBezTo>
                  <a:cubicBezTo>
                    <a:pt x="12852" y="9296"/>
                    <a:pt x="13392" y="9231"/>
                    <a:pt x="13500" y="9280"/>
                  </a:cubicBezTo>
                  <a:cubicBezTo>
                    <a:pt x="13608" y="9329"/>
                    <a:pt x="13284" y="9493"/>
                    <a:pt x="12528" y="9804"/>
                  </a:cubicBezTo>
                  <a:cubicBezTo>
                    <a:pt x="11772" y="10114"/>
                    <a:pt x="10584" y="10573"/>
                    <a:pt x="10152" y="11145"/>
                  </a:cubicBezTo>
                  <a:cubicBezTo>
                    <a:pt x="9720" y="11718"/>
                    <a:pt x="10044" y="12405"/>
                    <a:pt x="10476" y="13191"/>
                  </a:cubicBezTo>
                  <a:cubicBezTo>
                    <a:pt x="10908" y="13976"/>
                    <a:pt x="11448" y="14860"/>
                    <a:pt x="11826" y="15727"/>
                  </a:cubicBezTo>
                  <a:cubicBezTo>
                    <a:pt x="12204" y="16594"/>
                    <a:pt x="12420" y="17445"/>
                    <a:pt x="11934" y="18280"/>
                  </a:cubicBezTo>
                  <a:cubicBezTo>
                    <a:pt x="11448" y="19114"/>
                    <a:pt x="10260" y="19933"/>
                    <a:pt x="8478" y="20489"/>
                  </a:cubicBezTo>
                  <a:cubicBezTo>
                    <a:pt x="6696" y="21045"/>
                    <a:pt x="4320" y="21340"/>
                    <a:pt x="2808" y="21454"/>
                  </a:cubicBezTo>
                  <a:cubicBezTo>
                    <a:pt x="1296" y="21569"/>
                    <a:pt x="648" y="21504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9215" y="461421"/>
              <a:ext cx="228869" cy="61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7" fill="norm" stroke="1" extrusionOk="0">
                  <a:moveTo>
                    <a:pt x="11915" y="14319"/>
                  </a:moveTo>
                  <a:cubicBezTo>
                    <a:pt x="12113" y="13441"/>
                    <a:pt x="12311" y="12562"/>
                    <a:pt x="11816" y="12086"/>
                  </a:cubicBezTo>
                  <a:cubicBezTo>
                    <a:pt x="11321" y="11610"/>
                    <a:pt x="10132" y="11537"/>
                    <a:pt x="8546" y="11830"/>
                  </a:cubicBezTo>
                  <a:cubicBezTo>
                    <a:pt x="6961" y="12123"/>
                    <a:pt x="4979" y="12782"/>
                    <a:pt x="3295" y="14136"/>
                  </a:cubicBezTo>
                  <a:cubicBezTo>
                    <a:pt x="1610" y="15491"/>
                    <a:pt x="223" y="17541"/>
                    <a:pt x="25" y="18932"/>
                  </a:cubicBezTo>
                  <a:cubicBezTo>
                    <a:pt x="-173" y="20323"/>
                    <a:pt x="818" y="21055"/>
                    <a:pt x="2502" y="21312"/>
                  </a:cubicBezTo>
                  <a:cubicBezTo>
                    <a:pt x="4187" y="21568"/>
                    <a:pt x="6565" y="21348"/>
                    <a:pt x="9042" y="20104"/>
                  </a:cubicBezTo>
                  <a:cubicBezTo>
                    <a:pt x="11519" y="18859"/>
                    <a:pt x="14095" y="16589"/>
                    <a:pt x="15779" y="14209"/>
                  </a:cubicBezTo>
                  <a:cubicBezTo>
                    <a:pt x="17464" y="11830"/>
                    <a:pt x="18256" y="9340"/>
                    <a:pt x="18752" y="7290"/>
                  </a:cubicBezTo>
                  <a:cubicBezTo>
                    <a:pt x="19247" y="5240"/>
                    <a:pt x="19445" y="3629"/>
                    <a:pt x="19247" y="2567"/>
                  </a:cubicBezTo>
                  <a:cubicBezTo>
                    <a:pt x="19049" y="1506"/>
                    <a:pt x="18455" y="993"/>
                    <a:pt x="17761" y="627"/>
                  </a:cubicBezTo>
                  <a:cubicBezTo>
                    <a:pt x="17067" y="261"/>
                    <a:pt x="16275" y="41"/>
                    <a:pt x="15383" y="5"/>
                  </a:cubicBezTo>
                  <a:cubicBezTo>
                    <a:pt x="14491" y="-32"/>
                    <a:pt x="13500" y="114"/>
                    <a:pt x="12410" y="920"/>
                  </a:cubicBezTo>
                  <a:cubicBezTo>
                    <a:pt x="11321" y="1725"/>
                    <a:pt x="10132" y="3190"/>
                    <a:pt x="9834" y="5276"/>
                  </a:cubicBezTo>
                  <a:cubicBezTo>
                    <a:pt x="9537" y="7363"/>
                    <a:pt x="10132" y="10072"/>
                    <a:pt x="11618" y="12635"/>
                  </a:cubicBezTo>
                  <a:cubicBezTo>
                    <a:pt x="13104" y="15198"/>
                    <a:pt x="15482" y="17614"/>
                    <a:pt x="17266" y="19042"/>
                  </a:cubicBezTo>
                  <a:cubicBezTo>
                    <a:pt x="19049" y="20470"/>
                    <a:pt x="20238" y="20909"/>
                    <a:pt x="21427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0" y="1186527"/>
              <a:ext cx="480484" cy="7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332" y="18000"/>
                  </a:moveTo>
                  <a:cubicBezTo>
                    <a:pt x="666" y="19200"/>
                    <a:pt x="0" y="20400"/>
                    <a:pt x="0" y="21000"/>
                  </a:cubicBezTo>
                  <a:cubicBezTo>
                    <a:pt x="0" y="21600"/>
                    <a:pt x="666" y="21600"/>
                    <a:pt x="2189" y="19200"/>
                  </a:cubicBezTo>
                  <a:cubicBezTo>
                    <a:pt x="3711" y="16800"/>
                    <a:pt x="6090" y="12000"/>
                    <a:pt x="9468" y="8400"/>
                  </a:cubicBezTo>
                  <a:cubicBezTo>
                    <a:pt x="12846" y="4800"/>
                    <a:pt x="172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8585" y="1271494"/>
              <a:ext cx="241112" cy="50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63" fill="norm" stroke="1" extrusionOk="0">
                  <a:moveTo>
                    <a:pt x="16881" y="16837"/>
                  </a:moveTo>
                  <a:cubicBezTo>
                    <a:pt x="15599" y="15583"/>
                    <a:pt x="14318" y="14328"/>
                    <a:pt x="12579" y="13566"/>
                  </a:cubicBezTo>
                  <a:cubicBezTo>
                    <a:pt x="10840" y="12804"/>
                    <a:pt x="8644" y="12535"/>
                    <a:pt x="6264" y="13252"/>
                  </a:cubicBezTo>
                  <a:cubicBezTo>
                    <a:pt x="3884" y="13969"/>
                    <a:pt x="1322" y="15672"/>
                    <a:pt x="406" y="17151"/>
                  </a:cubicBezTo>
                  <a:cubicBezTo>
                    <a:pt x="-509" y="18630"/>
                    <a:pt x="223" y="19885"/>
                    <a:pt x="1596" y="20602"/>
                  </a:cubicBezTo>
                  <a:cubicBezTo>
                    <a:pt x="2969" y="21319"/>
                    <a:pt x="4983" y="21498"/>
                    <a:pt x="7454" y="20915"/>
                  </a:cubicBezTo>
                  <a:cubicBezTo>
                    <a:pt x="9925" y="20333"/>
                    <a:pt x="12854" y="18988"/>
                    <a:pt x="15233" y="16613"/>
                  </a:cubicBezTo>
                  <a:cubicBezTo>
                    <a:pt x="17613" y="14238"/>
                    <a:pt x="19444" y="10832"/>
                    <a:pt x="20267" y="8099"/>
                  </a:cubicBezTo>
                  <a:cubicBezTo>
                    <a:pt x="21091" y="5365"/>
                    <a:pt x="20908" y="3304"/>
                    <a:pt x="20542" y="2004"/>
                  </a:cubicBezTo>
                  <a:cubicBezTo>
                    <a:pt x="20176" y="705"/>
                    <a:pt x="19627" y="167"/>
                    <a:pt x="18986" y="32"/>
                  </a:cubicBezTo>
                  <a:cubicBezTo>
                    <a:pt x="18345" y="-102"/>
                    <a:pt x="17613" y="167"/>
                    <a:pt x="16881" y="1198"/>
                  </a:cubicBezTo>
                  <a:cubicBezTo>
                    <a:pt x="16149" y="2228"/>
                    <a:pt x="15416" y="4021"/>
                    <a:pt x="14959" y="6127"/>
                  </a:cubicBezTo>
                  <a:cubicBezTo>
                    <a:pt x="14501" y="8233"/>
                    <a:pt x="14318" y="10653"/>
                    <a:pt x="15325" y="13208"/>
                  </a:cubicBezTo>
                  <a:cubicBezTo>
                    <a:pt x="16332" y="15762"/>
                    <a:pt x="18528" y="18451"/>
                    <a:pt x="20725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3739" y="1458358"/>
              <a:ext cx="140358" cy="5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564" fill="norm" stroke="1" extrusionOk="0">
                  <a:moveTo>
                    <a:pt x="4059" y="7477"/>
                  </a:moveTo>
                  <a:cubicBezTo>
                    <a:pt x="2516" y="9185"/>
                    <a:pt x="973" y="10892"/>
                    <a:pt x="356" y="12984"/>
                  </a:cubicBezTo>
                  <a:cubicBezTo>
                    <a:pt x="-261" y="15075"/>
                    <a:pt x="48" y="17551"/>
                    <a:pt x="356" y="19173"/>
                  </a:cubicBezTo>
                  <a:cubicBezTo>
                    <a:pt x="665" y="20796"/>
                    <a:pt x="973" y="21564"/>
                    <a:pt x="1590" y="21564"/>
                  </a:cubicBezTo>
                  <a:cubicBezTo>
                    <a:pt x="2208" y="21564"/>
                    <a:pt x="3133" y="20796"/>
                    <a:pt x="3596" y="18661"/>
                  </a:cubicBezTo>
                  <a:cubicBezTo>
                    <a:pt x="4059" y="16527"/>
                    <a:pt x="4059" y="13026"/>
                    <a:pt x="3750" y="9953"/>
                  </a:cubicBezTo>
                  <a:cubicBezTo>
                    <a:pt x="3442" y="6879"/>
                    <a:pt x="2825" y="4233"/>
                    <a:pt x="2670" y="2696"/>
                  </a:cubicBezTo>
                  <a:cubicBezTo>
                    <a:pt x="2516" y="1159"/>
                    <a:pt x="2825" y="732"/>
                    <a:pt x="3750" y="434"/>
                  </a:cubicBezTo>
                  <a:cubicBezTo>
                    <a:pt x="4676" y="135"/>
                    <a:pt x="6219" y="-36"/>
                    <a:pt x="8533" y="7"/>
                  </a:cubicBezTo>
                  <a:cubicBezTo>
                    <a:pt x="10848" y="49"/>
                    <a:pt x="13933" y="306"/>
                    <a:pt x="16556" y="1245"/>
                  </a:cubicBezTo>
                  <a:cubicBezTo>
                    <a:pt x="19179" y="2184"/>
                    <a:pt x="21339" y="3806"/>
                    <a:pt x="20105" y="5215"/>
                  </a:cubicBezTo>
                  <a:cubicBezTo>
                    <a:pt x="18870" y="6623"/>
                    <a:pt x="14242" y="7819"/>
                    <a:pt x="11002" y="8459"/>
                  </a:cubicBezTo>
                  <a:cubicBezTo>
                    <a:pt x="7762" y="9099"/>
                    <a:pt x="5910" y="9185"/>
                    <a:pt x="4059" y="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236446" y="-1"/>
              <a:ext cx="1406559" cy="83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0" fill="norm" stroke="1" extrusionOk="0">
                  <a:moveTo>
                    <a:pt x="14547" y="1609"/>
                  </a:moveTo>
                  <a:cubicBezTo>
                    <a:pt x="14191" y="1119"/>
                    <a:pt x="13835" y="629"/>
                    <a:pt x="13269" y="330"/>
                  </a:cubicBezTo>
                  <a:cubicBezTo>
                    <a:pt x="12703" y="31"/>
                    <a:pt x="11927" y="-78"/>
                    <a:pt x="11038" y="58"/>
                  </a:cubicBezTo>
                  <a:cubicBezTo>
                    <a:pt x="10149" y="194"/>
                    <a:pt x="9147" y="575"/>
                    <a:pt x="8193" y="1092"/>
                  </a:cubicBezTo>
                  <a:cubicBezTo>
                    <a:pt x="7239" y="1609"/>
                    <a:pt x="6333" y="2262"/>
                    <a:pt x="5444" y="3023"/>
                  </a:cubicBezTo>
                  <a:cubicBezTo>
                    <a:pt x="4555" y="3785"/>
                    <a:pt x="3682" y="4656"/>
                    <a:pt x="2954" y="5526"/>
                  </a:cubicBezTo>
                  <a:cubicBezTo>
                    <a:pt x="2227" y="6397"/>
                    <a:pt x="1645" y="7267"/>
                    <a:pt x="1160" y="8219"/>
                  </a:cubicBezTo>
                  <a:cubicBezTo>
                    <a:pt x="675" y="9171"/>
                    <a:pt x="287" y="10205"/>
                    <a:pt x="109" y="11375"/>
                  </a:cubicBezTo>
                  <a:cubicBezTo>
                    <a:pt x="-69" y="12545"/>
                    <a:pt x="-37" y="13850"/>
                    <a:pt x="271" y="14939"/>
                  </a:cubicBezTo>
                  <a:cubicBezTo>
                    <a:pt x="578" y="16027"/>
                    <a:pt x="1160" y="16897"/>
                    <a:pt x="1920" y="17795"/>
                  </a:cubicBezTo>
                  <a:cubicBezTo>
                    <a:pt x="2680" y="18693"/>
                    <a:pt x="3617" y="19618"/>
                    <a:pt x="4587" y="20243"/>
                  </a:cubicBezTo>
                  <a:cubicBezTo>
                    <a:pt x="5557" y="20869"/>
                    <a:pt x="6560" y="21196"/>
                    <a:pt x="7740" y="21359"/>
                  </a:cubicBezTo>
                  <a:cubicBezTo>
                    <a:pt x="8920" y="21522"/>
                    <a:pt x="10278" y="21522"/>
                    <a:pt x="11588" y="21468"/>
                  </a:cubicBezTo>
                  <a:cubicBezTo>
                    <a:pt x="12897" y="21413"/>
                    <a:pt x="14159" y="21304"/>
                    <a:pt x="15193" y="21168"/>
                  </a:cubicBezTo>
                  <a:cubicBezTo>
                    <a:pt x="16228" y="21032"/>
                    <a:pt x="17036" y="20869"/>
                    <a:pt x="17715" y="20543"/>
                  </a:cubicBezTo>
                  <a:cubicBezTo>
                    <a:pt x="18394" y="20216"/>
                    <a:pt x="18944" y="19727"/>
                    <a:pt x="19462" y="18992"/>
                  </a:cubicBezTo>
                  <a:cubicBezTo>
                    <a:pt x="19979" y="18258"/>
                    <a:pt x="20464" y="17278"/>
                    <a:pt x="20852" y="15891"/>
                  </a:cubicBezTo>
                  <a:cubicBezTo>
                    <a:pt x="21240" y="14503"/>
                    <a:pt x="21531" y="12708"/>
                    <a:pt x="21482" y="10967"/>
                  </a:cubicBezTo>
                  <a:cubicBezTo>
                    <a:pt x="21434" y="9226"/>
                    <a:pt x="21046" y="7539"/>
                    <a:pt x="20399" y="6152"/>
                  </a:cubicBezTo>
                  <a:cubicBezTo>
                    <a:pt x="19753" y="4764"/>
                    <a:pt x="18847" y="3676"/>
                    <a:pt x="17845" y="2996"/>
                  </a:cubicBezTo>
                  <a:cubicBezTo>
                    <a:pt x="16842" y="2316"/>
                    <a:pt x="15743" y="2044"/>
                    <a:pt x="14514" y="2126"/>
                  </a:cubicBezTo>
                  <a:cubicBezTo>
                    <a:pt x="13285" y="2207"/>
                    <a:pt x="11927" y="2642"/>
                    <a:pt x="10569" y="3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290703" y="3246890"/>
              <a:ext cx="332781" cy="35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42" fill="norm" stroke="1" extrusionOk="0">
                  <a:moveTo>
                    <a:pt x="19320" y="2134"/>
                  </a:moveTo>
                  <a:cubicBezTo>
                    <a:pt x="20135" y="1234"/>
                    <a:pt x="20950" y="334"/>
                    <a:pt x="21086" y="77"/>
                  </a:cubicBezTo>
                  <a:cubicBezTo>
                    <a:pt x="21222" y="-180"/>
                    <a:pt x="20679" y="206"/>
                    <a:pt x="18505" y="1234"/>
                  </a:cubicBezTo>
                  <a:cubicBezTo>
                    <a:pt x="16332" y="2263"/>
                    <a:pt x="12528" y="3934"/>
                    <a:pt x="9811" y="5284"/>
                  </a:cubicBezTo>
                  <a:cubicBezTo>
                    <a:pt x="7094" y="6634"/>
                    <a:pt x="5464" y="7663"/>
                    <a:pt x="4513" y="8499"/>
                  </a:cubicBezTo>
                  <a:cubicBezTo>
                    <a:pt x="3562" y="9334"/>
                    <a:pt x="3290" y="9977"/>
                    <a:pt x="3494" y="10427"/>
                  </a:cubicBezTo>
                  <a:cubicBezTo>
                    <a:pt x="3698" y="10877"/>
                    <a:pt x="4377" y="11134"/>
                    <a:pt x="5667" y="11327"/>
                  </a:cubicBezTo>
                  <a:cubicBezTo>
                    <a:pt x="6958" y="11520"/>
                    <a:pt x="8860" y="11649"/>
                    <a:pt x="10150" y="11777"/>
                  </a:cubicBezTo>
                  <a:cubicBezTo>
                    <a:pt x="11441" y="11906"/>
                    <a:pt x="12120" y="12034"/>
                    <a:pt x="12256" y="12356"/>
                  </a:cubicBezTo>
                  <a:cubicBezTo>
                    <a:pt x="12392" y="12677"/>
                    <a:pt x="11984" y="13191"/>
                    <a:pt x="10286" y="14156"/>
                  </a:cubicBezTo>
                  <a:cubicBezTo>
                    <a:pt x="8588" y="15120"/>
                    <a:pt x="5600" y="16534"/>
                    <a:pt x="3766" y="17434"/>
                  </a:cubicBezTo>
                  <a:cubicBezTo>
                    <a:pt x="1932" y="18334"/>
                    <a:pt x="1252" y="18720"/>
                    <a:pt x="709" y="19299"/>
                  </a:cubicBezTo>
                  <a:cubicBezTo>
                    <a:pt x="166" y="19877"/>
                    <a:pt x="-242" y="20649"/>
                    <a:pt x="166" y="21034"/>
                  </a:cubicBezTo>
                  <a:cubicBezTo>
                    <a:pt x="573" y="21420"/>
                    <a:pt x="1796" y="21420"/>
                    <a:pt x="4105" y="21163"/>
                  </a:cubicBezTo>
                  <a:cubicBezTo>
                    <a:pt x="6415" y="20906"/>
                    <a:pt x="9811" y="20391"/>
                    <a:pt x="12867" y="20006"/>
                  </a:cubicBezTo>
                  <a:cubicBezTo>
                    <a:pt x="15924" y="19620"/>
                    <a:pt x="18641" y="19363"/>
                    <a:pt x="21358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686983" y="3288377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4364" y="1718"/>
                  </a:cubicBezTo>
                  <a:cubicBezTo>
                    <a:pt x="6545" y="3436"/>
                    <a:pt x="9818" y="6873"/>
                    <a:pt x="12873" y="10473"/>
                  </a:cubicBezTo>
                  <a:cubicBezTo>
                    <a:pt x="15927" y="14073"/>
                    <a:pt x="18764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763183" y="3256627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133"/>
                    <a:pt x="15508" y="4267"/>
                    <a:pt x="12462" y="6733"/>
                  </a:cubicBezTo>
                  <a:cubicBezTo>
                    <a:pt x="9415" y="9200"/>
                    <a:pt x="6369" y="12000"/>
                    <a:pt x="4292" y="14533"/>
                  </a:cubicBezTo>
                  <a:cubicBezTo>
                    <a:pt x="2215" y="17067"/>
                    <a:pt x="1108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953683" y="349157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960033" y="3351827"/>
              <a:ext cx="74485" cy="3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19416" fill="norm" stroke="1" extrusionOk="0">
                  <a:moveTo>
                    <a:pt x="14400" y="3842"/>
                  </a:moveTo>
                  <a:cubicBezTo>
                    <a:pt x="11400" y="1301"/>
                    <a:pt x="8400" y="-1240"/>
                    <a:pt x="6300" y="666"/>
                  </a:cubicBezTo>
                  <a:cubicBezTo>
                    <a:pt x="4200" y="2572"/>
                    <a:pt x="3000" y="8925"/>
                    <a:pt x="5100" y="13372"/>
                  </a:cubicBezTo>
                  <a:cubicBezTo>
                    <a:pt x="7200" y="17819"/>
                    <a:pt x="12600" y="20360"/>
                    <a:pt x="16200" y="19089"/>
                  </a:cubicBezTo>
                  <a:cubicBezTo>
                    <a:pt x="19800" y="17819"/>
                    <a:pt x="21600" y="12736"/>
                    <a:pt x="21000" y="9560"/>
                  </a:cubicBezTo>
                  <a:cubicBezTo>
                    <a:pt x="20400" y="6384"/>
                    <a:pt x="17400" y="5113"/>
                    <a:pt x="13500" y="5748"/>
                  </a:cubicBezTo>
                  <a:cubicBezTo>
                    <a:pt x="9600" y="6384"/>
                    <a:pt x="4800" y="8925"/>
                    <a:pt x="0" y="1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356783" y="3780220"/>
              <a:ext cx="704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05" y="15695"/>
                    <a:pt x="4411" y="11375"/>
                    <a:pt x="6681" y="7055"/>
                  </a:cubicBezTo>
                  <a:cubicBezTo>
                    <a:pt x="8951" y="2735"/>
                    <a:pt x="11286" y="-1585"/>
                    <a:pt x="13784" y="575"/>
                  </a:cubicBezTo>
                  <a:cubicBezTo>
                    <a:pt x="16281" y="2735"/>
                    <a:pt x="1894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72583" y="3888950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8" y="12302"/>
                    <a:pt x="9377" y="4448"/>
                    <a:pt x="12977" y="1502"/>
                  </a:cubicBezTo>
                  <a:cubicBezTo>
                    <a:pt x="16577" y="-1443"/>
                    <a:pt x="1908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562876" y="4123154"/>
              <a:ext cx="170133" cy="38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695" fill="norm" stroke="1" extrusionOk="0">
                  <a:moveTo>
                    <a:pt x="1220" y="10182"/>
                  </a:moveTo>
                  <a:cubicBezTo>
                    <a:pt x="957" y="14433"/>
                    <a:pt x="693" y="18684"/>
                    <a:pt x="430" y="20120"/>
                  </a:cubicBezTo>
                  <a:cubicBezTo>
                    <a:pt x="166" y="21556"/>
                    <a:pt x="-97" y="20177"/>
                    <a:pt x="35" y="17362"/>
                  </a:cubicBezTo>
                  <a:cubicBezTo>
                    <a:pt x="166" y="14547"/>
                    <a:pt x="693" y="10296"/>
                    <a:pt x="2010" y="7252"/>
                  </a:cubicBezTo>
                  <a:cubicBezTo>
                    <a:pt x="3327" y="4207"/>
                    <a:pt x="5435" y="2369"/>
                    <a:pt x="7147" y="1335"/>
                  </a:cubicBezTo>
                  <a:cubicBezTo>
                    <a:pt x="8859" y="301"/>
                    <a:pt x="10176" y="71"/>
                    <a:pt x="11493" y="13"/>
                  </a:cubicBezTo>
                  <a:cubicBezTo>
                    <a:pt x="12810" y="-44"/>
                    <a:pt x="14127" y="71"/>
                    <a:pt x="15708" y="588"/>
                  </a:cubicBezTo>
                  <a:cubicBezTo>
                    <a:pt x="17288" y="1105"/>
                    <a:pt x="19132" y="2024"/>
                    <a:pt x="20186" y="3116"/>
                  </a:cubicBezTo>
                  <a:cubicBezTo>
                    <a:pt x="21240" y="4207"/>
                    <a:pt x="21503" y="5471"/>
                    <a:pt x="20713" y="6620"/>
                  </a:cubicBezTo>
                  <a:cubicBezTo>
                    <a:pt x="19923" y="7769"/>
                    <a:pt x="18079" y="8803"/>
                    <a:pt x="16366" y="9435"/>
                  </a:cubicBezTo>
                  <a:cubicBezTo>
                    <a:pt x="14654" y="10067"/>
                    <a:pt x="13074" y="10296"/>
                    <a:pt x="11493" y="10469"/>
                  </a:cubicBezTo>
                  <a:cubicBezTo>
                    <a:pt x="9913" y="10641"/>
                    <a:pt x="8332" y="10756"/>
                    <a:pt x="7542" y="10411"/>
                  </a:cubicBezTo>
                  <a:cubicBezTo>
                    <a:pt x="6752" y="10067"/>
                    <a:pt x="6752" y="9262"/>
                    <a:pt x="6752" y="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813983" y="3968770"/>
              <a:ext cx="209551" cy="13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887"/>
                  </a:moveTo>
                  <a:cubicBezTo>
                    <a:pt x="655" y="1537"/>
                    <a:pt x="1309" y="187"/>
                    <a:pt x="2291" y="19"/>
                  </a:cubicBezTo>
                  <a:cubicBezTo>
                    <a:pt x="3273" y="-150"/>
                    <a:pt x="4582" y="862"/>
                    <a:pt x="5345" y="2212"/>
                  </a:cubicBezTo>
                  <a:cubicBezTo>
                    <a:pt x="6109" y="3562"/>
                    <a:pt x="6327" y="5250"/>
                    <a:pt x="5891" y="7781"/>
                  </a:cubicBezTo>
                  <a:cubicBezTo>
                    <a:pt x="5455" y="10313"/>
                    <a:pt x="4364" y="13688"/>
                    <a:pt x="3382" y="15881"/>
                  </a:cubicBezTo>
                  <a:cubicBezTo>
                    <a:pt x="2400" y="18075"/>
                    <a:pt x="1527" y="19088"/>
                    <a:pt x="1745" y="19931"/>
                  </a:cubicBezTo>
                  <a:cubicBezTo>
                    <a:pt x="1964" y="20775"/>
                    <a:pt x="3273" y="21450"/>
                    <a:pt x="6764" y="21281"/>
                  </a:cubicBezTo>
                  <a:cubicBezTo>
                    <a:pt x="10255" y="21113"/>
                    <a:pt x="15927" y="20100"/>
                    <a:pt x="21600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995083" y="3783677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200"/>
                    <a:pt x="9095" y="10800"/>
                    <a:pt x="12695" y="7200"/>
                  </a:cubicBezTo>
                  <a:cubicBezTo>
                    <a:pt x="16295" y="3600"/>
                    <a:pt x="189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879297" y="3378344"/>
              <a:ext cx="157187" cy="38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48" fill="norm" stroke="1" extrusionOk="0">
                  <a:moveTo>
                    <a:pt x="15990" y="638"/>
                  </a:moveTo>
                  <a:cubicBezTo>
                    <a:pt x="14569" y="406"/>
                    <a:pt x="13148" y="173"/>
                    <a:pt x="11727" y="57"/>
                  </a:cubicBezTo>
                  <a:cubicBezTo>
                    <a:pt x="10306" y="-59"/>
                    <a:pt x="8885" y="-59"/>
                    <a:pt x="7038" y="638"/>
                  </a:cubicBezTo>
                  <a:cubicBezTo>
                    <a:pt x="5190" y="1335"/>
                    <a:pt x="2917" y="2728"/>
                    <a:pt x="1495" y="5225"/>
                  </a:cubicBezTo>
                  <a:cubicBezTo>
                    <a:pt x="74" y="7722"/>
                    <a:pt x="-494" y="11322"/>
                    <a:pt x="501" y="14109"/>
                  </a:cubicBezTo>
                  <a:cubicBezTo>
                    <a:pt x="1495" y="16896"/>
                    <a:pt x="4053" y="18870"/>
                    <a:pt x="6895" y="20031"/>
                  </a:cubicBezTo>
                  <a:cubicBezTo>
                    <a:pt x="9738" y="21193"/>
                    <a:pt x="12864" y="21541"/>
                    <a:pt x="15280" y="21251"/>
                  </a:cubicBezTo>
                  <a:cubicBezTo>
                    <a:pt x="17695" y="20960"/>
                    <a:pt x="19401" y="20031"/>
                    <a:pt x="21106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093633" y="3483216"/>
              <a:ext cx="171451" cy="27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6976"/>
                  </a:moveTo>
                  <a:cubicBezTo>
                    <a:pt x="267" y="11036"/>
                    <a:pt x="533" y="15096"/>
                    <a:pt x="800" y="17613"/>
                  </a:cubicBezTo>
                  <a:cubicBezTo>
                    <a:pt x="1067" y="20131"/>
                    <a:pt x="1333" y="21105"/>
                    <a:pt x="1467" y="21105"/>
                  </a:cubicBezTo>
                  <a:cubicBezTo>
                    <a:pt x="1600" y="21105"/>
                    <a:pt x="1600" y="20131"/>
                    <a:pt x="1467" y="17451"/>
                  </a:cubicBezTo>
                  <a:cubicBezTo>
                    <a:pt x="1333" y="14771"/>
                    <a:pt x="1067" y="10386"/>
                    <a:pt x="1467" y="7219"/>
                  </a:cubicBezTo>
                  <a:cubicBezTo>
                    <a:pt x="1867" y="4052"/>
                    <a:pt x="2933" y="2103"/>
                    <a:pt x="4667" y="967"/>
                  </a:cubicBezTo>
                  <a:cubicBezTo>
                    <a:pt x="6400" y="-170"/>
                    <a:pt x="8800" y="-495"/>
                    <a:pt x="11467" y="1048"/>
                  </a:cubicBezTo>
                  <a:cubicBezTo>
                    <a:pt x="14133" y="2591"/>
                    <a:pt x="17067" y="6001"/>
                    <a:pt x="18800" y="8681"/>
                  </a:cubicBezTo>
                  <a:cubicBezTo>
                    <a:pt x="20533" y="11361"/>
                    <a:pt x="21067" y="13310"/>
                    <a:pt x="21600" y="15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379383" y="3599527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800"/>
                    <a:pt x="8743" y="12000"/>
                    <a:pt x="12343" y="8400"/>
                  </a:cubicBezTo>
                  <a:cubicBezTo>
                    <a:pt x="15943" y="4800"/>
                    <a:pt x="187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693620" y="3459827"/>
              <a:ext cx="257264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1" fill="norm" stroke="1" extrusionOk="0">
                  <a:moveTo>
                    <a:pt x="15676" y="0"/>
                  </a:moveTo>
                  <a:cubicBezTo>
                    <a:pt x="13729" y="0"/>
                    <a:pt x="11781" y="0"/>
                    <a:pt x="9657" y="700"/>
                  </a:cubicBezTo>
                  <a:cubicBezTo>
                    <a:pt x="7532" y="1400"/>
                    <a:pt x="5230" y="2800"/>
                    <a:pt x="3726" y="3900"/>
                  </a:cubicBezTo>
                  <a:cubicBezTo>
                    <a:pt x="2221" y="5000"/>
                    <a:pt x="1512" y="5800"/>
                    <a:pt x="1689" y="6400"/>
                  </a:cubicBezTo>
                  <a:cubicBezTo>
                    <a:pt x="1867" y="7000"/>
                    <a:pt x="2929" y="7400"/>
                    <a:pt x="3903" y="7600"/>
                  </a:cubicBezTo>
                  <a:cubicBezTo>
                    <a:pt x="4876" y="7800"/>
                    <a:pt x="5762" y="7800"/>
                    <a:pt x="6824" y="8100"/>
                  </a:cubicBezTo>
                  <a:cubicBezTo>
                    <a:pt x="7886" y="8400"/>
                    <a:pt x="9126" y="9000"/>
                    <a:pt x="9568" y="9800"/>
                  </a:cubicBezTo>
                  <a:cubicBezTo>
                    <a:pt x="10011" y="10600"/>
                    <a:pt x="9657" y="11600"/>
                    <a:pt x="8152" y="13100"/>
                  </a:cubicBezTo>
                  <a:cubicBezTo>
                    <a:pt x="6647" y="14600"/>
                    <a:pt x="3991" y="16600"/>
                    <a:pt x="2309" y="17900"/>
                  </a:cubicBezTo>
                  <a:cubicBezTo>
                    <a:pt x="627" y="19200"/>
                    <a:pt x="-81" y="19800"/>
                    <a:pt x="8" y="20400"/>
                  </a:cubicBezTo>
                  <a:cubicBezTo>
                    <a:pt x="96" y="21000"/>
                    <a:pt x="981" y="21600"/>
                    <a:pt x="3814" y="21500"/>
                  </a:cubicBezTo>
                  <a:cubicBezTo>
                    <a:pt x="6647" y="21400"/>
                    <a:pt x="11427" y="20600"/>
                    <a:pt x="14703" y="20000"/>
                  </a:cubicBezTo>
                  <a:cubicBezTo>
                    <a:pt x="17978" y="19400"/>
                    <a:pt x="19749" y="19000"/>
                    <a:pt x="21519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963583" y="3472527"/>
              <a:ext cx="222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1600"/>
                    <a:pt x="5349" y="3200"/>
                    <a:pt x="8949" y="6800"/>
                  </a:cubicBezTo>
                  <a:cubicBezTo>
                    <a:pt x="12549" y="10400"/>
                    <a:pt x="17074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014383" y="3428077"/>
              <a:ext cx="19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3796"/>
                    <a:pt x="13440" y="7593"/>
                    <a:pt x="10200" y="10407"/>
                  </a:cubicBezTo>
                  <a:cubicBezTo>
                    <a:pt x="6960" y="13222"/>
                    <a:pt x="4560" y="15055"/>
                    <a:pt x="3000" y="16756"/>
                  </a:cubicBezTo>
                  <a:cubicBezTo>
                    <a:pt x="1440" y="18458"/>
                    <a:pt x="72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242983" y="3682077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293783" y="3555077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0800"/>
                    <a:pt x="5236" y="21600"/>
                    <a:pt x="8836" y="21600"/>
                  </a:cubicBezTo>
                  <a:cubicBezTo>
                    <a:pt x="12436" y="21600"/>
                    <a:pt x="1701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319183" y="3377277"/>
              <a:ext cx="13902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600" fill="norm" stroke="1" extrusionOk="0">
                  <a:moveTo>
                    <a:pt x="9391" y="0"/>
                  </a:moveTo>
                  <a:cubicBezTo>
                    <a:pt x="12835" y="1405"/>
                    <a:pt x="16278" y="2810"/>
                    <a:pt x="18470" y="4785"/>
                  </a:cubicBezTo>
                  <a:cubicBezTo>
                    <a:pt x="20661" y="6761"/>
                    <a:pt x="21600" y="9307"/>
                    <a:pt x="18939" y="12073"/>
                  </a:cubicBezTo>
                  <a:cubicBezTo>
                    <a:pt x="16278" y="14839"/>
                    <a:pt x="10017" y="17824"/>
                    <a:pt x="6261" y="19449"/>
                  </a:cubicBezTo>
                  <a:cubicBezTo>
                    <a:pt x="2504" y="21073"/>
                    <a:pt x="1252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144433" y="3910677"/>
              <a:ext cx="1155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5" y="2057"/>
                    <a:pt x="2611" y="4114"/>
                    <a:pt x="3956" y="5400"/>
                  </a:cubicBezTo>
                  <a:cubicBezTo>
                    <a:pt x="5301" y="6686"/>
                    <a:pt x="6686" y="7200"/>
                    <a:pt x="8130" y="7457"/>
                  </a:cubicBezTo>
                  <a:cubicBezTo>
                    <a:pt x="9574" y="7714"/>
                    <a:pt x="11077" y="7714"/>
                    <a:pt x="12560" y="8486"/>
                  </a:cubicBezTo>
                  <a:cubicBezTo>
                    <a:pt x="14044" y="9257"/>
                    <a:pt x="15508" y="10800"/>
                    <a:pt x="17011" y="13114"/>
                  </a:cubicBezTo>
                  <a:cubicBezTo>
                    <a:pt x="18514" y="15429"/>
                    <a:pt x="2005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314172" y="4096018"/>
              <a:ext cx="173162" cy="39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35" fill="norm" stroke="1" extrusionOk="0">
                  <a:moveTo>
                    <a:pt x="21290" y="2374"/>
                  </a:moveTo>
                  <a:cubicBezTo>
                    <a:pt x="21030" y="1793"/>
                    <a:pt x="20770" y="1212"/>
                    <a:pt x="19989" y="806"/>
                  </a:cubicBezTo>
                  <a:cubicBezTo>
                    <a:pt x="19208" y="400"/>
                    <a:pt x="17907" y="167"/>
                    <a:pt x="16606" y="51"/>
                  </a:cubicBezTo>
                  <a:cubicBezTo>
                    <a:pt x="15304" y="-65"/>
                    <a:pt x="14003" y="-65"/>
                    <a:pt x="11531" y="980"/>
                  </a:cubicBezTo>
                  <a:cubicBezTo>
                    <a:pt x="9059" y="2025"/>
                    <a:pt x="5415" y="4116"/>
                    <a:pt x="3073" y="6903"/>
                  </a:cubicBezTo>
                  <a:cubicBezTo>
                    <a:pt x="731" y="9690"/>
                    <a:pt x="-310" y="13174"/>
                    <a:pt x="80" y="15612"/>
                  </a:cubicBezTo>
                  <a:cubicBezTo>
                    <a:pt x="471" y="18051"/>
                    <a:pt x="2292" y="19445"/>
                    <a:pt x="4114" y="20258"/>
                  </a:cubicBezTo>
                  <a:cubicBezTo>
                    <a:pt x="5936" y="21070"/>
                    <a:pt x="7757" y="21303"/>
                    <a:pt x="957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557183" y="4285327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33"/>
                    <a:pt x="9000" y="12267"/>
                    <a:pt x="12600" y="15867"/>
                  </a:cubicBezTo>
                  <a:cubicBezTo>
                    <a:pt x="16200" y="19467"/>
                    <a:pt x="189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722283" y="432342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983162" y="4183203"/>
              <a:ext cx="160667" cy="46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4" fill="norm" stroke="1" extrusionOk="0">
                  <a:moveTo>
                    <a:pt x="4138" y="6677"/>
                  </a:moveTo>
                  <a:cubicBezTo>
                    <a:pt x="3296" y="7063"/>
                    <a:pt x="2455" y="7448"/>
                    <a:pt x="2034" y="8702"/>
                  </a:cubicBezTo>
                  <a:cubicBezTo>
                    <a:pt x="1613" y="9956"/>
                    <a:pt x="1613" y="12077"/>
                    <a:pt x="1613" y="14006"/>
                  </a:cubicBezTo>
                  <a:cubicBezTo>
                    <a:pt x="1613" y="15934"/>
                    <a:pt x="1613" y="17670"/>
                    <a:pt x="1333" y="18972"/>
                  </a:cubicBezTo>
                  <a:cubicBezTo>
                    <a:pt x="1052" y="20273"/>
                    <a:pt x="491" y="21141"/>
                    <a:pt x="211" y="21334"/>
                  </a:cubicBezTo>
                  <a:cubicBezTo>
                    <a:pt x="-70" y="21527"/>
                    <a:pt x="-70" y="21045"/>
                    <a:pt x="211" y="19165"/>
                  </a:cubicBezTo>
                  <a:cubicBezTo>
                    <a:pt x="491" y="17284"/>
                    <a:pt x="1052" y="14006"/>
                    <a:pt x="2174" y="11065"/>
                  </a:cubicBezTo>
                  <a:cubicBezTo>
                    <a:pt x="3296" y="8123"/>
                    <a:pt x="4979" y="5520"/>
                    <a:pt x="6662" y="3784"/>
                  </a:cubicBezTo>
                  <a:cubicBezTo>
                    <a:pt x="8346" y="2048"/>
                    <a:pt x="10029" y="1181"/>
                    <a:pt x="11572" y="650"/>
                  </a:cubicBezTo>
                  <a:cubicBezTo>
                    <a:pt x="13114" y="120"/>
                    <a:pt x="14517" y="-73"/>
                    <a:pt x="15779" y="23"/>
                  </a:cubicBezTo>
                  <a:cubicBezTo>
                    <a:pt x="17042" y="120"/>
                    <a:pt x="18164" y="506"/>
                    <a:pt x="19286" y="1422"/>
                  </a:cubicBezTo>
                  <a:cubicBezTo>
                    <a:pt x="20408" y="2338"/>
                    <a:pt x="21530" y="3784"/>
                    <a:pt x="21249" y="4941"/>
                  </a:cubicBezTo>
                  <a:cubicBezTo>
                    <a:pt x="20969" y="6098"/>
                    <a:pt x="19286" y="6966"/>
                    <a:pt x="17883" y="7545"/>
                  </a:cubicBezTo>
                  <a:cubicBezTo>
                    <a:pt x="16481" y="8123"/>
                    <a:pt x="15359" y="8413"/>
                    <a:pt x="13956" y="8606"/>
                  </a:cubicBezTo>
                  <a:cubicBezTo>
                    <a:pt x="12553" y="8798"/>
                    <a:pt x="10870" y="8895"/>
                    <a:pt x="9468" y="8798"/>
                  </a:cubicBezTo>
                  <a:cubicBezTo>
                    <a:pt x="8065" y="8702"/>
                    <a:pt x="6943" y="8413"/>
                    <a:pt x="6803" y="8075"/>
                  </a:cubicBezTo>
                  <a:cubicBezTo>
                    <a:pt x="6662" y="7738"/>
                    <a:pt x="7504" y="7352"/>
                    <a:pt x="8346" y="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217583" y="4155883"/>
              <a:ext cx="87904" cy="27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83" fill="norm" stroke="1" extrusionOk="0">
                  <a:moveTo>
                    <a:pt x="3086" y="188"/>
                  </a:moveTo>
                  <a:cubicBezTo>
                    <a:pt x="5657" y="25"/>
                    <a:pt x="8229" y="-137"/>
                    <a:pt x="10029" y="188"/>
                  </a:cubicBezTo>
                  <a:cubicBezTo>
                    <a:pt x="11829" y="513"/>
                    <a:pt x="12857" y="1325"/>
                    <a:pt x="15171" y="3517"/>
                  </a:cubicBezTo>
                  <a:cubicBezTo>
                    <a:pt x="17486" y="5710"/>
                    <a:pt x="21086" y="9283"/>
                    <a:pt x="21343" y="12206"/>
                  </a:cubicBezTo>
                  <a:cubicBezTo>
                    <a:pt x="21600" y="15129"/>
                    <a:pt x="18514" y="17403"/>
                    <a:pt x="15943" y="18783"/>
                  </a:cubicBezTo>
                  <a:cubicBezTo>
                    <a:pt x="13371" y="20164"/>
                    <a:pt x="11314" y="20651"/>
                    <a:pt x="8743" y="20976"/>
                  </a:cubicBezTo>
                  <a:cubicBezTo>
                    <a:pt x="6171" y="21301"/>
                    <a:pt x="3086" y="21463"/>
                    <a:pt x="1543" y="20976"/>
                  </a:cubicBezTo>
                  <a:cubicBezTo>
                    <a:pt x="0" y="20489"/>
                    <a:pt x="0" y="19352"/>
                    <a:pt x="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382683" y="4051660"/>
              <a:ext cx="165101" cy="13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845"/>
                  </a:moveTo>
                  <a:cubicBezTo>
                    <a:pt x="831" y="2495"/>
                    <a:pt x="1662" y="1145"/>
                    <a:pt x="2769" y="470"/>
                  </a:cubicBezTo>
                  <a:cubicBezTo>
                    <a:pt x="3877" y="-205"/>
                    <a:pt x="5262" y="-205"/>
                    <a:pt x="6231" y="807"/>
                  </a:cubicBezTo>
                  <a:cubicBezTo>
                    <a:pt x="7200" y="1820"/>
                    <a:pt x="7754" y="3845"/>
                    <a:pt x="7477" y="6376"/>
                  </a:cubicBezTo>
                  <a:cubicBezTo>
                    <a:pt x="7200" y="8908"/>
                    <a:pt x="6092" y="11945"/>
                    <a:pt x="4985" y="14308"/>
                  </a:cubicBezTo>
                  <a:cubicBezTo>
                    <a:pt x="3877" y="16670"/>
                    <a:pt x="2769" y="18358"/>
                    <a:pt x="3046" y="19539"/>
                  </a:cubicBezTo>
                  <a:cubicBezTo>
                    <a:pt x="3323" y="20720"/>
                    <a:pt x="4985" y="21395"/>
                    <a:pt x="8308" y="21395"/>
                  </a:cubicBezTo>
                  <a:cubicBezTo>
                    <a:pt x="11631" y="21395"/>
                    <a:pt x="16615" y="20720"/>
                    <a:pt x="2160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10643" y="2812299"/>
              <a:ext cx="1994835" cy="186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66" fill="norm" stroke="1" extrusionOk="0">
                  <a:moveTo>
                    <a:pt x="19033" y="2098"/>
                  </a:moveTo>
                  <a:cubicBezTo>
                    <a:pt x="18958" y="1840"/>
                    <a:pt x="18882" y="1582"/>
                    <a:pt x="18693" y="1340"/>
                  </a:cubicBezTo>
                  <a:cubicBezTo>
                    <a:pt x="18505" y="1098"/>
                    <a:pt x="18203" y="872"/>
                    <a:pt x="17826" y="687"/>
                  </a:cubicBezTo>
                  <a:cubicBezTo>
                    <a:pt x="17448" y="501"/>
                    <a:pt x="16995" y="356"/>
                    <a:pt x="16535" y="251"/>
                  </a:cubicBezTo>
                  <a:cubicBezTo>
                    <a:pt x="16075" y="146"/>
                    <a:pt x="15607" y="82"/>
                    <a:pt x="15056" y="41"/>
                  </a:cubicBezTo>
                  <a:cubicBezTo>
                    <a:pt x="14505" y="1"/>
                    <a:pt x="13871" y="-15"/>
                    <a:pt x="13320" y="17"/>
                  </a:cubicBezTo>
                  <a:cubicBezTo>
                    <a:pt x="12769" y="50"/>
                    <a:pt x="12301" y="130"/>
                    <a:pt x="11795" y="235"/>
                  </a:cubicBezTo>
                  <a:cubicBezTo>
                    <a:pt x="11290" y="340"/>
                    <a:pt x="10746" y="469"/>
                    <a:pt x="10165" y="638"/>
                  </a:cubicBezTo>
                  <a:cubicBezTo>
                    <a:pt x="9584" y="808"/>
                    <a:pt x="8965" y="1017"/>
                    <a:pt x="8407" y="1251"/>
                  </a:cubicBezTo>
                  <a:cubicBezTo>
                    <a:pt x="7848" y="1485"/>
                    <a:pt x="7350" y="1743"/>
                    <a:pt x="6890" y="1993"/>
                  </a:cubicBezTo>
                  <a:cubicBezTo>
                    <a:pt x="6429" y="2243"/>
                    <a:pt x="6007" y="2485"/>
                    <a:pt x="5561" y="2784"/>
                  </a:cubicBezTo>
                  <a:cubicBezTo>
                    <a:pt x="5116" y="3082"/>
                    <a:pt x="4648" y="3437"/>
                    <a:pt x="4226" y="3776"/>
                  </a:cubicBezTo>
                  <a:cubicBezTo>
                    <a:pt x="3803" y="4115"/>
                    <a:pt x="3426" y="4437"/>
                    <a:pt x="3063" y="4792"/>
                  </a:cubicBezTo>
                  <a:cubicBezTo>
                    <a:pt x="2701" y="5147"/>
                    <a:pt x="2354" y="5534"/>
                    <a:pt x="2059" y="5938"/>
                  </a:cubicBezTo>
                  <a:cubicBezTo>
                    <a:pt x="1765" y="6341"/>
                    <a:pt x="1524" y="6760"/>
                    <a:pt x="1305" y="7188"/>
                  </a:cubicBezTo>
                  <a:cubicBezTo>
                    <a:pt x="1086" y="7615"/>
                    <a:pt x="890" y="8051"/>
                    <a:pt x="709" y="8551"/>
                  </a:cubicBezTo>
                  <a:cubicBezTo>
                    <a:pt x="527" y="9051"/>
                    <a:pt x="361" y="9615"/>
                    <a:pt x="241" y="10188"/>
                  </a:cubicBezTo>
                  <a:cubicBezTo>
                    <a:pt x="120" y="10761"/>
                    <a:pt x="44" y="11342"/>
                    <a:pt x="14" y="11979"/>
                  </a:cubicBezTo>
                  <a:cubicBezTo>
                    <a:pt x="-16" y="12616"/>
                    <a:pt x="-1" y="13310"/>
                    <a:pt x="82" y="13931"/>
                  </a:cubicBezTo>
                  <a:cubicBezTo>
                    <a:pt x="165" y="14552"/>
                    <a:pt x="316" y="15100"/>
                    <a:pt x="505" y="15560"/>
                  </a:cubicBezTo>
                  <a:cubicBezTo>
                    <a:pt x="693" y="16020"/>
                    <a:pt x="920" y="16391"/>
                    <a:pt x="1184" y="16762"/>
                  </a:cubicBezTo>
                  <a:cubicBezTo>
                    <a:pt x="1448" y="17133"/>
                    <a:pt x="1750" y="17504"/>
                    <a:pt x="2120" y="17875"/>
                  </a:cubicBezTo>
                  <a:cubicBezTo>
                    <a:pt x="2490" y="18246"/>
                    <a:pt x="2927" y="18617"/>
                    <a:pt x="3342" y="18915"/>
                  </a:cubicBezTo>
                  <a:cubicBezTo>
                    <a:pt x="3758" y="19214"/>
                    <a:pt x="4150" y="19440"/>
                    <a:pt x="4580" y="19657"/>
                  </a:cubicBezTo>
                  <a:cubicBezTo>
                    <a:pt x="5010" y="19875"/>
                    <a:pt x="5478" y="20085"/>
                    <a:pt x="5931" y="20278"/>
                  </a:cubicBezTo>
                  <a:cubicBezTo>
                    <a:pt x="6384" y="20472"/>
                    <a:pt x="6822" y="20649"/>
                    <a:pt x="7244" y="20795"/>
                  </a:cubicBezTo>
                  <a:cubicBezTo>
                    <a:pt x="7667" y="20940"/>
                    <a:pt x="8075" y="21053"/>
                    <a:pt x="8467" y="21158"/>
                  </a:cubicBezTo>
                  <a:cubicBezTo>
                    <a:pt x="8859" y="21262"/>
                    <a:pt x="9237" y="21359"/>
                    <a:pt x="9690" y="21440"/>
                  </a:cubicBezTo>
                  <a:cubicBezTo>
                    <a:pt x="10142" y="21520"/>
                    <a:pt x="10671" y="21585"/>
                    <a:pt x="11222" y="21561"/>
                  </a:cubicBezTo>
                  <a:cubicBezTo>
                    <a:pt x="11773" y="21537"/>
                    <a:pt x="12346" y="21424"/>
                    <a:pt x="12927" y="21262"/>
                  </a:cubicBezTo>
                  <a:cubicBezTo>
                    <a:pt x="13509" y="21101"/>
                    <a:pt x="14097" y="20891"/>
                    <a:pt x="14618" y="20649"/>
                  </a:cubicBezTo>
                  <a:cubicBezTo>
                    <a:pt x="15139" y="20407"/>
                    <a:pt x="15592" y="20133"/>
                    <a:pt x="16029" y="19835"/>
                  </a:cubicBezTo>
                  <a:cubicBezTo>
                    <a:pt x="16467" y="19536"/>
                    <a:pt x="16890" y="19214"/>
                    <a:pt x="17290" y="18802"/>
                  </a:cubicBezTo>
                  <a:cubicBezTo>
                    <a:pt x="17690" y="18391"/>
                    <a:pt x="18067" y="17891"/>
                    <a:pt x="18407" y="17415"/>
                  </a:cubicBezTo>
                  <a:cubicBezTo>
                    <a:pt x="18746" y="16939"/>
                    <a:pt x="19048" y="16487"/>
                    <a:pt x="19342" y="15971"/>
                  </a:cubicBezTo>
                  <a:cubicBezTo>
                    <a:pt x="19637" y="15455"/>
                    <a:pt x="19924" y="14874"/>
                    <a:pt x="20173" y="14294"/>
                  </a:cubicBezTo>
                  <a:cubicBezTo>
                    <a:pt x="20422" y="13713"/>
                    <a:pt x="20633" y="13132"/>
                    <a:pt x="20799" y="12576"/>
                  </a:cubicBezTo>
                  <a:cubicBezTo>
                    <a:pt x="20965" y="12019"/>
                    <a:pt x="21086" y="11487"/>
                    <a:pt x="21199" y="10930"/>
                  </a:cubicBezTo>
                  <a:cubicBezTo>
                    <a:pt x="21312" y="10374"/>
                    <a:pt x="21418" y="9793"/>
                    <a:pt x="21486" y="9188"/>
                  </a:cubicBezTo>
                  <a:cubicBezTo>
                    <a:pt x="21554" y="8583"/>
                    <a:pt x="21584" y="7954"/>
                    <a:pt x="21554" y="7341"/>
                  </a:cubicBezTo>
                  <a:cubicBezTo>
                    <a:pt x="21524" y="6728"/>
                    <a:pt x="21433" y="6131"/>
                    <a:pt x="21335" y="5534"/>
                  </a:cubicBezTo>
                  <a:cubicBezTo>
                    <a:pt x="21237" y="4937"/>
                    <a:pt x="21131" y="4340"/>
                    <a:pt x="20958" y="3816"/>
                  </a:cubicBezTo>
                  <a:cubicBezTo>
                    <a:pt x="20784" y="3292"/>
                    <a:pt x="20542" y="2840"/>
                    <a:pt x="20195" y="2413"/>
                  </a:cubicBezTo>
                  <a:cubicBezTo>
                    <a:pt x="19848" y="1985"/>
                    <a:pt x="19395" y="1582"/>
                    <a:pt x="19048" y="1308"/>
                  </a:cubicBezTo>
                  <a:cubicBezTo>
                    <a:pt x="18701" y="1034"/>
                    <a:pt x="18459" y="888"/>
                    <a:pt x="18218" y="74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404503" y="2736236"/>
              <a:ext cx="202346" cy="2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4" fill="norm" stroke="1" extrusionOk="0">
                  <a:moveTo>
                    <a:pt x="13452" y="1529"/>
                  </a:moveTo>
                  <a:cubicBezTo>
                    <a:pt x="14488" y="804"/>
                    <a:pt x="15523" y="79"/>
                    <a:pt x="15819" y="6"/>
                  </a:cubicBezTo>
                  <a:cubicBezTo>
                    <a:pt x="16115" y="-66"/>
                    <a:pt x="15671" y="514"/>
                    <a:pt x="13822" y="2036"/>
                  </a:cubicBezTo>
                  <a:cubicBezTo>
                    <a:pt x="11973" y="3558"/>
                    <a:pt x="8718" y="6023"/>
                    <a:pt x="6203" y="8125"/>
                  </a:cubicBezTo>
                  <a:cubicBezTo>
                    <a:pt x="3688" y="10227"/>
                    <a:pt x="1912" y="11966"/>
                    <a:pt x="951" y="13343"/>
                  </a:cubicBezTo>
                  <a:cubicBezTo>
                    <a:pt x="-11" y="14721"/>
                    <a:pt x="-159" y="15735"/>
                    <a:pt x="137" y="16388"/>
                  </a:cubicBezTo>
                  <a:cubicBezTo>
                    <a:pt x="433" y="17040"/>
                    <a:pt x="1173" y="17330"/>
                    <a:pt x="3688" y="17402"/>
                  </a:cubicBezTo>
                  <a:cubicBezTo>
                    <a:pt x="6203" y="17475"/>
                    <a:pt x="10493" y="17330"/>
                    <a:pt x="13378" y="17330"/>
                  </a:cubicBezTo>
                  <a:cubicBezTo>
                    <a:pt x="16263" y="17330"/>
                    <a:pt x="17742" y="17475"/>
                    <a:pt x="18852" y="18200"/>
                  </a:cubicBezTo>
                  <a:cubicBezTo>
                    <a:pt x="19962" y="18925"/>
                    <a:pt x="20701" y="20229"/>
                    <a:pt x="21441" y="215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450342" y="2977144"/>
              <a:ext cx="173262" cy="2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99" y="0"/>
                  </a:moveTo>
                  <a:cubicBezTo>
                    <a:pt x="1744" y="2057"/>
                    <a:pt x="189" y="4114"/>
                    <a:pt x="16" y="5657"/>
                  </a:cubicBezTo>
                  <a:cubicBezTo>
                    <a:pt x="-157" y="7200"/>
                    <a:pt x="1053" y="8229"/>
                    <a:pt x="4854" y="10800"/>
                  </a:cubicBezTo>
                  <a:cubicBezTo>
                    <a:pt x="8656" y="13371"/>
                    <a:pt x="15049" y="17486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714790" y="2729978"/>
              <a:ext cx="148706" cy="19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4" fill="norm" stroke="1" extrusionOk="0">
                  <a:moveTo>
                    <a:pt x="10150" y="454"/>
                  </a:moveTo>
                  <a:cubicBezTo>
                    <a:pt x="9168" y="154"/>
                    <a:pt x="8187" y="-146"/>
                    <a:pt x="7303" y="79"/>
                  </a:cubicBezTo>
                  <a:cubicBezTo>
                    <a:pt x="6419" y="304"/>
                    <a:pt x="5634" y="1054"/>
                    <a:pt x="4358" y="3604"/>
                  </a:cubicBezTo>
                  <a:cubicBezTo>
                    <a:pt x="3081" y="6154"/>
                    <a:pt x="1314" y="10504"/>
                    <a:pt x="528" y="13579"/>
                  </a:cubicBezTo>
                  <a:cubicBezTo>
                    <a:pt x="-257" y="16654"/>
                    <a:pt x="-61" y="18454"/>
                    <a:pt x="430" y="19654"/>
                  </a:cubicBezTo>
                  <a:cubicBezTo>
                    <a:pt x="921" y="20854"/>
                    <a:pt x="1707" y="21454"/>
                    <a:pt x="3572" y="21454"/>
                  </a:cubicBezTo>
                  <a:cubicBezTo>
                    <a:pt x="5438" y="21454"/>
                    <a:pt x="8383" y="20854"/>
                    <a:pt x="11525" y="18604"/>
                  </a:cubicBezTo>
                  <a:cubicBezTo>
                    <a:pt x="14667" y="16354"/>
                    <a:pt x="18005" y="12454"/>
                    <a:pt x="19674" y="9379"/>
                  </a:cubicBezTo>
                  <a:cubicBezTo>
                    <a:pt x="21343" y="6304"/>
                    <a:pt x="21343" y="4054"/>
                    <a:pt x="19576" y="2554"/>
                  </a:cubicBezTo>
                  <a:cubicBezTo>
                    <a:pt x="17808" y="1054"/>
                    <a:pt x="14274" y="304"/>
                    <a:pt x="10936" y="304"/>
                  </a:cubicBezTo>
                  <a:cubicBezTo>
                    <a:pt x="7598" y="304"/>
                    <a:pt x="4456" y="1054"/>
                    <a:pt x="1314" y="180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522513" y="2838917"/>
              <a:ext cx="2681828" cy="22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7" fill="norm" stroke="1" extrusionOk="0">
                  <a:moveTo>
                    <a:pt x="12893" y="1523"/>
                  </a:moveTo>
                  <a:cubicBezTo>
                    <a:pt x="12848" y="1336"/>
                    <a:pt x="12803" y="1149"/>
                    <a:pt x="12640" y="988"/>
                  </a:cubicBezTo>
                  <a:cubicBezTo>
                    <a:pt x="12477" y="828"/>
                    <a:pt x="12196" y="695"/>
                    <a:pt x="11870" y="581"/>
                  </a:cubicBezTo>
                  <a:cubicBezTo>
                    <a:pt x="11544" y="468"/>
                    <a:pt x="11173" y="374"/>
                    <a:pt x="10791" y="301"/>
                  </a:cubicBezTo>
                  <a:cubicBezTo>
                    <a:pt x="10409" y="227"/>
                    <a:pt x="10016" y="174"/>
                    <a:pt x="9594" y="140"/>
                  </a:cubicBezTo>
                  <a:cubicBezTo>
                    <a:pt x="9173" y="107"/>
                    <a:pt x="8723" y="94"/>
                    <a:pt x="8324" y="107"/>
                  </a:cubicBezTo>
                  <a:cubicBezTo>
                    <a:pt x="7925" y="120"/>
                    <a:pt x="7577" y="160"/>
                    <a:pt x="7195" y="234"/>
                  </a:cubicBezTo>
                  <a:cubicBezTo>
                    <a:pt x="6813" y="307"/>
                    <a:pt x="6397" y="414"/>
                    <a:pt x="5998" y="548"/>
                  </a:cubicBezTo>
                  <a:cubicBezTo>
                    <a:pt x="5599" y="681"/>
                    <a:pt x="5217" y="842"/>
                    <a:pt x="4868" y="1035"/>
                  </a:cubicBezTo>
                  <a:cubicBezTo>
                    <a:pt x="4520" y="1229"/>
                    <a:pt x="4205" y="1456"/>
                    <a:pt x="3891" y="1737"/>
                  </a:cubicBezTo>
                  <a:cubicBezTo>
                    <a:pt x="3576" y="2017"/>
                    <a:pt x="3261" y="2351"/>
                    <a:pt x="2992" y="2665"/>
                  </a:cubicBezTo>
                  <a:cubicBezTo>
                    <a:pt x="2722" y="2979"/>
                    <a:pt x="2497" y="3273"/>
                    <a:pt x="2256" y="3620"/>
                  </a:cubicBezTo>
                  <a:cubicBezTo>
                    <a:pt x="2014" y="3967"/>
                    <a:pt x="1755" y="4368"/>
                    <a:pt x="1542" y="4762"/>
                  </a:cubicBezTo>
                  <a:cubicBezTo>
                    <a:pt x="1328" y="5156"/>
                    <a:pt x="1160" y="5544"/>
                    <a:pt x="1008" y="5984"/>
                  </a:cubicBezTo>
                  <a:cubicBezTo>
                    <a:pt x="856" y="6425"/>
                    <a:pt x="721" y="6919"/>
                    <a:pt x="615" y="7394"/>
                  </a:cubicBezTo>
                  <a:cubicBezTo>
                    <a:pt x="508" y="7868"/>
                    <a:pt x="429" y="8322"/>
                    <a:pt x="362" y="8816"/>
                  </a:cubicBezTo>
                  <a:cubicBezTo>
                    <a:pt x="294" y="9311"/>
                    <a:pt x="238" y="9845"/>
                    <a:pt x="182" y="10332"/>
                  </a:cubicBezTo>
                  <a:cubicBezTo>
                    <a:pt x="126" y="10820"/>
                    <a:pt x="70" y="11261"/>
                    <a:pt x="36" y="11742"/>
                  </a:cubicBezTo>
                  <a:cubicBezTo>
                    <a:pt x="2" y="12223"/>
                    <a:pt x="-9" y="12744"/>
                    <a:pt x="8" y="13238"/>
                  </a:cubicBezTo>
                  <a:cubicBezTo>
                    <a:pt x="25" y="13732"/>
                    <a:pt x="70" y="14200"/>
                    <a:pt x="137" y="14614"/>
                  </a:cubicBezTo>
                  <a:cubicBezTo>
                    <a:pt x="205" y="15028"/>
                    <a:pt x="294" y="15388"/>
                    <a:pt x="435" y="15816"/>
                  </a:cubicBezTo>
                  <a:cubicBezTo>
                    <a:pt x="575" y="16243"/>
                    <a:pt x="766" y="16738"/>
                    <a:pt x="963" y="17178"/>
                  </a:cubicBezTo>
                  <a:cubicBezTo>
                    <a:pt x="1160" y="17619"/>
                    <a:pt x="1362" y="18007"/>
                    <a:pt x="1621" y="18374"/>
                  </a:cubicBezTo>
                  <a:cubicBezTo>
                    <a:pt x="1879" y="18741"/>
                    <a:pt x="2194" y="19089"/>
                    <a:pt x="2503" y="19363"/>
                  </a:cubicBezTo>
                  <a:cubicBezTo>
                    <a:pt x="2812" y="19636"/>
                    <a:pt x="3115" y="19837"/>
                    <a:pt x="3436" y="20024"/>
                  </a:cubicBezTo>
                  <a:cubicBezTo>
                    <a:pt x="3756" y="20211"/>
                    <a:pt x="4093" y="20384"/>
                    <a:pt x="4469" y="20565"/>
                  </a:cubicBezTo>
                  <a:cubicBezTo>
                    <a:pt x="4846" y="20745"/>
                    <a:pt x="5262" y="20932"/>
                    <a:pt x="5644" y="21079"/>
                  </a:cubicBezTo>
                  <a:cubicBezTo>
                    <a:pt x="6026" y="21226"/>
                    <a:pt x="6374" y="21333"/>
                    <a:pt x="6745" y="21413"/>
                  </a:cubicBezTo>
                  <a:cubicBezTo>
                    <a:pt x="7116" y="21493"/>
                    <a:pt x="7509" y="21547"/>
                    <a:pt x="7948" y="21573"/>
                  </a:cubicBezTo>
                  <a:cubicBezTo>
                    <a:pt x="8386" y="21600"/>
                    <a:pt x="8869" y="21600"/>
                    <a:pt x="9330" y="21593"/>
                  </a:cubicBezTo>
                  <a:cubicBezTo>
                    <a:pt x="9791" y="21587"/>
                    <a:pt x="10229" y="21573"/>
                    <a:pt x="10679" y="21533"/>
                  </a:cubicBezTo>
                  <a:cubicBezTo>
                    <a:pt x="11128" y="21493"/>
                    <a:pt x="11589" y="21426"/>
                    <a:pt x="12005" y="21346"/>
                  </a:cubicBezTo>
                  <a:cubicBezTo>
                    <a:pt x="12421" y="21266"/>
                    <a:pt x="12791" y="21173"/>
                    <a:pt x="13168" y="21066"/>
                  </a:cubicBezTo>
                  <a:cubicBezTo>
                    <a:pt x="13544" y="20959"/>
                    <a:pt x="13926" y="20839"/>
                    <a:pt x="14309" y="20705"/>
                  </a:cubicBezTo>
                  <a:cubicBezTo>
                    <a:pt x="14691" y="20571"/>
                    <a:pt x="15073" y="20424"/>
                    <a:pt x="15455" y="20251"/>
                  </a:cubicBezTo>
                  <a:cubicBezTo>
                    <a:pt x="15837" y="20077"/>
                    <a:pt x="16219" y="19877"/>
                    <a:pt x="16601" y="19676"/>
                  </a:cubicBezTo>
                  <a:cubicBezTo>
                    <a:pt x="16983" y="19476"/>
                    <a:pt x="17365" y="19276"/>
                    <a:pt x="17725" y="19055"/>
                  </a:cubicBezTo>
                  <a:cubicBezTo>
                    <a:pt x="18085" y="18835"/>
                    <a:pt x="18422" y="18594"/>
                    <a:pt x="18736" y="18334"/>
                  </a:cubicBezTo>
                  <a:cubicBezTo>
                    <a:pt x="19051" y="18073"/>
                    <a:pt x="19343" y="17793"/>
                    <a:pt x="19636" y="17452"/>
                  </a:cubicBezTo>
                  <a:cubicBezTo>
                    <a:pt x="19928" y="17112"/>
                    <a:pt x="20220" y="16711"/>
                    <a:pt x="20462" y="16310"/>
                  </a:cubicBezTo>
                  <a:cubicBezTo>
                    <a:pt x="20703" y="15909"/>
                    <a:pt x="20894" y="15509"/>
                    <a:pt x="21057" y="15048"/>
                  </a:cubicBezTo>
                  <a:cubicBezTo>
                    <a:pt x="21220" y="14587"/>
                    <a:pt x="21355" y="14066"/>
                    <a:pt x="21439" y="13532"/>
                  </a:cubicBezTo>
                  <a:cubicBezTo>
                    <a:pt x="21524" y="12997"/>
                    <a:pt x="21557" y="12450"/>
                    <a:pt x="21574" y="11942"/>
                  </a:cubicBezTo>
                  <a:cubicBezTo>
                    <a:pt x="21591" y="11435"/>
                    <a:pt x="21591" y="10967"/>
                    <a:pt x="21569" y="10499"/>
                  </a:cubicBezTo>
                  <a:cubicBezTo>
                    <a:pt x="21546" y="10032"/>
                    <a:pt x="21501" y="9564"/>
                    <a:pt x="21428" y="9097"/>
                  </a:cubicBezTo>
                  <a:cubicBezTo>
                    <a:pt x="21355" y="8629"/>
                    <a:pt x="21254" y="8162"/>
                    <a:pt x="21136" y="7701"/>
                  </a:cubicBezTo>
                  <a:cubicBezTo>
                    <a:pt x="21018" y="7240"/>
                    <a:pt x="20883" y="6786"/>
                    <a:pt x="20703" y="6338"/>
                  </a:cubicBezTo>
                  <a:cubicBezTo>
                    <a:pt x="20523" y="5891"/>
                    <a:pt x="20299" y="5450"/>
                    <a:pt x="20040" y="5029"/>
                  </a:cubicBezTo>
                  <a:cubicBezTo>
                    <a:pt x="19782" y="4609"/>
                    <a:pt x="19489" y="4208"/>
                    <a:pt x="19175" y="3840"/>
                  </a:cubicBezTo>
                  <a:cubicBezTo>
                    <a:pt x="18860" y="3473"/>
                    <a:pt x="18523" y="3139"/>
                    <a:pt x="18191" y="2852"/>
                  </a:cubicBezTo>
                  <a:cubicBezTo>
                    <a:pt x="17860" y="2565"/>
                    <a:pt x="17534" y="2324"/>
                    <a:pt x="17180" y="2104"/>
                  </a:cubicBezTo>
                  <a:cubicBezTo>
                    <a:pt x="16826" y="1883"/>
                    <a:pt x="16444" y="1683"/>
                    <a:pt x="16051" y="1489"/>
                  </a:cubicBezTo>
                  <a:cubicBezTo>
                    <a:pt x="15657" y="1296"/>
                    <a:pt x="15253" y="1109"/>
                    <a:pt x="14842" y="935"/>
                  </a:cubicBezTo>
                  <a:cubicBezTo>
                    <a:pt x="14432" y="761"/>
                    <a:pt x="14016" y="601"/>
                    <a:pt x="13578" y="468"/>
                  </a:cubicBezTo>
                  <a:cubicBezTo>
                    <a:pt x="13140" y="334"/>
                    <a:pt x="12679" y="227"/>
                    <a:pt x="12151" y="154"/>
                  </a:cubicBezTo>
                  <a:cubicBezTo>
                    <a:pt x="11623" y="80"/>
                    <a:pt x="11027" y="40"/>
                    <a:pt x="1043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050728" y="2746021"/>
              <a:ext cx="166780" cy="15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2" fill="norm" stroke="1" extrusionOk="0">
                  <a:moveTo>
                    <a:pt x="15432" y="5171"/>
                  </a:moveTo>
                  <a:cubicBezTo>
                    <a:pt x="15789" y="4232"/>
                    <a:pt x="16146" y="3293"/>
                    <a:pt x="16771" y="2260"/>
                  </a:cubicBezTo>
                  <a:cubicBezTo>
                    <a:pt x="17396" y="1227"/>
                    <a:pt x="18288" y="100"/>
                    <a:pt x="18556" y="6"/>
                  </a:cubicBezTo>
                  <a:cubicBezTo>
                    <a:pt x="18824" y="-88"/>
                    <a:pt x="18467" y="851"/>
                    <a:pt x="16057" y="3481"/>
                  </a:cubicBezTo>
                  <a:cubicBezTo>
                    <a:pt x="13647" y="6110"/>
                    <a:pt x="9184" y="10430"/>
                    <a:pt x="6417" y="12872"/>
                  </a:cubicBezTo>
                  <a:cubicBezTo>
                    <a:pt x="3650" y="15314"/>
                    <a:pt x="2579" y="15877"/>
                    <a:pt x="1597" y="16629"/>
                  </a:cubicBezTo>
                  <a:cubicBezTo>
                    <a:pt x="616" y="17380"/>
                    <a:pt x="-277" y="18319"/>
                    <a:pt x="80" y="18789"/>
                  </a:cubicBezTo>
                  <a:cubicBezTo>
                    <a:pt x="437" y="19258"/>
                    <a:pt x="2044" y="19258"/>
                    <a:pt x="5168" y="19258"/>
                  </a:cubicBezTo>
                  <a:cubicBezTo>
                    <a:pt x="8292" y="19258"/>
                    <a:pt x="12933" y="19258"/>
                    <a:pt x="15878" y="19634"/>
                  </a:cubicBezTo>
                  <a:cubicBezTo>
                    <a:pt x="18824" y="20009"/>
                    <a:pt x="20073" y="20761"/>
                    <a:pt x="21323" y="215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024827" y="2981333"/>
              <a:ext cx="192681" cy="5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800"/>
                    <a:pt x="6887" y="12000"/>
                    <a:pt x="10487" y="84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331607" y="2771458"/>
              <a:ext cx="123992" cy="2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53" fill="norm" stroke="1" extrusionOk="0">
                  <a:moveTo>
                    <a:pt x="18144" y="3029"/>
                  </a:moveTo>
                  <a:cubicBezTo>
                    <a:pt x="18144" y="2035"/>
                    <a:pt x="18144" y="1040"/>
                    <a:pt x="17557" y="472"/>
                  </a:cubicBezTo>
                  <a:cubicBezTo>
                    <a:pt x="16970" y="-97"/>
                    <a:pt x="15796" y="-239"/>
                    <a:pt x="13801" y="543"/>
                  </a:cubicBezTo>
                  <a:cubicBezTo>
                    <a:pt x="11805" y="1324"/>
                    <a:pt x="8988" y="3029"/>
                    <a:pt x="6522" y="5943"/>
                  </a:cubicBezTo>
                  <a:cubicBezTo>
                    <a:pt x="4057" y="8856"/>
                    <a:pt x="1944" y="12977"/>
                    <a:pt x="888" y="15535"/>
                  </a:cubicBezTo>
                  <a:cubicBezTo>
                    <a:pt x="-169" y="18093"/>
                    <a:pt x="-169" y="19087"/>
                    <a:pt x="301" y="19798"/>
                  </a:cubicBezTo>
                  <a:cubicBezTo>
                    <a:pt x="770" y="20508"/>
                    <a:pt x="1709" y="20935"/>
                    <a:pt x="3470" y="21148"/>
                  </a:cubicBezTo>
                  <a:cubicBezTo>
                    <a:pt x="5231" y="21361"/>
                    <a:pt x="7814" y="21361"/>
                    <a:pt x="10866" y="20082"/>
                  </a:cubicBezTo>
                  <a:cubicBezTo>
                    <a:pt x="13918" y="18803"/>
                    <a:pt x="17440" y="16245"/>
                    <a:pt x="19318" y="13545"/>
                  </a:cubicBezTo>
                  <a:cubicBezTo>
                    <a:pt x="21196" y="10845"/>
                    <a:pt x="21431" y="8003"/>
                    <a:pt x="19553" y="6014"/>
                  </a:cubicBezTo>
                  <a:cubicBezTo>
                    <a:pt x="17674" y="4024"/>
                    <a:pt x="13683" y="2887"/>
                    <a:pt x="9692" y="17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991437" y="3714485"/>
              <a:ext cx="624094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530" y="0"/>
                  </a:moveTo>
                  <a:cubicBezTo>
                    <a:pt x="19326" y="1397"/>
                    <a:pt x="17122" y="2794"/>
                    <a:pt x="14609" y="4299"/>
                  </a:cubicBezTo>
                  <a:cubicBezTo>
                    <a:pt x="12097" y="5803"/>
                    <a:pt x="9275" y="7415"/>
                    <a:pt x="6983" y="8812"/>
                  </a:cubicBezTo>
                  <a:cubicBezTo>
                    <a:pt x="4691" y="10209"/>
                    <a:pt x="2928" y="11391"/>
                    <a:pt x="1870" y="12197"/>
                  </a:cubicBezTo>
                  <a:cubicBezTo>
                    <a:pt x="812" y="13003"/>
                    <a:pt x="459" y="13433"/>
                    <a:pt x="239" y="13916"/>
                  </a:cubicBezTo>
                  <a:cubicBezTo>
                    <a:pt x="18" y="14400"/>
                    <a:pt x="-70" y="14937"/>
                    <a:pt x="62" y="15367"/>
                  </a:cubicBezTo>
                  <a:cubicBezTo>
                    <a:pt x="194" y="15797"/>
                    <a:pt x="547" y="16119"/>
                    <a:pt x="2090" y="16657"/>
                  </a:cubicBezTo>
                  <a:cubicBezTo>
                    <a:pt x="3633" y="17194"/>
                    <a:pt x="6366" y="17946"/>
                    <a:pt x="9099" y="18591"/>
                  </a:cubicBezTo>
                  <a:cubicBezTo>
                    <a:pt x="11832" y="19236"/>
                    <a:pt x="14565" y="19773"/>
                    <a:pt x="16637" y="20257"/>
                  </a:cubicBezTo>
                  <a:cubicBezTo>
                    <a:pt x="18709" y="20740"/>
                    <a:pt x="20119" y="21170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095644" y="3793256"/>
              <a:ext cx="389014" cy="45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01" fill="norm" stroke="1" extrusionOk="0">
                  <a:moveTo>
                    <a:pt x="15740" y="3141"/>
                  </a:moveTo>
                  <a:cubicBezTo>
                    <a:pt x="15740" y="2541"/>
                    <a:pt x="15740" y="1941"/>
                    <a:pt x="15535" y="1341"/>
                  </a:cubicBezTo>
                  <a:cubicBezTo>
                    <a:pt x="15330" y="741"/>
                    <a:pt x="14919" y="141"/>
                    <a:pt x="13757" y="21"/>
                  </a:cubicBezTo>
                  <a:cubicBezTo>
                    <a:pt x="12595" y="-99"/>
                    <a:pt x="10681" y="261"/>
                    <a:pt x="8426" y="1821"/>
                  </a:cubicBezTo>
                  <a:cubicBezTo>
                    <a:pt x="6170" y="3381"/>
                    <a:pt x="3573" y="6141"/>
                    <a:pt x="1932" y="9141"/>
                  </a:cubicBezTo>
                  <a:cubicBezTo>
                    <a:pt x="292" y="12141"/>
                    <a:pt x="-392" y="15381"/>
                    <a:pt x="223" y="17721"/>
                  </a:cubicBezTo>
                  <a:cubicBezTo>
                    <a:pt x="838" y="20061"/>
                    <a:pt x="2752" y="21501"/>
                    <a:pt x="5623" y="21501"/>
                  </a:cubicBezTo>
                  <a:cubicBezTo>
                    <a:pt x="8494" y="21501"/>
                    <a:pt x="12322" y="20061"/>
                    <a:pt x="15193" y="17781"/>
                  </a:cubicBezTo>
                  <a:cubicBezTo>
                    <a:pt x="18064" y="15501"/>
                    <a:pt x="19978" y="12381"/>
                    <a:pt x="20593" y="9621"/>
                  </a:cubicBezTo>
                  <a:cubicBezTo>
                    <a:pt x="21208" y="6861"/>
                    <a:pt x="20524" y="4461"/>
                    <a:pt x="18405" y="2901"/>
                  </a:cubicBezTo>
                  <a:cubicBezTo>
                    <a:pt x="16286" y="1341"/>
                    <a:pt x="12732" y="621"/>
                    <a:pt x="10545" y="441"/>
                  </a:cubicBezTo>
                  <a:cubicBezTo>
                    <a:pt x="8357" y="261"/>
                    <a:pt x="7537" y="621"/>
                    <a:pt x="6717" y="98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960783" y="4346710"/>
              <a:ext cx="8064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17"/>
                  </a:moveTo>
                  <a:cubicBezTo>
                    <a:pt x="1531" y="0"/>
                    <a:pt x="3061" y="-318"/>
                    <a:pt x="4904" y="635"/>
                  </a:cubicBezTo>
                  <a:cubicBezTo>
                    <a:pt x="6746" y="1588"/>
                    <a:pt x="8901" y="3811"/>
                    <a:pt x="10913" y="6194"/>
                  </a:cubicBezTo>
                  <a:cubicBezTo>
                    <a:pt x="12926" y="8576"/>
                    <a:pt x="14797" y="11117"/>
                    <a:pt x="16554" y="13658"/>
                  </a:cubicBezTo>
                  <a:cubicBezTo>
                    <a:pt x="18312" y="16200"/>
                    <a:pt x="19956" y="18741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" name="Drawing"/>
          <p:cNvGrpSpPr/>
          <p:nvPr/>
        </p:nvGrpSpPr>
        <p:grpSpPr>
          <a:xfrm>
            <a:off x="753768" y="901700"/>
            <a:ext cx="11022491" cy="8083551"/>
            <a:chOff x="0" y="0"/>
            <a:chExt cx="11022490" cy="8083549"/>
          </a:xfrm>
        </p:grpSpPr>
        <p:sp>
          <p:nvSpPr>
            <p:cNvPr id="1494" name="Line"/>
            <p:cNvSpPr/>
            <p:nvPr/>
          </p:nvSpPr>
          <p:spPr>
            <a:xfrm>
              <a:off x="0" y="932938"/>
              <a:ext cx="236832" cy="40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0" fill="norm" stroke="1" extrusionOk="0">
                  <a:moveTo>
                    <a:pt x="3038" y="5011"/>
                  </a:moveTo>
                  <a:cubicBezTo>
                    <a:pt x="7434" y="4014"/>
                    <a:pt x="11830" y="3018"/>
                    <a:pt x="14507" y="2353"/>
                  </a:cubicBezTo>
                  <a:cubicBezTo>
                    <a:pt x="17183" y="1688"/>
                    <a:pt x="18138" y="1356"/>
                    <a:pt x="18903" y="968"/>
                  </a:cubicBezTo>
                  <a:cubicBezTo>
                    <a:pt x="19668" y="581"/>
                    <a:pt x="20241" y="138"/>
                    <a:pt x="19954" y="27"/>
                  </a:cubicBezTo>
                  <a:cubicBezTo>
                    <a:pt x="19668" y="-84"/>
                    <a:pt x="18521" y="138"/>
                    <a:pt x="16609" y="913"/>
                  </a:cubicBezTo>
                  <a:cubicBezTo>
                    <a:pt x="14698" y="1688"/>
                    <a:pt x="12022" y="3018"/>
                    <a:pt x="10492" y="3959"/>
                  </a:cubicBezTo>
                  <a:cubicBezTo>
                    <a:pt x="8963" y="4901"/>
                    <a:pt x="8581" y="5454"/>
                    <a:pt x="8294" y="6008"/>
                  </a:cubicBezTo>
                  <a:cubicBezTo>
                    <a:pt x="8007" y="6562"/>
                    <a:pt x="7816" y="7116"/>
                    <a:pt x="8199" y="7504"/>
                  </a:cubicBezTo>
                  <a:cubicBezTo>
                    <a:pt x="8581" y="7891"/>
                    <a:pt x="9537" y="8113"/>
                    <a:pt x="10588" y="8390"/>
                  </a:cubicBezTo>
                  <a:cubicBezTo>
                    <a:pt x="11639" y="8667"/>
                    <a:pt x="12786" y="8999"/>
                    <a:pt x="13360" y="9442"/>
                  </a:cubicBezTo>
                  <a:cubicBezTo>
                    <a:pt x="13933" y="9885"/>
                    <a:pt x="13933" y="10439"/>
                    <a:pt x="12117" y="11713"/>
                  </a:cubicBezTo>
                  <a:cubicBezTo>
                    <a:pt x="10301" y="12987"/>
                    <a:pt x="6669" y="14981"/>
                    <a:pt x="4280" y="16421"/>
                  </a:cubicBezTo>
                  <a:cubicBezTo>
                    <a:pt x="1891" y="17861"/>
                    <a:pt x="744" y="18747"/>
                    <a:pt x="266" y="19467"/>
                  </a:cubicBezTo>
                  <a:cubicBezTo>
                    <a:pt x="-212" y="20187"/>
                    <a:pt x="-21" y="20741"/>
                    <a:pt x="648" y="21073"/>
                  </a:cubicBezTo>
                  <a:cubicBezTo>
                    <a:pt x="1317" y="21405"/>
                    <a:pt x="2464" y="21516"/>
                    <a:pt x="5236" y="21294"/>
                  </a:cubicBezTo>
                  <a:cubicBezTo>
                    <a:pt x="8007" y="21073"/>
                    <a:pt x="12404" y="20519"/>
                    <a:pt x="15367" y="20021"/>
                  </a:cubicBezTo>
                  <a:cubicBezTo>
                    <a:pt x="18330" y="19522"/>
                    <a:pt x="19859" y="19079"/>
                    <a:pt x="21388" y="1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93981" y="1069886"/>
              <a:ext cx="342901" cy="26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895"/>
                  </a:moveTo>
                  <a:cubicBezTo>
                    <a:pt x="0" y="2859"/>
                    <a:pt x="0" y="1822"/>
                    <a:pt x="533" y="1217"/>
                  </a:cubicBezTo>
                  <a:cubicBezTo>
                    <a:pt x="1067" y="612"/>
                    <a:pt x="2133" y="439"/>
                    <a:pt x="3267" y="1217"/>
                  </a:cubicBezTo>
                  <a:cubicBezTo>
                    <a:pt x="4400" y="1995"/>
                    <a:pt x="5600" y="3723"/>
                    <a:pt x="5933" y="6574"/>
                  </a:cubicBezTo>
                  <a:cubicBezTo>
                    <a:pt x="6267" y="9425"/>
                    <a:pt x="5733" y="13399"/>
                    <a:pt x="5267" y="15905"/>
                  </a:cubicBezTo>
                  <a:cubicBezTo>
                    <a:pt x="4800" y="18411"/>
                    <a:pt x="4400" y="19447"/>
                    <a:pt x="3933" y="20225"/>
                  </a:cubicBezTo>
                  <a:cubicBezTo>
                    <a:pt x="3467" y="21003"/>
                    <a:pt x="2933" y="21521"/>
                    <a:pt x="2733" y="21348"/>
                  </a:cubicBezTo>
                  <a:cubicBezTo>
                    <a:pt x="2533" y="21175"/>
                    <a:pt x="2667" y="20311"/>
                    <a:pt x="3733" y="18065"/>
                  </a:cubicBezTo>
                  <a:cubicBezTo>
                    <a:pt x="4800" y="15819"/>
                    <a:pt x="6800" y="12190"/>
                    <a:pt x="8267" y="9252"/>
                  </a:cubicBezTo>
                  <a:cubicBezTo>
                    <a:pt x="9733" y="6315"/>
                    <a:pt x="10667" y="4068"/>
                    <a:pt x="11333" y="2513"/>
                  </a:cubicBezTo>
                  <a:cubicBezTo>
                    <a:pt x="12000" y="958"/>
                    <a:pt x="12400" y="94"/>
                    <a:pt x="12267" y="7"/>
                  </a:cubicBezTo>
                  <a:cubicBezTo>
                    <a:pt x="12133" y="-79"/>
                    <a:pt x="11467" y="612"/>
                    <a:pt x="10800" y="1995"/>
                  </a:cubicBezTo>
                  <a:cubicBezTo>
                    <a:pt x="10133" y="3377"/>
                    <a:pt x="9467" y="5451"/>
                    <a:pt x="9133" y="7179"/>
                  </a:cubicBezTo>
                  <a:cubicBezTo>
                    <a:pt x="8800" y="8907"/>
                    <a:pt x="8800" y="10289"/>
                    <a:pt x="10933" y="11153"/>
                  </a:cubicBezTo>
                  <a:cubicBezTo>
                    <a:pt x="13067" y="12017"/>
                    <a:pt x="17333" y="12363"/>
                    <a:pt x="21600" y="1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75737" y="848271"/>
              <a:ext cx="256445" cy="31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7" fill="norm" stroke="1" extrusionOk="0">
                  <a:moveTo>
                    <a:pt x="204" y="3160"/>
                  </a:moveTo>
                  <a:cubicBezTo>
                    <a:pt x="27" y="2450"/>
                    <a:pt x="-150" y="1739"/>
                    <a:pt x="204" y="1242"/>
                  </a:cubicBezTo>
                  <a:cubicBezTo>
                    <a:pt x="558" y="745"/>
                    <a:pt x="1443" y="460"/>
                    <a:pt x="3391" y="247"/>
                  </a:cubicBezTo>
                  <a:cubicBezTo>
                    <a:pt x="5339" y="34"/>
                    <a:pt x="8348" y="-108"/>
                    <a:pt x="10650" y="105"/>
                  </a:cubicBezTo>
                  <a:cubicBezTo>
                    <a:pt x="12952" y="318"/>
                    <a:pt x="14545" y="887"/>
                    <a:pt x="15076" y="2308"/>
                  </a:cubicBezTo>
                  <a:cubicBezTo>
                    <a:pt x="15607" y="3729"/>
                    <a:pt x="15076" y="6003"/>
                    <a:pt x="12863" y="8845"/>
                  </a:cubicBezTo>
                  <a:cubicBezTo>
                    <a:pt x="10650" y="11687"/>
                    <a:pt x="6755" y="15097"/>
                    <a:pt x="4365" y="17300"/>
                  </a:cubicBezTo>
                  <a:cubicBezTo>
                    <a:pt x="1975" y="19503"/>
                    <a:pt x="1089" y="20497"/>
                    <a:pt x="1266" y="20995"/>
                  </a:cubicBezTo>
                  <a:cubicBezTo>
                    <a:pt x="1443" y="21492"/>
                    <a:pt x="2683" y="21492"/>
                    <a:pt x="5604" y="21066"/>
                  </a:cubicBezTo>
                  <a:cubicBezTo>
                    <a:pt x="8525" y="20639"/>
                    <a:pt x="13129" y="19787"/>
                    <a:pt x="15961" y="19360"/>
                  </a:cubicBezTo>
                  <a:cubicBezTo>
                    <a:pt x="18794" y="18934"/>
                    <a:pt x="19857" y="18934"/>
                    <a:pt x="20476" y="19005"/>
                  </a:cubicBezTo>
                  <a:cubicBezTo>
                    <a:pt x="21096" y="19076"/>
                    <a:pt x="21273" y="19218"/>
                    <a:pt x="2145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3481" y="1327150"/>
              <a:ext cx="9842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9" y="19400"/>
                    <a:pt x="3159" y="17200"/>
                    <a:pt x="4715" y="15000"/>
                  </a:cubicBezTo>
                  <a:cubicBezTo>
                    <a:pt x="6271" y="12800"/>
                    <a:pt x="7804" y="10600"/>
                    <a:pt x="9453" y="8600"/>
                  </a:cubicBezTo>
                  <a:cubicBezTo>
                    <a:pt x="11102" y="6600"/>
                    <a:pt x="12867" y="4800"/>
                    <a:pt x="14772" y="3400"/>
                  </a:cubicBezTo>
                  <a:cubicBezTo>
                    <a:pt x="16676" y="2000"/>
                    <a:pt x="18720" y="1000"/>
                    <a:pt x="19881" y="500"/>
                  </a:cubicBezTo>
                  <a:cubicBezTo>
                    <a:pt x="21043" y="0"/>
                    <a:pt x="213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63831" y="1346200"/>
              <a:ext cx="768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3" y="19200"/>
                    <a:pt x="4165" y="16800"/>
                    <a:pt x="6337" y="14585"/>
                  </a:cubicBezTo>
                  <a:cubicBezTo>
                    <a:pt x="8509" y="12369"/>
                    <a:pt x="10770" y="10338"/>
                    <a:pt x="13031" y="8308"/>
                  </a:cubicBezTo>
                  <a:cubicBezTo>
                    <a:pt x="15293" y="6277"/>
                    <a:pt x="17554" y="4246"/>
                    <a:pt x="18982" y="2862"/>
                  </a:cubicBezTo>
                  <a:cubicBezTo>
                    <a:pt x="20410" y="1477"/>
                    <a:pt x="21005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417931" y="9778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462381" y="11176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197398" y="684579"/>
              <a:ext cx="173034" cy="42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92" fill="norm" stroke="1" extrusionOk="0">
                  <a:moveTo>
                    <a:pt x="17935" y="2641"/>
                  </a:moveTo>
                  <a:cubicBezTo>
                    <a:pt x="17421" y="1996"/>
                    <a:pt x="16907" y="1351"/>
                    <a:pt x="14721" y="867"/>
                  </a:cubicBezTo>
                  <a:cubicBezTo>
                    <a:pt x="12535" y="384"/>
                    <a:pt x="8678" y="61"/>
                    <a:pt x="6107" y="8"/>
                  </a:cubicBezTo>
                  <a:cubicBezTo>
                    <a:pt x="3535" y="-46"/>
                    <a:pt x="2250" y="169"/>
                    <a:pt x="1221" y="491"/>
                  </a:cubicBezTo>
                  <a:cubicBezTo>
                    <a:pt x="192" y="814"/>
                    <a:pt x="-579" y="1244"/>
                    <a:pt x="578" y="1888"/>
                  </a:cubicBezTo>
                  <a:cubicBezTo>
                    <a:pt x="1735" y="2533"/>
                    <a:pt x="4821" y="3393"/>
                    <a:pt x="7778" y="4629"/>
                  </a:cubicBezTo>
                  <a:cubicBezTo>
                    <a:pt x="10735" y="5864"/>
                    <a:pt x="13564" y="7476"/>
                    <a:pt x="14078" y="8873"/>
                  </a:cubicBezTo>
                  <a:cubicBezTo>
                    <a:pt x="14592" y="10270"/>
                    <a:pt x="12792" y="11453"/>
                    <a:pt x="11378" y="12205"/>
                  </a:cubicBezTo>
                  <a:cubicBezTo>
                    <a:pt x="9964" y="12957"/>
                    <a:pt x="8935" y="13279"/>
                    <a:pt x="7778" y="13494"/>
                  </a:cubicBezTo>
                  <a:cubicBezTo>
                    <a:pt x="6621" y="13709"/>
                    <a:pt x="5335" y="13817"/>
                    <a:pt x="5335" y="13924"/>
                  </a:cubicBezTo>
                  <a:cubicBezTo>
                    <a:pt x="5335" y="14032"/>
                    <a:pt x="6621" y="14139"/>
                    <a:pt x="7392" y="14461"/>
                  </a:cubicBezTo>
                  <a:cubicBezTo>
                    <a:pt x="8164" y="14784"/>
                    <a:pt x="8421" y="15321"/>
                    <a:pt x="8421" y="16127"/>
                  </a:cubicBezTo>
                  <a:cubicBezTo>
                    <a:pt x="8421" y="16933"/>
                    <a:pt x="8164" y="18008"/>
                    <a:pt x="8035" y="18814"/>
                  </a:cubicBezTo>
                  <a:cubicBezTo>
                    <a:pt x="7907" y="19620"/>
                    <a:pt x="7907" y="20157"/>
                    <a:pt x="8550" y="20587"/>
                  </a:cubicBezTo>
                  <a:cubicBezTo>
                    <a:pt x="9192" y="21017"/>
                    <a:pt x="10478" y="21339"/>
                    <a:pt x="12664" y="21447"/>
                  </a:cubicBezTo>
                  <a:cubicBezTo>
                    <a:pt x="14850" y="21554"/>
                    <a:pt x="17935" y="21447"/>
                    <a:pt x="21021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472031" y="768350"/>
              <a:ext cx="2032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9"/>
                  </a:moveTo>
                  <a:cubicBezTo>
                    <a:pt x="900" y="514"/>
                    <a:pt x="1800" y="0"/>
                    <a:pt x="2700" y="0"/>
                  </a:cubicBezTo>
                  <a:cubicBezTo>
                    <a:pt x="3600" y="0"/>
                    <a:pt x="4500" y="514"/>
                    <a:pt x="6750" y="2743"/>
                  </a:cubicBezTo>
                  <a:cubicBezTo>
                    <a:pt x="9000" y="4971"/>
                    <a:pt x="12600" y="8914"/>
                    <a:pt x="15300" y="12343"/>
                  </a:cubicBezTo>
                  <a:cubicBezTo>
                    <a:pt x="18000" y="15771"/>
                    <a:pt x="1980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548231" y="742950"/>
              <a:ext cx="165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440"/>
                    <a:pt x="15508" y="2880"/>
                    <a:pt x="12185" y="5520"/>
                  </a:cubicBezTo>
                  <a:cubicBezTo>
                    <a:pt x="8862" y="8160"/>
                    <a:pt x="5262" y="12000"/>
                    <a:pt x="3046" y="14560"/>
                  </a:cubicBezTo>
                  <a:cubicBezTo>
                    <a:pt x="831" y="17120"/>
                    <a:pt x="0" y="18400"/>
                    <a:pt x="0" y="19360"/>
                  </a:cubicBezTo>
                  <a:cubicBezTo>
                    <a:pt x="0" y="20320"/>
                    <a:pt x="831" y="2096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802231" y="9652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948281" y="10160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7200"/>
                    <a:pt x="11127" y="14400"/>
                    <a:pt x="14727" y="18000"/>
                  </a:cubicBezTo>
                  <a:cubicBezTo>
                    <a:pt x="18327" y="21600"/>
                    <a:pt x="199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278481" y="10096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780131" y="717550"/>
              <a:ext cx="2413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0"/>
                    <a:pt x="1895" y="0"/>
                    <a:pt x="3411" y="847"/>
                  </a:cubicBezTo>
                  <a:cubicBezTo>
                    <a:pt x="4926" y="1694"/>
                    <a:pt x="7011" y="3388"/>
                    <a:pt x="9568" y="6000"/>
                  </a:cubicBezTo>
                  <a:cubicBezTo>
                    <a:pt x="12126" y="8612"/>
                    <a:pt x="15158" y="12141"/>
                    <a:pt x="17242" y="14894"/>
                  </a:cubicBezTo>
                  <a:cubicBezTo>
                    <a:pt x="19326" y="17647"/>
                    <a:pt x="20463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869031" y="703044"/>
              <a:ext cx="196851" cy="31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21"/>
                  </a:moveTo>
                  <a:cubicBezTo>
                    <a:pt x="20206" y="-21"/>
                    <a:pt x="18813" y="-163"/>
                    <a:pt x="17187" y="476"/>
                  </a:cubicBezTo>
                  <a:cubicBezTo>
                    <a:pt x="15561" y="1116"/>
                    <a:pt x="13703" y="2537"/>
                    <a:pt x="11148" y="5379"/>
                  </a:cubicBezTo>
                  <a:cubicBezTo>
                    <a:pt x="8594" y="8221"/>
                    <a:pt x="5342" y="12484"/>
                    <a:pt x="3368" y="15398"/>
                  </a:cubicBezTo>
                  <a:cubicBezTo>
                    <a:pt x="1394" y="18311"/>
                    <a:pt x="697" y="19874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098639" y="919883"/>
              <a:ext cx="113293" cy="14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95" fill="norm" stroke="1" extrusionOk="0">
                  <a:moveTo>
                    <a:pt x="4609" y="8707"/>
                  </a:moveTo>
                  <a:cubicBezTo>
                    <a:pt x="4209" y="10295"/>
                    <a:pt x="3809" y="11883"/>
                    <a:pt x="3009" y="13948"/>
                  </a:cubicBezTo>
                  <a:cubicBezTo>
                    <a:pt x="2209" y="16013"/>
                    <a:pt x="1009" y="18554"/>
                    <a:pt x="409" y="18395"/>
                  </a:cubicBezTo>
                  <a:cubicBezTo>
                    <a:pt x="-191" y="18236"/>
                    <a:pt x="-191" y="15377"/>
                    <a:pt x="809" y="12360"/>
                  </a:cubicBezTo>
                  <a:cubicBezTo>
                    <a:pt x="1809" y="9342"/>
                    <a:pt x="3809" y="6166"/>
                    <a:pt x="5609" y="4101"/>
                  </a:cubicBezTo>
                  <a:cubicBezTo>
                    <a:pt x="7409" y="2036"/>
                    <a:pt x="9009" y="1083"/>
                    <a:pt x="10809" y="448"/>
                  </a:cubicBezTo>
                  <a:cubicBezTo>
                    <a:pt x="12609" y="-187"/>
                    <a:pt x="14609" y="-505"/>
                    <a:pt x="16409" y="2036"/>
                  </a:cubicBezTo>
                  <a:cubicBezTo>
                    <a:pt x="18209" y="4577"/>
                    <a:pt x="19809" y="9977"/>
                    <a:pt x="20609" y="13630"/>
                  </a:cubicBezTo>
                  <a:cubicBezTo>
                    <a:pt x="21409" y="17283"/>
                    <a:pt x="21409" y="19189"/>
                    <a:pt x="21409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326231" y="648708"/>
              <a:ext cx="100318" cy="47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3" fill="norm" stroke="1" extrusionOk="0">
                  <a:moveTo>
                    <a:pt x="0" y="1407"/>
                  </a:moveTo>
                  <a:cubicBezTo>
                    <a:pt x="0" y="923"/>
                    <a:pt x="0" y="438"/>
                    <a:pt x="1350" y="196"/>
                  </a:cubicBezTo>
                  <a:cubicBezTo>
                    <a:pt x="2700" y="-46"/>
                    <a:pt x="5400" y="-46"/>
                    <a:pt x="7650" y="99"/>
                  </a:cubicBezTo>
                  <a:cubicBezTo>
                    <a:pt x="9900" y="245"/>
                    <a:pt x="11700" y="535"/>
                    <a:pt x="12375" y="1697"/>
                  </a:cubicBezTo>
                  <a:cubicBezTo>
                    <a:pt x="13050" y="2860"/>
                    <a:pt x="12600" y="4894"/>
                    <a:pt x="11025" y="6395"/>
                  </a:cubicBezTo>
                  <a:cubicBezTo>
                    <a:pt x="9450" y="7897"/>
                    <a:pt x="6750" y="8865"/>
                    <a:pt x="5400" y="9640"/>
                  </a:cubicBezTo>
                  <a:cubicBezTo>
                    <a:pt x="4050" y="10415"/>
                    <a:pt x="4050" y="10996"/>
                    <a:pt x="5625" y="11723"/>
                  </a:cubicBezTo>
                  <a:cubicBezTo>
                    <a:pt x="7200" y="12449"/>
                    <a:pt x="10350" y="13321"/>
                    <a:pt x="13275" y="14532"/>
                  </a:cubicBezTo>
                  <a:cubicBezTo>
                    <a:pt x="16200" y="15742"/>
                    <a:pt x="18900" y="17292"/>
                    <a:pt x="20250" y="18406"/>
                  </a:cubicBezTo>
                  <a:cubicBezTo>
                    <a:pt x="21600" y="19520"/>
                    <a:pt x="21600" y="20198"/>
                    <a:pt x="20700" y="20682"/>
                  </a:cubicBezTo>
                  <a:cubicBezTo>
                    <a:pt x="19800" y="21167"/>
                    <a:pt x="18000" y="21457"/>
                    <a:pt x="15075" y="21506"/>
                  </a:cubicBezTo>
                  <a:cubicBezTo>
                    <a:pt x="12150" y="21554"/>
                    <a:pt x="8100" y="21360"/>
                    <a:pt x="405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670073" y="862299"/>
              <a:ext cx="300502" cy="1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436" fill="norm" stroke="1" extrusionOk="0">
                  <a:moveTo>
                    <a:pt x="839" y="15871"/>
                  </a:moveTo>
                  <a:cubicBezTo>
                    <a:pt x="386" y="14381"/>
                    <a:pt x="-67" y="12891"/>
                    <a:pt x="9" y="9912"/>
                  </a:cubicBezTo>
                  <a:cubicBezTo>
                    <a:pt x="84" y="6933"/>
                    <a:pt x="688" y="2464"/>
                    <a:pt x="1897" y="788"/>
                  </a:cubicBezTo>
                  <a:cubicBezTo>
                    <a:pt x="3105" y="-888"/>
                    <a:pt x="4918" y="229"/>
                    <a:pt x="6881" y="3022"/>
                  </a:cubicBezTo>
                  <a:cubicBezTo>
                    <a:pt x="8845" y="5815"/>
                    <a:pt x="10960" y="10284"/>
                    <a:pt x="12319" y="13264"/>
                  </a:cubicBezTo>
                  <a:cubicBezTo>
                    <a:pt x="13678" y="16243"/>
                    <a:pt x="14283" y="17733"/>
                    <a:pt x="14962" y="18850"/>
                  </a:cubicBezTo>
                  <a:cubicBezTo>
                    <a:pt x="15642" y="19967"/>
                    <a:pt x="16397" y="20712"/>
                    <a:pt x="17077" y="20340"/>
                  </a:cubicBezTo>
                  <a:cubicBezTo>
                    <a:pt x="17757" y="19967"/>
                    <a:pt x="18361" y="18478"/>
                    <a:pt x="18890" y="16802"/>
                  </a:cubicBezTo>
                  <a:cubicBezTo>
                    <a:pt x="19418" y="15126"/>
                    <a:pt x="19871" y="13264"/>
                    <a:pt x="20325" y="10843"/>
                  </a:cubicBezTo>
                  <a:cubicBezTo>
                    <a:pt x="20778" y="8422"/>
                    <a:pt x="21231" y="5443"/>
                    <a:pt x="21382" y="3767"/>
                  </a:cubicBezTo>
                  <a:cubicBezTo>
                    <a:pt x="21533" y="2091"/>
                    <a:pt x="21382" y="1719"/>
                    <a:pt x="21231" y="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179247" y="698985"/>
              <a:ext cx="175685" cy="32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3643" y="1231"/>
                  </a:moveTo>
                  <a:cubicBezTo>
                    <a:pt x="3123" y="529"/>
                    <a:pt x="2602" y="-172"/>
                    <a:pt x="2082" y="38"/>
                  </a:cubicBezTo>
                  <a:cubicBezTo>
                    <a:pt x="1561" y="249"/>
                    <a:pt x="1041" y="1371"/>
                    <a:pt x="651" y="4316"/>
                  </a:cubicBezTo>
                  <a:cubicBezTo>
                    <a:pt x="260" y="7262"/>
                    <a:pt x="0" y="12031"/>
                    <a:pt x="0" y="14766"/>
                  </a:cubicBezTo>
                  <a:cubicBezTo>
                    <a:pt x="0" y="17501"/>
                    <a:pt x="260" y="18202"/>
                    <a:pt x="781" y="18973"/>
                  </a:cubicBezTo>
                  <a:cubicBezTo>
                    <a:pt x="1301" y="19745"/>
                    <a:pt x="2082" y="20586"/>
                    <a:pt x="3253" y="21007"/>
                  </a:cubicBezTo>
                  <a:cubicBezTo>
                    <a:pt x="4424" y="21428"/>
                    <a:pt x="5986" y="21428"/>
                    <a:pt x="8718" y="20236"/>
                  </a:cubicBezTo>
                  <a:cubicBezTo>
                    <a:pt x="11451" y="19044"/>
                    <a:pt x="15354" y="16659"/>
                    <a:pt x="17696" y="13784"/>
                  </a:cubicBezTo>
                  <a:cubicBezTo>
                    <a:pt x="20039" y="10909"/>
                    <a:pt x="20819" y="7542"/>
                    <a:pt x="21210" y="5509"/>
                  </a:cubicBezTo>
                  <a:cubicBezTo>
                    <a:pt x="21600" y="3475"/>
                    <a:pt x="21600" y="2773"/>
                    <a:pt x="21080" y="2212"/>
                  </a:cubicBezTo>
                  <a:cubicBezTo>
                    <a:pt x="20559" y="1651"/>
                    <a:pt x="19518" y="1231"/>
                    <a:pt x="19388" y="1301"/>
                  </a:cubicBezTo>
                  <a:cubicBezTo>
                    <a:pt x="19258" y="1371"/>
                    <a:pt x="20039" y="1932"/>
                    <a:pt x="20559" y="2283"/>
                  </a:cubicBezTo>
                  <a:cubicBezTo>
                    <a:pt x="21080" y="2633"/>
                    <a:pt x="21340" y="2773"/>
                    <a:pt x="21600" y="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399744" y="840316"/>
              <a:ext cx="983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678" y="8139"/>
                  </a:moveTo>
                  <a:cubicBezTo>
                    <a:pt x="2219" y="11583"/>
                    <a:pt x="1759" y="15026"/>
                    <a:pt x="1300" y="17530"/>
                  </a:cubicBezTo>
                  <a:cubicBezTo>
                    <a:pt x="840" y="20035"/>
                    <a:pt x="381" y="21600"/>
                    <a:pt x="151" y="21600"/>
                  </a:cubicBezTo>
                  <a:cubicBezTo>
                    <a:pt x="-79" y="21600"/>
                    <a:pt x="-79" y="20035"/>
                    <a:pt x="381" y="16591"/>
                  </a:cubicBezTo>
                  <a:cubicBezTo>
                    <a:pt x="840" y="13148"/>
                    <a:pt x="1759" y="7826"/>
                    <a:pt x="2908" y="4539"/>
                  </a:cubicBezTo>
                  <a:cubicBezTo>
                    <a:pt x="4057" y="1252"/>
                    <a:pt x="5436" y="0"/>
                    <a:pt x="8423" y="0"/>
                  </a:cubicBezTo>
                  <a:cubicBezTo>
                    <a:pt x="11410" y="0"/>
                    <a:pt x="16006" y="1252"/>
                    <a:pt x="18534" y="4226"/>
                  </a:cubicBezTo>
                  <a:cubicBezTo>
                    <a:pt x="21061" y="7200"/>
                    <a:pt x="21521" y="11896"/>
                    <a:pt x="21291" y="14870"/>
                  </a:cubicBezTo>
                  <a:cubicBezTo>
                    <a:pt x="21061" y="17843"/>
                    <a:pt x="20142" y="19096"/>
                    <a:pt x="19223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570831" y="8382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602581" y="7366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674132" y="631395"/>
              <a:ext cx="93550" cy="35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6" fill="norm" stroke="1" extrusionOk="0">
                  <a:moveTo>
                    <a:pt x="21214" y="2868"/>
                  </a:moveTo>
                  <a:cubicBezTo>
                    <a:pt x="20734" y="1857"/>
                    <a:pt x="20254" y="847"/>
                    <a:pt x="18814" y="341"/>
                  </a:cubicBezTo>
                  <a:cubicBezTo>
                    <a:pt x="17374" y="-164"/>
                    <a:pt x="14974" y="-164"/>
                    <a:pt x="12574" y="720"/>
                  </a:cubicBezTo>
                  <a:cubicBezTo>
                    <a:pt x="10174" y="1604"/>
                    <a:pt x="7774" y="3373"/>
                    <a:pt x="5374" y="6404"/>
                  </a:cubicBezTo>
                  <a:cubicBezTo>
                    <a:pt x="2974" y="9436"/>
                    <a:pt x="574" y="13731"/>
                    <a:pt x="94" y="16447"/>
                  </a:cubicBezTo>
                  <a:cubicBezTo>
                    <a:pt x="-386" y="19162"/>
                    <a:pt x="1054" y="20299"/>
                    <a:pt x="249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634331" y="8255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02872" y="636228"/>
              <a:ext cx="150560" cy="34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36" fill="norm" stroke="1" extrusionOk="0">
                  <a:moveTo>
                    <a:pt x="21339" y="4270"/>
                  </a:moveTo>
                  <a:cubicBezTo>
                    <a:pt x="21339" y="3612"/>
                    <a:pt x="21339" y="2953"/>
                    <a:pt x="20889" y="2163"/>
                  </a:cubicBezTo>
                  <a:cubicBezTo>
                    <a:pt x="20439" y="1372"/>
                    <a:pt x="19539" y="451"/>
                    <a:pt x="18339" y="121"/>
                  </a:cubicBezTo>
                  <a:cubicBezTo>
                    <a:pt x="17139" y="-208"/>
                    <a:pt x="15639" y="55"/>
                    <a:pt x="13089" y="1899"/>
                  </a:cubicBezTo>
                  <a:cubicBezTo>
                    <a:pt x="10539" y="3743"/>
                    <a:pt x="6939" y="7168"/>
                    <a:pt x="4539" y="10197"/>
                  </a:cubicBezTo>
                  <a:cubicBezTo>
                    <a:pt x="2139" y="13226"/>
                    <a:pt x="939" y="15860"/>
                    <a:pt x="339" y="17572"/>
                  </a:cubicBezTo>
                  <a:cubicBezTo>
                    <a:pt x="-261" y="19285"/>
                    <a:pt x="-261" y="20075"/>
                    <a:pt x="1989" y="20602"/>
                  </a:cubicBezTo>
                  <a:cubicBezTo>
                    <a:pt x="4239" y="21129"/>
                    <a:pt x="8739" y="21392"/>
                    <a:pt x="11589" y="21326"/>
                  </a:cubicBezTo>
                  <a:cubicBezTo>
                    <a:pt x="14439" y="21260"/>
                    <a:pt x="15639" y="20865"/>
                    <a:pt x="16839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050520" y="784964"/>
              <a:ext cx="148962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2" fill="norm" stroke="1" extrusionOk="0">
                  <a:moveTo>
                    <a:pt x="13196" y="8565"/>
                  </a:moveTo>
                  <a:cubicBezTo>
                    <a:pt x="13196" y="7043"/>
                    <a:pt x="13196" y="5522"/>
                    <a:pt x="12892" y="3849"/>
                  </a:cubicBezTo>
                  <a:cubicBezTo>
                    <a:pt x="12587" y="2176"/>
                    <a:pt x="11979" y="350"/>
                    <a:pt x="10154" y="46"/>
                  </a:cubicBezTo>
                  <a:cubicBezTo>
                    <a:pt x="8328" y="-258"/>
                    <a:pt x="5286" y="959"/>
                    <a:pt x="3309" y="3545"/>
                  </a:cubicBezTo>
                  <a:cubicBezTo>
                    <a:pt x="1331" y="6131"/>
                    <a:pt x="418" y="10086"/>
                    <a:pt x="114" y="12824"/>
                  </a:cubicBezTo>
                  <a:cubicBezTo>
                    <a:pt x="-190" y="15562"/>
                    <a:pt x="114" y="17083"/>
                    <a:pt x="1027" y="17843"/>
                  </a:cubicBezTo>
                  <a:cubicBezTo>
                    <a:pt x="1940" y="18604"/>
                    <a:pt x="3461" y="18604"/>
                    <a:pt x="5438" y="17235"/>
                  </a:cubicBezTo>
                  <a:cubicBezTo>
                    <a:pt x="7416" y="15866"/>
                    <a:pt x="9849" y="13128"/>
                    <a:pt x="11523" y="10998"/>
                  </a:cubicBezTo>
                  <a:cubicBezTo>
                    <a:pt x="13196" y="8869"/>
                    <a:pt x="14109" y="7348"/>
                    <a:pt x="14565" y="7500"/>
                  </a:cubicBezTo>
                  <a:cubicBezTo>
                    <a:pt x="15021" y="7652"/>
                    <a:pt x="15021" y="9477"/>
                    <a:pt x="16086" y="12063"/>
                  </a:cubicBezTo>
                  <a:cubicBezTo>
                    <a:pt x="17151" y="14649"/>
                    <a:pt x="19280" y="17996"/>
                    <a:pt x="2141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243931" y="9461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569057" y="646573"/>
              <a:ext cx="135505" cy="30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50" fill="norm" stroke="1" extrusionOk="0">
                  <a:moveTo>
                    <a:pt x="9769" y="960"/>
                  </a:moveTo>
                  <a:cubicBezTo>
                    <a:pt x="8772" y="372"/>
                    <a:pt x="7775" y="-216"/>
                    <a:pt x="7277" y="78"/>
                  </a:cubicBezTo>
                  <a:cubicBezTo>
                    <a:pt x="6778" y="372"/>
                    <a:pt x="6778" y="1547"/>
                    <a:pt x="6280" y="4266"/>
                  </a:cubicBezTo>
                  <a:cubicBezTo>
                    <a:pt x="5782" y="6984"/>
                    <a:pt x="4785" y="11245"/>
                    <a:pt x="4120" y="13817"/>
                  </a:cubicBezTo>
                  <a:cubicBezTo>
                    <a:pt x="3455" y="16388"/>
                    <a:pt x="3123" y="17270"/>
                    <a:pt x="2458" y="18445"/>
                  </a:cubicBezTo>
                  <a:cubicBezTo>
                    <a:pt x="1794" y="19621"/>
                    <a:pt x="797" y="21090"/>
                    <a:pt x="298" y="21237"/>
                  </a:cubicBezTo>
                  <a:cubicBezTo>
                    <a:pt x="-200" y="21384"/>
                    <a:pt x="-200" y="20208"/>
                    <a:pt x="1295" y="18151"/>
                  </a:cubicBezTo>
                  <a:cubicBezTo>
                    <a:pt x="2791" y="16094"/>
                    <a:pt x="5782" y="13155"/>
                    <a:pt x="8274" y="11392"/>
                  </a:cubicBezTo>
                  <a:cubicBezTo>
                    <a:pt x="10766" y="9629"/>
                    <a:pt x="12760" y="9041"/>
                    <a:pt x="14588" y="8821"/>
                  </a:cubicBezTo>
                  <a:cubicBezTo>
                    <a:pt x="16415" y="8600"/>
                    <a:pt x="18077" y="8747"/>
                    <a:pt x="19240" y="9335"/>
                  </a:cubicBezTo>
                  <a:cubicBezTo>
                    <a:pt x="20403" y="9923"/>
                    <a:pt x="21068" y="10951"/>
                    <a:pt x="21234" y="12200"/>
                  </a:cubicBezTo>
                  <a:cubicBezTo>
                    <a:pt x="21400" y="13449"/>
                    <a:pt x="21068" y="14919"/>
                    <a:pt x="19905" y="16021"/>
                  </a:cubicBezTo>
                  <a:cubicBezTo>
                    <a:pt x="18742" y="17123"/>
                    <a:pt x="16748" y="17857"/>
                    <a:pt x="14089" y="18151"/>
                  </a:cubicBezTo>
                  <a:cubicBezTo>
                    <a:pt x="11431" y="18445"/>
                    <a:pt x="8108" y="18298"/>
                    <a:pt x="5782" y="17637"/>
                  </a:cubicBezTo>
                  <a:cubicBezTo>
                    <a:pt x="3455" y="16976"/>
                    <a:pt x="2126" y="15800"/>
                    <a:pt x="797" y="1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07481" y="622300"/>
              <a:ext cx="105569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30" fill="norm" stroke="1" extrusionOk="0">
                  <a:moveTo>
                    <a:pt x="12706" y="0"/>
                  </a:moveTo>
                  <a:cubicBezTo>
                    <a:pt x="15671" y="2160"/>
                    <a:pt x="18635" y="4320"/>
                    <a:pt x="20118" y="7020"/>
                  </a:cubicBezTo>
                  <a:cubicBezTo>
                    <a:pt x="21600" y="9720"/>
                    <a:pt x="21600" y="12960"/>
                    <a:pt x="19059" y="15525"/>
                  </a:cubicBezTo>
                  <a:cubicBezTo>
                    <a:pt x="16518" y="18090"/>
                    <a:pt x="11435" y="19980"/>
                    <a:pt x="7835" y="20790"/>
                  </a:cubicBezTo>
                  <a:cubicBezTo>
                    <a:pt x="4235" y="21600"/>
                    <a:pt x="2118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567781" y="93979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586831" y="920750"/>
              <a:ext cx="4955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3000"/>
                    <a:pt x="21600" y="6000"/>
                    <a:pt x="18576" y="9600"/>
                  </a:cubicBezTo>
                  <a:cubicBezTo>
                    <a:pt x="15552" y="13200"/>
                    <a:pt x="7776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202074" y="762911"/>
              <a:ext cx="334208" cy="28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93" fill="norm" stroke="1" extrusionOk="0">
                  <a:moveTo>
                    <a:pt x="14929" y="6507"/>
                  </a:moveTo>
                  <a:cubicBezTo>
                    <a:pt x="14522" y="4629"/>
                    <a:pt x="14114" y="2750"/>
                    <a:pt x="12824" y="1498"/>
                  </a:cubicBezTo>
                  <a:cubicBezTo>
                    <a:pt x="11533" y="246"/>
                    <a:pt x="9359" y="-380"/>
                    <a:pt x="7390" y="246"/>
                  </a:cubicBezTo>
                  <a:cubicBezTo>
                    <a:pt x="5420" y="872"/>
                    <a:pt x="3654" y="2750"/>
                    <a:pt x="2363" y="5568"/>
                  </a:cubicBezTo>
                  <a:cubicBezTo>
                    <a:pt x="1073" y="8385"/>
                    <a:pt x="258" y="12142"/>
                    <a:pt x="54" y="14803"/>
                  </a:cubicBezTo>
                  <a:cubicBezTo>
                    <a:pt x="-150" y="17463"/>
                    <a:pt x="258" y="19029"/>
                    <a:pt x="801" y="19968"/>
                  </a:cubicBezTo>
                  <a:cubicBezTo>
                    <a:pt x="1344" y="20907"/>
                    <a:pt x="2024" y="21220"/>
                    <a:pt x="3110" y="20829"/>
                  </a:cubicBezTo>
                  <a:cubicBezTo>
                    <a:pt x="4197" y="20437"/>
                    <a:pt x="5692" y="19342"/>
                    <a:pt x="7254" y="17072"/>
                  </a:cubicBezTo>
                  <a:cubicBezTo>
                    <a:pt x="8816" y="14803"/>
                    <a:pt x="10446" y="11359"/>
                    <a:pt x="11329" y="9246"/>
                  </a:cubicBezTo>
                  <a:cubicBezTo>
                    <a:pt x="12212" y="7133"/>
                    <a:pt x="12348" y="6350"/>
                    <a:pt x="12416" y="5490"/>
                  </a:cubicBezTo>
                  <a:cubicBezTo>
                    <a:pt x="12484" y="4629"/>
                    <a:pt x="12484" y="3690"/>
                    <a:pt x="12484" y="3690"/>
                  </a:cubicBezTo>
                  <a:cubicBezTo>
                    <a:pt x="12484" y="3690"/>
                    <a:pt x="12484" y="4629"/>
                    <a:pt x="12756" y="6898"/>
                  </a:cubicBezTo>
                  <a:cubicBezTo>
                    <a:pt x="13027" y="9168"/>
                    <a:pt x="13571" y="12768"/>
                    <a:pt x="14114" y="14881"/>
                  </a:cubicBezTo>
                  <a:cubicBezTo>
                    <a:pt x="14658" y="16994"/>
                    <a:pt x="15201" y="17620"/>
                    <a:pt x="16424" y="17620"/>
                  </a:cubicBezTo>
                  <a:cubicBezTo>
                    <a:pt x="17646" y="17620"/>
                    <a:pt x="19548" y="16994"/>
                    <a:pt x="21450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281066" y="531283"/>
              <a:ext cx="153616" cy="15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42" fill="norm" stroke="1" extrusionOk="0">
                  <a:moveTo>
                    <a:pt x="5496" y="12551"/>
                  </a:moveTo>
                  <a:cubicBezTo>
                    <a:pt x="4312" y="13427"/>
                    <a:pt x="3129" y="14303"/>
                    <a:pt x="2093" y="16054"/>
                  </a:cubicBezTo>
                  <a:cubicBezTo>
                    <a:pt x="1058" y="17805"/>
                    <a:pt x="170" y="20432"/>
                    <a:pt x="22" y="21016"/>
                  </a:cubicBezTo>
                  <a:cubicBezTo>
                    <a:pt x="-126" y="21600"/>
                    <a:pt x="466" y="20141"/>
                    <a:pt x="2093" y="16784"/>
                  </a:cubicBezTo>
                  <a:cubicBezTo>
                    <a:pt x="3721" y="13427"/>
                    <a:pt x="6384" y="8173"/>
                    <a:pt x="8455" y="4816"/>
                  </a:cubicBezTo>
                  <a:cubicBezTo>
                    <a:pt x="10526" y="1459"/>
                    <a:pt x="12006" y="0"/>
                    <a:pt x="13189" y="0"/>
                  </a:cubicBezTo>
                  <a:cubicBezTo>
                    <a:pt x="14373" y="0"/>
                    <a:pt x="15260" y="1459"/>
                    <a:pt x="16592" y="5108"/>
                  </a:cubicBezTo>
                  <a:cubicBezTo>
                    <a:pt x="17923" y="8757"/>
                    <a:pt x="19699" y="14595"/>
                    <a:pt x="21474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510881" y="987335"/>
              <a:ext cx="179021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3" fill="norm" stroke="1" extrusionOk="0">
                  <a:moveTo>
                    <a:pt x="0" y="21523"/>
                  </a:moveTo>
                  <a:cubicBezTo>
                    <a:pt x="1016" y="16798"/>
                    <a:pt x="2033" y="12073"/>
                    <a:pt x="3049" y="8782"/>
                  </a:cubicBezTo>
                  <a:cubicBezTo>
                    <a:pt x="4066" y="5492"/>
                    <a:pt x="5082" y="3636"/>
                    <a:pt x="5845" y="2286"/>
                  </a:cubicBezTo>
                  <a:cubicBezTo>
                    <a:pt x="6607" y="936"/>
                    <a:pt x="7115" y="92"/>
                    <a:pt x="7878" y="7"/>
                  </a:cubicBezTo>
                  <a:cubicBezTo>
                    <a:pt x="8640" y="-77"/>
                    <a:pt x="9656" y="598"/>
                    <a:pt x="10165" y="1357"/>
                  </a:cubicBezTo>
                  <a:cubicBezTo>
                    <a:pt x="10673" y="2117"/>
                    <a:pt x="10673" y="2961"/>
                    <a:pt x="10800" y="4142"/>
                  </a:cubicBezTo>
                  <a:cubicBezTo>
                    <a:pt x="10927" y="5323"/>
                    <a:pt x="11181" y="6842"/>
                    <a:pt x="11944" y="7264"/>
                  </a:cubicBezTo>
                  <a:cubicBezTo>
                    <a:pt x="12706" y="7686"/>
                    <a:pt x="13976" y="7011"/>
                    <a:pt x="14993" y="6336"/>
                  </a:cubicBezTo>
                  <a:cubicBezTo>
                    <a:pt x="16009" y="5661"/>
                    <a:pt x="16772" y="4986"/>
                    <a:pt x="17661" y="4311"/>
                  </a:cubicBezTo>
                  <a:cubicBezTo>
                    <a:pt x="18551" y="3636"/>
                    <a:pt x="19567" y="2961"/>
                    <a:pt x="20329" y="3129"/>
                  </a:cubicBezTo>
                  <a:cubicBezTo>
                    <a:pt x="21092" y="3298"/>
                    <a:pt x="21600" y="4311"/>
                    <a:pt x="21473" y="6926"/>
                  </a:cubicBezTo>
                  <a:cubicBezTo>
                    <a:pt x="21346" y="9542"/>
                    <a:pt x="20584" y="13761"/>
                    <a:pt x="19821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735247" y="1028700"/>
              <a:ext cx="131235" cy="20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9058" y="0"/>
                  </a:moveTo>
                  <a:cubicBezTo>
                    <a:pt x="6271" y="5175"/>
                    <a:pt x="3484" y="10350"/>
                    <a:pt x="1916" y="13500"/>
                  </a:cubicBezTo>
                  <a:cubicBezTo>
                    <a:pt x="348" y="16650"/>
                    <a:pt x="0" y="17775"/>
                    <a:pt x="0" y="18900"/>
                  </a:cubicBezTo>
                  <a:cubicBezTo>
                    <a:pt x="0" y="20025"/>
                    <a:pt x="348" y="21150"/>
                    <a:pt x="2265" y="21375"/>
                  </a:cubicBezTo>
                  <a:cubicBezTo>
                    <a:pt x="4181" y="21600"/>
                    <a:pt x="7665" y="20925"/>
                    <a:pt x="11148" y="20475"/>
                  </a:cubicBezTo>
                  <a:cubicBezTo>
                    <a:pt x="14632" y="20025"/>
                    <a:pt x="18116" y="19800"/>
                    <a:pt x="216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879181" y="1031585"/>
              <a:ext cx="146051" cy="2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20661" y="4372"/>
                  </a:moveTo>
                  <a:cubicBezTo>
                    <a:pt x="20661" y="3259"/>
                    <a:pt x="20661" y="2145"/>
                    <a:pt x="20035" y="1255"/>
                  </a:cubicBezTo>
                  <a:cubicBezTo>
                    <a:pt x="19409" y="364"/>
                    <a:pt x="18157" y="-304"/>
                    <a:pt x="15965" y="141"/>
                  </a:cubicBezTo>
                  <a:cubicBezTo>
                    <a:pt x="13774" y="587"/>
                    <a:pt x="10643" y="2145"/>
                    <a:pt x="7826" y="4818"/>
                  </a:cubicBezTo>
                  <a:cubicBezTo>
                    <a:pt x="5009" y="7490"/>
                    <a:pt x="2504" y="11275"/>
                    <a:pt x="1252" y="13725"/>
                  </a:cubicBezTo>
                  <a:cubicBezTo>
                    <a:pt x="0" y="16174"/>
                    <a:pt x="0" y="17288"/>
                    <a:pt x="0" y="18401"/>
                  </a:cubicBezTo>
                  <a:cubicBezTo>
                    <a:pt x="0" y="19515"/>
                    <a:pt x="0" y="20628"/>
                    <a:pt x="3600" y="20962"/>
                  </a:cubicBezTo>
                  <a:cubicBezTo>
                    <a:pt x="7200" y="21296"/>
                    <a:pt x="14400" y="20851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923631" y="115570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888831" y="666750"/>
              <a:ext cx="198067" cy="42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78" fill="norm" stroke="1" extrusionOk="0">
                  <a:moveTo>
                    <a:pt x="12960" y="0"/>
                  </a:moveTo>
                  <a:cubicBezTo>
                    <a:pt x="11596" y="2318"/>
                    <a:pt x="10232" y="4636"/>
                    <a:pt x="9095" y="7323"/>
                  </a:cubicBezTo>
                  <a:cubicBezTo>
                    <a:pt x="7958" y="10010"/>
                    <a:pt x="7048" y="13065"/>
                    <a:pt x="6480" y="15225"/>
                  </a:cubicBezTo>
                  <a:cubicBezTo>
                    <a:pt x="5912" y="17385"/>
                    <a:pt x="5684" y="18650"/>
                    <a:pt x="5343" y="19598"/>
                  </a:cubicBezTo>
                  <a:cubicBezTo>
                    <a:pt x="5002" y="20546"/>
                    <a:pt x="4547" y="21179"/>
                    <a:pt x="4434" y="21126"/>
                  </a:cubicBezTo>
                  <a:cubicBezTo>
                    <a:pt x="4320" y="21073"/>
                    <a:pt x="4547" y="20336"/>
                    <a:pt x="5684" y="18755"/>
                  </a:cubicBezTo>
                  <a:cubicBezTo>
                    <a:pt x="6821" y="17175"/>
                    <a:pt x="8867" y="14751"/>
                    <a:pt x="10345" y="13329"/>
                  </a:cubicBezTo>
                  <a:cubicBezTo>
                    <a:pt x="11823" y="11906"/>
                    <a:pt x="12733" y="11485"/>
                    <a:pt x="13756" y="11327"/>
                  </a:cubicBezTo>
                  <a:cubicBezTo>
                    <a:pt x="14779" y="11169"/>
                    <a:pt x="15916" y="11274"/>
                    <a:pt x="17280" y="11854"/>
                  </a:cubicBezTo>
                  <a:cubicBezTo>
                    <a:pt x="18644" y="12433"/>
                    <a:pt x="20236" y="13487"/>
                    <a:pt x="20918" y="14699"/>
                  </a:cubicBezTo>
                  <a:cubicBezTo>
                    <a:pt x="21600" y="15910"/>
                    <a:pt x="21373" y="17280"/>
                    <a:pt x="19667" y="18386"/>
                  </a:cubicBezTo>
                  <a:cubicBezTo>
                    <a:pt x="17962" y="19493"/>
                    <a:pt x="14779" y="20336"/>
                    <a:pt x="11596" y="20862"/>
                  </a:cubicBezTo>
                  <a:cubicBezTo>
                    <a:pt x="8413" y="21389"/>
                    <a:pt x="5229" y="21600"/>
                    <a:pt x="3297" y="21073"/>
                  </a:cubicBezTo>
                  <a:cubicBezTo>
                    <a:pt x="1364" y="20546"/>
                    <a:pt x="682" y="19282"/>
                    <a:pt x="0" y="18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031986" y="487818"/>
              <a:ext cx="98146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3" fill="norm" stroke="1" extrusionOk="0">
                  <a:moveTo>
                    <a:pt x="10279" y="1787"/>
                  </a:moveTo>
                  <a:cubicBezTo>
                    <a:pt x="7981" y="4795"/>
                    <a:pt x="5683" y="7802"/>
                    <a:pt x="3845" y="10126"/>
                  </a:cubicBezTo>
                  <a:cubicBezTo>
                    <a:pt x="2007" y="12450"/>
                    <a:pt x="628" y="14091"/>
                    <a:pt x="169" y="14091"/>
                  </a:cubicBezTo>
                  <a:cubicBezTo>
                    <a:pt x="-291" y="14091"/>
                    <a:pt x="169" y="12450"/>
                    <a:pt x="1777" y="10263"/>
                  </a:cubicBezTo>
                  <a:cubicBezTo>
                    <a:pt x="3386" y="8076"/>
                    <a:pt x="6143" y="5341"/>
                    <a:pt x="9360" y="3291"/>
                  </a:cubicBezTo>
                  <a:cubicBezTo>
                    <a:pt x="12577" y="1240"/>
                    <a:pt x="16254" y="-127"/>
                    <a:pt x="18092" y="10"/>
                  </a:cubicBezTo>
                  <a:cubicBezTo>
                    <a:pt x="19930" y="146"/>
                    <a:pt x="19930" y="1787"/>
                    <a:pt x="20160" y="5615"/>
                  </a:cubicBezTo>
                  <a:cubicBezTo>
                    <a:pt x="20390" y="9443"/>
                    <a:pt x="20849" y="15458"/>
                    <a:pt x="2130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825331" y="142875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057386" y="1095321"/>
              <a:ext cx="154825" cy="18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76" fill="norm" stroke="1" extrusionOk="0">
                  <a:moveTo>
                    <a:pt x="6529" y="4686"/>
                  </a:moveTo>
                  <a:cubicBezTo>
                    <a:pt x="5361" y="6846"/>
                    <a:pt x="4193" y="9006"/>
                    <a:pt x="3464" y="11166"/>
                  </a:cubicBezTo>
                  <a:cubicBezTo>
                    <a:pt x="2734" y="13326"/>
                    <a:pt x="2442" y="15486"/>
                    <a:pt x="1858" y="17406"/>
                  </a:cubicBezTo>
                  <a:cubicBezTo>
                    <a:pt x="1274" y="19326"/>
                    <a:pt x="399" y="21006"/>
                    <a:pt x="107" y="21246"/>
                  </a:cubicBezTo>
                  <a:cubicBezTo>
                    <a:pt x="-185" y="21486"/>
                    <a:pt x="107" y="20286"/>
                    <a:pt x="1129" y="17166"/>
                  </a:cubicBezTo>
                  <a:cubicBezTo>
                    <a:pt x="2150" y="14046"/>
                    <a:pt x="3901" y="9006"/>
                    <a:pt x="5361" y="5526"/>
                  </a:cubicBezTo>
                  <a:cubicBezTo>
                    <a:pt x="6820" y="2046"/>
                    <a:pt x="7988" y="126"/>
                    <a:pt x="8572" y="6"/>
                  </a:cubicBezTo>
                  <a:cubicBezTo>
                    <a:pt x="9156" y="-114"/>
                    <a:pt x="9156" y="1566"/>
                    <a:pt x="9885" y="2526"/>
                  </a:cubicBezTo>
                  <a:cubicBezTo>
                    <a:pt x="10615" y="3486"/>
                    <a:pt x="12074" y="3726"/>
                    <a:pt x="13534" y="3486"/>
                  </a:cubicBezTo>
                  <a:cubicBezTo>
                    <a:pt x="14993" y="3246"/>
                    <a:pt x="16453" y="2526"/>
                    <a:pt x="17766" y="1806"/>
                  </a:cubicBezTo>
                  <a:cubicBezTo>
                    <a:pt x="19080" y="1086"/>
                    <a:pt x="20247" y="366"/>
                    <a:pt x="20831" y="966"/>
                  </a:cubicBezTo>
                  <a:cubicBezTo>
                    <a:pt x="21415" y="1566"/>
                    <a:pt x="21415" y="3486"/>
                    <a:pt x="21269" y="6126"/>
                  </a:cubicBezTo>
                  <a:cubicBezTo>
                    <a:pt x="21123" y="8766"/>
                    <a:pt x="20831" y="12126"/>
                    <a:pt x="20539" y="15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243211" y="1085849"/>
              <a:ext cx="109171" cy="19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9" fill="norm" stroke="1" extrusionOk="0">
                  <a:moveTo>
                    <a:pt x="10209" y="0"/>
                  </a:moveTo>
                  <a:cubicBezTo>
                    <a:pt x="7716" y="5002"/>
                    <a:pt x="5224" y="10004"/>
                    <a:pt x="3355" y="12960"/>
                  </a:cubicBezTo>
                  <a:cubicBezTo>
                    <a:pt x="1486" y="15916"/>
                    <a:pt x="239" y="16825"/>
                    <a:pt x="32" y="17962"/>
                  </a:cubicBezTo>
                  <a:cubicBezTo>
                    <a:pt x="-176" y="19099"/>
                    <a:pt x="655" y="20463"/>
                    <a:pt x="2109" y="21032"/>
                  </a:cubicBezTo>
                  <a:cubicBezTo>
                    <a:pt x="3562" y="21600"/>
                    <a:pt x="5639" y="21373"/>
                    <a:pt x="8962" y="20918"/>
                  </a:cubicBezTo>
                  <a:cubicBezTo>
                    <a:pt x="12286" y="20463"/>
                    <a:pt x="16855" y="19781"/>
                    <a:pt x="21424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395368" y="1128142"/>
              <a:ext cx="109414" cy="17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02" fill="norm" stroke="1" extrusionOk="0">
                  <a:moveTo>
                    <a:pt x="21067" y="3309"/>
                  </a:moveTo>
                  <a:cubicBezTo>
                    <a:pt x="21067" y="2038"/>
                    <a:pt x="21067" y="767"/>
                    <a:pt x="20048" y="259"/>
                  </a:cubicBezTo>
                  <a:cubicBezTo>
                    <a:pt x="19029" y="-249"/>
                    <a:pt x="16992" y="5"/>
                    <a:pt x="14139" y="895"/>
                  </a:cubicBezTo>
                  <a:cubicBezTo>
                    <a:pt x="11286" y="1784"/>
                    <a:pt x="7618" y="3309"/>
                    <a:pt x="5173" y="5723"/>
                  </a:cubicBezTo>
                  <a:cubicBezTo>
                    <a:pt x="2727" y="8137"/>
                    <a:pt x="1505" y="11440"/>
                    <a:pt x="690" y="13855"/>
                  </a:cubicBezTo>
                  <a:cubicBezTo>
                    <a:pt x="-125" y="16269"/>
                    <a:pt x="-533" y="17793"/>
                    <a:pt x="1301" y="18937"/>
                  </a:cubicBezTo>
                  <a:cubicBezTo>
                    <a:pt x="3135" y="20080"/>
                    <a:pt x="7210" y="20843"/>
                    <a:pt x="10267" y="21097"/>
                  </a:cubicBezTo>
                  <a:cubicBezTo>
                    <a:pt x="13324" y="21351"/>
                    <a:pt x="15361" y="21097"/>
                    <a:pt x="17399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409531" y="12128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898481" y="614360"/>
              <a:ext cx="124010" cy="33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294" fill="norm" stroke="1" extrusionOk="0">
                  <a:moveTo>
                    <a:pt x="0" y="6215"/>
                  </a:moveTo>
                  <a:cubicBezTo>
                    <a:pt x="0" y="4313"/>
                    <a:pt x="0" y="2411"/>
                    <a:pt x="697" y="1256"/>
                  </a:cubicBezTo>
                  <a:cubicBezTo>
                    <a:pt x="1394" y="102"/>
                    <a:pt x="2787" y="-306"/>
                    <a:pt x="6619" y="237"/>
                  </a:cubicBezTo>
                  <a:cubicBezTo>
                    <a:pt x="10452" y="781"/>
                    <a:pt x="16723" y="2275"/>
                    <a:pt x="19161" y="4177"/>
                  </a:cubicBezTo>
                  <a:cubicBezTo>
                    <a:pt x="21600" y="6079"/>
                    <a:pt x="20206" y="8388"/>
                    <a:pt x="17245" y="10426"/>
                  </a:cubicBezTo>
                  <a:cubicBezTo>
                    <a:pt x="14284" y="12464"/>
                    <a:pt x="9755" y="14230"/>
                    <a:pt x="7142" y="15996"/>
                  </a:cubicBezTo>
                  <a:cubicBezTo>
                    <a:pt x="4529" y="17762"/>
                    <a:pt x="3832" y="19528"/>
                    <a:pt x="3135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917531" y="11112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097381" y="1777999"/>
              <a:ext cx="7435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"/>
                  </a:moveTo>
                  <a:cubicBezTo>
                    <a:pt x="184" y="2469"/>
                    <a:pt x="369" y="3086"/>
                    <a:pt x="590" y="3394"/>
                  </a:cubicBezTo>
                  <a:cubicBezTo>
                    <a:pt x="812" y="3703"/>
                    <a:pt x="1070" y="3703"/>
                    <a:pt x="1319" y="3703"/>
                  </a:cubicBezTo>
                  <a:cubicBezTo>
                    <a:pt x="1568" y="3703"/>
                    <a:pt x="1808" y="3703"/>
                    <a:pt x="2038" y="3600"/>
                  </a:cubicBezTo>
                  <a:cubicBezTo>
                    <a:pt x="2269" y="3497"/>
                    <a:pt x="2490" y="3291"/>
                    <a:pt x="2733" y="2983"/>
                  </a:cubicBezTo>
                  <a:cubicBezTo>
                    <a:pt x="2976" y="2674"/>
                    <a:pt x="3240" y="2263"/>
                    <a:pt x="3474" y="1954"/>
                  </a:cubicBezTo>
                  <a:cubicBezTo>
                    <a:pt x="3708" y="1646"/>
                    <a:pt x="3911" y="1440"/>
                    <a:pt x="4129" y="1234"/>
                  </a:cubicBezTo>
                  <a:cubicBezTo>
                    <a:pt x="4347" y="1029"/>
                    <a:pt x="4581" y="823"/>
                    <a:pt x="4817" y="617"/>
                  </a:cubicBezTo>
                  <a:cubicBezTo>
                    <a:pt x="5054" y="411"/>
                    <a:pt x="5294" y="206"/>
                    <a:pt x="5540" y="103"/>
                  </a:cubicBezTo>
                  <a:cubicBezTo>
                    <a:pt x="5786" y="0"/>
                    <a:pt x="6038" y="0"/>
                    <a:pt x="6290" y="0"/>
                  </a:cubicBezTo>
                  <a:cubicBezTo>
                    <a:pt x="6542" y="0"/>
                    <a:pt x="6794" y="0"/>
                    <a:pt x="7052" y="0"/>
                  </a:cubicBezTo>
                  <a:cubicBezTo>
                    <a:pt x="7311" y="0"/>
                    <a:pt x="7575" y="0"/>
                    <a:pt x="7799" y="0"/>
                  </a:cubicBezTo>
                  <a:cubicBezTo>
                    <a:pt x="8024" y="0"/>
                    <a:pt x="8208" y="0"/>
                    <a:pt x="8396" y="0"/>
                  </a:cubicBezTo>
                  <a:cubicBezTo>
                    <a:pt x="8583" y="0"/>
                    <a:pt x="8774" y="0"/>
                    <a:pt x="8977" y="0"/>
                  </a:cubicBezTo>
                  <a:cubicBezTo>
                    <a:pt x="9180" y="0"/>
                    <a:pt x="9395" y="0"/>
                    <a:pt x="9601" y="0"/>
                  </a:cubicBezTo>
                  <a:cubicBezTo>
                    <a:pt x="9807" y="0"/>
                    <a:pt x="10004" y="0"/>
                    <a:pt x="10216" y="0"/>
                  </a:cubicBezTo>
                  <a:cubicBezTo>
                    <a:pt x="10428" y="0"/>
                    <a:pt x="10656" y="0"/>
                    <a:pt x="10880" y="0"/>
                  </a:cubicBezTo>
                  <a:cubicBezTo>
                    <a:pt x="11104" y="0"/>
                    <a:pt x="11326" y="0"/>
                    <a:pt x="11544" y="103"/>
                  </a:cubicBezTo>
                  <a:cubicBezTo>
                    <a:pt x="11762" y="206"/>
                    <a:pt x="11977" y="411"/>
                    <a:pt x="12196" y="617"/>
                  </a:cubicBezTo>
                  <a:cubicBezTo>
                    <a:pt x="12414" y="823"/>
                    <a:pt x="12635" y="1029"/>
                    <a:pt x="12866" y="1234"/>
                  </a:cubicBezTo>
                  <a:cubicBezTo>
                    <a:pt x="13096" y="1440"/>
                    <a:pt x="13336" y="1646"/>
                    <a:pt x="13561" y="1851"/>
                  </a:cubicBezTo>
                  <a:cubicBezTo>
                    <a:pt x="13785" y="2057"/>
                    <a:pt x="13994" y="2263"/>
                    <a:pt x="14265" y="2571"/>
                  </a:cubicBezTo>
                  <a:cubicBezTo>
                    <a:pt x="14535" y="2880"/>
                    <a:pt x="14867" y="3291"/>
                    <a:pt x="15150" y="3703"/>
                  </a:cubicBezTo>
                  <a:cubicBezTo>
                    <a:pt x="15433" y="4114"/>
                    <a:pt x="15667" y="4526"/>
                    <a:pt x="15891" y="4834"/>
                  </a:cubicBezTo>
                  <a:cubicBezTo>
                    <a:pt x="16115" y="5143"/>
                    <a:pt x="16331" y="5349"/>
                    <a:pt x="16601" y="5760"/>
                  </a:cubicBezTo>
                  <a:cubicBezTo>
                    <a:pt x="16872" y="6171"/>
                    <a:pt x="17198" y="6789"/>
                    <a:pt x="17459" y="7303"/>
                  </a:cubicBezTo>
                  <a:cubicBezTo>
                    <a:pt x="17720" y="7817"/>
                    <a:pt x="17917" y="8229"/>
                    <a:pt x="18123" y="8640"/>
                  </a:cubicBezTo>
                  <a:cubicBezTo>
                    <a:pt x="18329" y="9051"/>
                    <a:pt x="18544" y="9463"/>
                    <a:pt x="18744" y="9977"/>
                  </a:cubicBezTo>
                  <a:cubicBezTo>
                    <a:pt x="18944" y="10491"/>
                    <a:pt x="19128" y="11109"/>
                    <a:pt x="19387" y="12034"/>
                  </a:cubicBezTo>
                  <a:cubicBezTo>
                    <a:pt x="19645" y="12960"/>
                    <a:pt x="19977" y="14194"/>
                    <a:pt x="20253" y="15326"/>
                  </a:cubicBezTo>
                  <a:cubicBezTo>
                    <a:pt x="20530" y="16457"/>
                    <a:pt x="20751" y="17486"/>
                    <a:pt x="20967" y="18514"/>
                  </a:cubicBezTo>
                  <a:cubicBezTo>
                    <a:pt x="21182" y="19543"/>
                    <a:pt x="21391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059281" y="2440117"/>
              <a:ext cx="273051" cy="47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363"/>
                  </a:moveTo>
                  <a:cubicBezTo>
                    <a:pt x="670" y="3649"/>
                    <a:pt x="1340" y="3936"/>
                    <a:pt x="2428" y="3888"/>
                  </a:cubicBezTo>
                  <a:cubicBezTo>
                    <a:pt x="3516" y="3841"/>
                    <a:pt x="5023" y="3458"/>
                    <a:pt x="6195" y="2933"/>
                  </a:cubicBezTo>
                  <a:cubicBezTo>
                    <a:pt x="7367" y="2407"/>
                    <a:pt x="8205" y="1738"/>
                    <a:pt x="8623" y="1164"/>
                  </a:cubicBezTo>
                  <a:cubicBezTo>
                    <a:pt x="9042" y="591"/>
                    <a:pt x="9042" y="113"/>
                    <a:pt x="8623" y="18"/>
                  </a:cubicBezTo>
                  <a:cubicBezTo>
                    <a:pt x="8205" y="-78"/>
                    <a:pt x="7367" y="209"/>
                    <a:pt x="6781" y="830"/>
                  </a:cubicBezTo>
                  <a:cubicBezTo>
                    <a:pt x="6195" y="1451"/>
                    <a:pt x="5860" y="2407"/>
                    <a:pt x="6028" y="3745"/>
                  </a:cubicBezTo>
                  <a:cubicBezTo>
                    <a:pt x="6195" y="5083"/>
                    <a:pt x="6865" y="6803"/>
                    <a:pt x="7451" y="9241"/>
                  </a:cubicBezTo>
                  <a:cubicBezTo>
                    <a:pt x="8037" y="11678"/>
                    <a:pt x="8540" y="14832"/>
                    <a:pt x="8372" y="16887"/>
                  </a:cubicBezTo>
                  <a:cubicBezTo>
                    <a:pt x="8205" y="18941"/>
                    <a:pt x="7367" y="19897"/>
                    <a:pt x="6614" y="20518"/>
                  </a:cubicBezTo>
                  <a:cubicBezTo>
                    <a:pt x="5860" y="21140"/>
                    <a:pt x="5191" y="21426"/>
                    <a:pt x="4437" y="21474"/>
                  </a:cubicBezTo>
                  <a:cubicBezTo>
                    <a:pt x="3684" y="21522"/>
                    <a:pt x="2847" y="21331"/>
                    <a:pt x="2260" y="20949"/>
                  </a:cubicBezTo>
                  <a:cubicBezTo>
                    <a:pt x="1674" y="20566"/>
                    <a:pt x="1340" y="19993"/>
                    <a:pt x="1256" y="19467"/>
                  </a:cubicBezTo>
                  <a:cubicBezTo>
                    <a:pt x="1172" y="18941"/>
                    <a:pt x="1340" y="18464"/>
                    <a:pt x="1842" y="18129"/>
                  </a:cubicBezTo>
                  <a:cubicBezTo>
                    <a:pt x="2344" y="17795"/>
                    <a:pt x="3181" y="17603"/>
                    <a:pt x="4521" y="17556"/>
                  </a:cubicBezTo>
                  <a:cubicBezTo>
                    <a:pt x="5860" y="17508"/>
                    <a:pt x="7702" y="17603"/>
                    <a:pt x="9544" y="17938"/>
                  </a:cubicBezTo>
                  <a:cubicBezTo>
                    <a:pt x="11386" y="18272"/>
                    <a:pt x="13228" y="18846"/>
                    <a:pt x="15237" y="19085"/>
                  </a:cubicBezTo>
                  <a:cubicBezTo>
                    <a:pt x="17247" y="19324"/>
                    <a:pt x="19423" y="19228"/>
                    <a:pt x="21600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442218" y="2402315"/>
              <a:ext cx="150464" cy="46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07" fill="norm" stroke="1" extrusionOk="0">
                  <a:moveTo>
                    <a:pt x="21033" y="1366"/>
                  </a:moveTo>
                  <a:cubicBezTo>
                    <a:pt x="20145" y="880"/>
                    <a:pt x="19258" y="393"/>
                    <a:pt x="18074" y="150"/>
                  </a:cubicBezTo>
                  <a:cubicBezTo>
                    <a:pt x="16891" y="-93"/>
                    <a:pt x="15411" y="-93"/>
                    <a:pt x="13488" y="539"/>
                  </a:cubicBezTo>
                  <a:cubicBezTo>
                    <a:pt x="11565" y="1172"/>
                    <a:pt x="9197" y="2437"/>
                    <a:pt x="6682" y="4821"/>
                  </a:cubicBezTo>
                  <a:cubicBezTo>
                    <a:pt x="4167" y="7204"/>
                    <a:pt x="1504" y="10707"/>
                    <a:pt x="469" y="13334"/>
                  </a:cubicBezTo>
                  <a:cubicBezTo>
                    <a:pt x="-567" y="15961"/>
                    <a:pt x="25" y="17712"/>
                    <a:pt x="3132" y="18929"/>
                  </a:cubicBezTo>
                  <a:cubicBezTo>
                    <a:pt x="6238" y="20145"/>
                    <a:pt x="11860" y="20826"/>
                    <a:pt x="17482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703550" y="2505369"/>
              <a:ext cx="232032" cy="34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4" fill="norm" stroke="1" extrusionOk="0">
                  <a:moveTo>
                    <a:pt x="10333" y="3736"/>
                  </a:moveTo>
                  <a:cubicBezTo>
                    <a:pt x="9744" y="2945"/>
                    <a:pt x="9155" y="2155"/>
                    <a:pt x="8468" y="1957"/>
                  </a:cubicBezTo>
                  <a:cubicBezTo>
                    <a:pt x="7781" y="1760"/>
                    <a:pt x="6995" y="2155"/>
                    <a:pt x="5719" y="3604"/>
                  </a:cubicBezTo>
                  <a:cubicBezTo>
                    <a:pt x="4442" y="5053"/>
                    <a:pt x="2675" y="7555"/>
                    <a:pt x="1595" y="10387"/>
                  </a:cubicBezTo>
                  <a:cubicBezTo>
                    <a:pt x="515" y="13218"/>
                    <a:pt x="122" y="16379"/>
                    <a:pt x="122" y="18289"/>
                  </a:cubicBezTo>
                  <a:cubicBezTo>
                    <a:pt x="122" y="20199"/>
                    <a:pt x="515" y="20857"/>
                    <a:pt x="1399" y="21187"/>
                  </a:cubicBezTo>
                  <a:cubicBezTo>
                    <a:pt x="2282" y="21516"/>
                    <a:pt x="3657" y="21516"/>
                    <a:pt x="5621" y="20726"/>
                  </a:cubicBezTo>
                  <a:cubicBezTo>
                    <a:pt x="7584" y="19936"/>
                    <a:pt x="10137" y="18355"/>
                    <a:pt x="12199" y="16445"/>
                  </a:cubicBezTo>
                  <a:cubicBezTo>
                    <a:pt x="14261" y="14536"/>
                    <a:pt x="15831" y="12296"/>
                    <a:pt x="16715" y="10255"/>
                  </a:cubicBezTo>
                  <a:cubicBezTo>
                    <a:pt x="17599" y="8214"/>
                    <a:pt x="17795" y="6370"/>
                    <a:pt x="17108" y="4855"/>
                  </a:cubicBezTo>
                  <a:cubicBezTo>
                    <a:pt x="16421" y="3340"/>
                    <a:pt x="14850" y="2155"/>
                    <a:pt x="13082" y="1365"/>
                  </a:cubicBezTo>
                  <a:cubicBezTo>
                    <a:pt x="11315" y="575"/>
                    <a:pt x="9351" y="179"/>
                    <a:pt x="7781" y="48"/>
                  </a:cubicBezTo>
                  <a:cubicBezTo>
                    <a:pt x="6210" y="-84"/>
                    <a:pt x="5031" y="48"/>
                    <a:pt x="3853" y="575"/>
                  </a:cubicBezTo>
                  <a:cubicBezTo>
                    <a:pt x="2675" y="1101"/>
                    <a:pt x="1497" y="2023"/>
                    <a:pt x="810" y="2879"/>
                  </a:cubicBezTo>
                  <a:cubicBezTo>
                    <a:pt x="122" y="3736"/>
                    <a:pt x="-74" y="4526"/>
                    <a:pt x="24" y="5250"/>
                  </a:cubicBezTo>
                  <a:cubicBezTo>
                    <a:pt x="122" y="5975"/>
                    <a:pt x="515" y="6633"/>
                    <a:pt x="3657" y="7292"/>
                  </a:cubicBezTo>
                  <a:cubicBezTo>
                    <a:pt x="6799" y="7950"/>
                    <a:pt x="12690" y="8609"/>
                    <a:pt x="16126" y="8806"/>
                  </a:cubicBezTo>
                  <a:cubicBezTo>
                    <a:pt x="19562" y="9004"/>
                    <a:pt x="20544" y="8740"/>
                    <a:pt x="21526" y="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967331" y="2413000"/>
              <a:ext cx="119543" cy="4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35" fill="norm" stroke="1" extrusionOk="0">
                  <a:moveTo>
                    <a:pt x="0" y="0"/>
                  </a:moveTo>
                  <a:cubicBezTo>
                    <a:pt x="6703" y="2800"/>
                    <a:pt x="13407" y="5600"/>
                    <a:pt x="17131" y="8300"/>
                  </a:cubicBezTo>
                  <a:cubicBezTo>
                    <a:pt x="20855" y="11000"/>
                    <a:pt x="21600" y="13600"/>
                    <a:pt x="20669" y="15600"/>
                  </a:cubicBezTo>
                  <a:cubicBezTo>
                    <a:pt x="19738" y="17600"/>
                    <a:pt x="17131" y="19000"/>
                    <a:pt x="14897" y="19900"/>
                  </a:cubicBezTo>
                  <a:cubicBezTo>
                    <a:pt x="12662" y="20800"/>
                    <a:pt x="10800" y="21200"/>
                    <a:pt x="8938" y="21400"/>
                  </a:cubicBezTo>
                  <a:cubicBezTo>
                    <a:pt x="7076" y="21600"/>
                    <a:pt x="5214" y="21600"/>
                    <a:pt x="4283" y="21250"/>
                  </a:cubicBezTo>
                  <a:cubicBezTo>
                    <a:pt x="3352" y="20900"/>
                    <a:pt x="3352" y="20200"/>
                    <a:pt x="3352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278481" y="2633133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291181" y="276860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064668" y="2527300"/>
              <a:ext cx="140914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3" fill="norm" stroke="1" extrusionOk="0">
                  <a:moveTo>
                    <a:pt x="21462" y="0"/>
                  </a:moveTo>
                  <a:cubicBezTo>
                    <a:pt x="18561" y="2922"/>
                    <a:pt x="15659" y="5845"/>
                    <a:pt x="12274" y="9148"/>
                  </a:cubicBezTo>
                  <a:cubicBezTo>
                    <a:pt x="8889" y="12452"/>
                    <a:pt x="5020" y="16136"/>
                    <a:pt x="2763" y="18360"/>
                  </a:cubicBezTo>
                  <a:cubicBezTo>
                    <a:pt x="507" y="20584"/>
                    <a:pt x="-138" y="21346"/>
                    <a:pt x="23" y="21473"/>
                  </a:cubicBezTo>
                  <a:cubicBezTo>
                    <a:pt x="184" y="21600"/>
                    <a:pt x="1152" y="21092"/>
                    <a:pt x="211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281781" y="2520950"/>
              <a:ext cx="254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7"/>
                    <a:pt x="7200" y="8533"/>
                    <a:pt x="3600" y="12133"/>
                  </a:cubicBezTo>
                  <a:cubicBezTo>
                    <a:pt x="0" y="15733"/>
                    <a:pt x="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959681" y="2531397"/>
              <a:ext cx="493551" cy="11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39" fill="norm" stroke="1" extrusionOk="0">
                  <a:moveTo>
                    <a:pt x="1032" y="21239"/>
                  </a:moveTo>
                  <a:cubicBezTo>
                    <a:pt x="570" y="20853"/>
                    <a:pt x="109" y="20468"/>
                    <a:pt x="16" y="19503"/>
                  </a:cubicBezTo>
                  <a:cubicBezTo>
                    <a:pt x="-76" y="18539"/>
                    <a:pt x="201" y="16996"/>
                    <a:pt x="1678" y="14489"/>
                  </a:cubicBezTo>
                  <a:cubicBezTo>
                    <a:pt x="3155" y="11982"/>
                    <a:pt x="5832" y="8510"/>
                    <a:pt x="8693" y="5810"/>
                  </a:cubicBezTo>
                  <a:cubicBezTo>
                    <a:pt x="11555" y="3110"/>
                    <a:pt x="14601" y="1182"/>
                    <a:pt x="16632" y="410"/>
                  </a:cubicBezTo>
                  <a:cubicBezTo>
                    <a:pt x="18662" y="-361"/>
                    <a:pt x="19678" y="25"/>
                    <a:pt x="20324" y="989"/>
                  </a:cubicBezTo>
                  <a:cubicBezTo>
                    <a:pt x="20970" y="1953"/>
                    <a:pt x="21247" y="3496"/>
                    <a:pt x="21524" y="5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983331" y="31559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015081" y="3016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072231" y="313784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11" y="10932"/>
                    <a:pt x="6821" y="1332"/>
                    <a:pt x="10421" y="132"/>
                  </a:cubicBezTo>
                  <a:cubicBezTo>
                    <a:pt x="14021" y="-1068"/>
                    <a:pt x="1781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097631" y="32258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320823" y="3130550"/>
              <a:ext cx="1810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234"/>
                    <a:pt x="1332" y="4469"/>
                    <a:pt x="132" y="8069"/>
                  </a:cubicBezTo>
                  <a:cubicBezTo>
                    <a:pt x="-1068" y="11669"/>
                    <a:pt x="6132" y="1663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107308" y="2284894"/>
              <a:ext cx="137591" cy="17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9" fill="norm" stroke="1" extrusionOk="0">
                  <a:moveTo>
                    <a:pt x="468" y="6232"/>
                  </a:moveTo>
                  <a:cubicBezTo>
                    <a:pt x="468" y="10044"/>
                    <a:pt x="468" y="13855"/>
                    <a:pt x="468" y="16651"/>
                  </a:cubicBezTo>
                  <a:cubicBezTo>
                    <a:pt x="468" y="19446"/>
                    <a:pt x="468" y="21225"/>
                    <a:pt x="304" y="21352"/>
                  </a:cubicBezTo>
                  <a:cubicBezTo>
                    <a:pt x="140" y="21479"/>
                    <a:pt x="-187" y="19954"/>
                    <a:pt x="140" y="16905"/>
                  </a:cubicBezTo>
                  <a:cubicBezTo>
                    <a:pt x="468" y="13855"/>
                    <a:pt x="1449" y="9281"/>
                    <a:pt x="3740" y="5851"/>
                  </a:cubicBezTo>
                  <a:cubicBezTo>
                    <a:pt x="6031" y="2420"/>
                    <a:pt x="9631" y="133"/>
                    <a:pt x="12577" y="6"/>
                  </a:cubicBezTo>
                  <a:cubicBezTo>
                    <a:pt x="15522" y="-121"/>
                    <a:pt x="17813" y="1912"/>
                    <a:pt x="19286" y="4961"/>
                  </a:cubicBezTo>
                  <a:cubicBezTo>
                    <a:pt x="20758" y="8011"/>
                    <a:pt x="21413" y="12077"/>
                    <a:pt x="21249" y="14745"/>
                  </a:cubicBezTo>
                  <a:cubicBezTo>
                    <a:pt x="21086" y="17413"/>
                    <a:pt x="20104" y="18684"/>
                    <a:pt x="19122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719931" y="2454189"/>
              <a:ext cx="146614" cy="51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9" fill="norm" stroke="1" extrusionOk="0">
                  <a:moveTo>
                    <a:pt x="20366" y="3560"/>
                  </a:moveTo>
                  <a:cubicBezTo>
                    <a:pt x="20983" y="2682"/>
                    <a:pt x="21600" y="1804"/>
                    <a:pt x="21291" y="1145"/>
                  </a:cubicBezTo>
                  <a:cubicBezTo>
                    <a:pt x="20983" y="487"/>
                    <a:pt x="19749" y="48"/>
                    <a:pt x="17434" y="4"/>
                  </a:cubicBezTo>
                  <a:cubicBezTo>
                    <a:pt x="15120" y="-40"/>
                    <a:pt x="11726" y="311"/>
                    <a:pt x="8794" y="1848"/>
                  </a:cubicBezTo>
                  <a:cubicBezTo>
                    <a:pt x="5863" y="3384"/>
                    <a:pt x="3394" y="6106"/>
                    <a:pt x="2314" y="8916"/>
                  </a:cubicBezTo>
                  <a:cubicBezTo>
                    <a:pt x="1234" y="11726"/>
                    <a:pt x="1543" y="14623"/>
                    <a:pt x="1851" y="16599"/>
                  </a:cubicBezTo>
                  <a:cubicBezTo>
                    <a:pt x="2160" y="18575"/>
                    <a:pt x="2469" y="19628"/>
                    <a:pt x="2469" y="20375"/>
                  </a:cubicBezTo>
                  <a:cubicBezTo>
                    <a:pt x="2469" y="21121"/>
                    <a:pt x="2160" y="21560"/>
                    <a:pt x="1697" y="21516"/>
                  </a:cubicBezTo>
                  <a:cubicBezTo>
                    <a:pt x="1234" y="21472"/>
                    <a:pt x="617" y="20945"/>
                    <a:pt x="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625623" y="2753455"/>
              <a:ext cx="253059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78" fill="norm" stroke="1" extrusionOk="0">
                  <a:moveTo>
                    <a:pt x="1000" y="21078"/>
                  </a:moveTo>
                  <a:cubicBezTo>
                    <a:pt x="460" y="18609"/>
                    <a:pt x="-80" y="16141"/>
                    <a:pt x="10" y="13981"/>
                  </a:cubicBezTo>
                  <a:cubicBezTo>
                    <a:pt x="100" y="11821"/>
                    <a:pt x="820" y="9969"/>
                    <a:pt x="4060" y="7501"/>
                  </a:cubicBezTo>
                  <a:cubicBezTo>
                    <a:pt x="7300" y="5032"/>
                    <a:pt x="13060" y="1947"/>
                    <a:pt x="16390" y="712"/>
                  </a:cubicBezTo>
                  <a:cubicBezTo>
                    <a:pt x="19720" y="-522"/>
                    <a:pt x="20620" y="95"/>
                    <a:pt x="2152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904081" y="2882900"/>
              <a:ext cx="1270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2836"/>
                    <a:pt x="9360" y="5673"/>
                    <a:pt x="12960" y="9273"/>
                  </a:cubicBezTo>
                  <a:cubicBezTo>
                    <a:pt x="16560" y="12873"/>
                    <a:pt x="19080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908770" y="2908300"/>
              <a:ext cx="12231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8226" y="1234"/>
                    <a:pt x="15297" y="2469"/>
                    <a:pt x="11636" y="5554"/>
                  </a:cubicBezTo>
                  <a:cubicBezTo>
                    <a:pt x="7975" y="8640"/>
                    <a:pt x="3582" y="13577"/>
                    <a:pt x="1569" y="16560"/>
                  </a:cubicBezTo>
                  <a:cubicBezTo>
                    <a:pt x="-445" y="19543"/>
                    <a:pt x="-79" y="20571"/>
                    <a:pt x="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223936" y="2504364"/>
              <a:ext cx="162746" cy="42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33" fill="norm" stroke="1" extrusionOk="0">
                  <a:moveTo>
                    <a:pt x="21292" y="2121"/>
                  </a:moveTo>
                  <a:cubicBezTo>
                    <a:pt x="20184" y="1372"/>
                    <a:pt x="19077" y="624"/>
                    <a:pt x="17692" y="249"/>
                  </a:cubicBezTo>
                  <a:cubicBezTo>
                    <a:pt x="16307" y="-125"/>
                    <a:pt x="14646" y="-125"/>
                    <a:pt x="12292" y="570"/>
                  </a:cubicBezTo>
                  <a:cubicBezTo>
                    <a:pt x="9938" y="1265"/>
                    <a:pt x="6892" y="2655"/>
                    <a:pt x="4538" y="4954"/>
                  </a:cubicBezTo>
                  <a:cubicBezTo>
                    <a:pt x="2184" y="7253"/>
                    <a:pt x="523" y="10461"/>
                    <a:pt x="107" y="13027"/>
                  </a:cubicBezTo>
                  <a:cubicBezTo>
                    <a:pt x="-308" y="15594"/>
                    <a:pt x="523" y="17519"/>
                    <a:pt x="1907" y="18855"/>
                  </a:cubicBezTo>
                  <a:cubicBezTo>
                    <a:pt x="3292" y="20192"/>
                    <a:pt x="5230" y="20940"/>
                    <a:pt x="7169" y="21208"/>
                  </a:cubicBezTo>
                  <a:cubicBezTo>
                    <a:pt x="9107" y="21475"/>
                    <a:pt x="11046" y="21261"/>
                    <a:pt x="12984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450181" y="257175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4443"/>
                    <a:pt x="6750" y="8885"/>
                    <a:pt x="9788" y="12409"/>
                  </a:cubicBezTo>
                  <a:cubicBezTo>
                    <a:pt x="12825" y="15932"/>
                    <a:pt x="15525" y="18536"/>
                    <a:pt x="17438" y="19915"/>
                  </a:cubicBezTo>
                  <a:cubicBezTo>
                    <a:pt x="19350" y="21294"/>
                    <a:pt x="20475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494631" y="2540000"/>
              <a:ext cx="1651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862"/>
                    <a:pt x="16615" y="3724"/>
                    <a:pt x="13292" y="6703"/>
                  </a:cubicBezTo>
                  <a:cubicBezTo>
                    <a:pt x="9969" y="9683"/>
                    <a:pt x="5815" y="13779"/>
                    <a:pt x="3462" y="16448"/>
                  </a:cubicBezTo>
                  <a:cubicBezTo>
                    <a:pt x="1108" y="19117"/>
                    <a:pt x="554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716881" y="28321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731280" y="2673350"/>
              <a:ext cx="23702" cy="2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300" fill="norm" stroke="1" extrusionOk="0">
                  <a:moveTo>
                    <a:pt x="20155" y="4629"/>
                  </a:moveTo>
                  <a:cubicBezTo>
                    <a:pt x="11155" y="6171"/>
                    <a:pt x="2155" y="7714"/>
                    <a:pt x="355" y="11571"/>
                  </a:cubicBezTo>
                  <a:cubicBezTo>
                    <a:pt x="-1445" y="15429"/>
                    <a:pt x="3955" y="21600"/>
                    <a:pt x="8455" y="20057"/>
                  </a:cubicBezTo>
                  <a:cubicBezTo>
                    <a:pt x="12955" y="18514"/>
                    <a:pt x="16555" y="9257"/>
                    <a:pt x="20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761331" y="2489200"/>
              <a:ext cx="12703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9406" y="0"/>
                  </a:moveTo>
                  <a:cubicBezTo>
                    <a:pt x="12542" y="1600"/>
                    <a:pt x="15677" y="3200"/>
                    <a:pt x="17942" y="5650"/>
                  </a:cubicBezTo>
                  <a:cubicBezTo>
                    <a:pt x="20206" y="8100"/>
                    <a:pt x="21600" y="11400"/>
                    <a:pt x="20555" y="13900"/>
                  </a:cubicBezTo>
                  <a:cubicBezTo>
                    <a:pt x="19510" y="16400"/>
                    <a:pt x="16026" y="18100"/>
                    <a:pt x="12194" y="19250"/>
                  </a:cubicBezTo>
                  <a:cubicBezTo>
                    <a:pt x="8361" y="20400"/>
                    <a:pt x="4181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688431" y="2860393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694781" y="29908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939381" y="2616200"/>
              <a:ext cx="38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91"/>
                    <a:pt x="7200" y="8182"/>
                    <a:pt x="9000" y="11373"/>
                  </a:cubicBezTo>
                  <a:cubicBezTo>
                    <a:pt x="10800" y="14564"/>
                    <a:pt x="10800" y="16855"/>
                    <a:pt x="12600" y="18409"/>
                  </a:cubicBezTo>
                  <a:cubicBezTo>
                    <a:pt x="14400" y="19964"/>
                    <a:pt x="1800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710781" y="3035300"/>
              <a:ext cx="558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55" y="0"/>
                    <a:pt x="6709" y="0"/>
                    <a:pt x="9818" y="1200"/>
                  </a:cubicBezTo>
                  <a:cubicBezTo>
                    <a:pt x="12927" y="2400"/>
                    <a:pt x="15791" y="4800"/>
                    <a:pt x="17714" y="8400"/>
                  </a:cubicBezTo>
                  <a:cubicBezTo>
                    <a:pt x="19636" y="12000"/>
                    <a:pt x="2061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641333" y="3217071"/>
              <a:ext cx="164699" cy="23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45" fill="norm" stroke="1" extrusionOk="0">
                  <a:moveTo>
                    <a:pt x="21009" y="5329"/>
                  </a:moveTo>
                  <a:cubicBezTo>
                    <a:pt x="19389" y="3434"/>
                    <a:pt x="17769" y="1540"/>
                    <a:pt x="16014" y="592"/>
                  </a:cubicBezTo>
                  <a:cubicBezTo>
                    <a:pt x="14259" y="-355"/>
                    <a:pt x="12369" y="-355"/>
                    <a:pt x="9534" y="2013"/>
                  </a:cubicBezTo>
                  <a:cubicBezTo>
                    <a:pt x="6699" y="4382"/>
                    <a:pt x="2919" y="9119"/>
                    <a:pt x="1164" y="12434"/>
                  </a:cubicBezTo>
                  <a:cubicBezTo>
                    <a:pt x="-591" y="15750"/>
                    <a:pt x="-321" y="17645"/>
                    <a:pt x="1704" y="18877"/>
                  </a:cubicBezTo>
                  <a:cubicBezTo>
                    <a:pt x="3729" y="20108"/>
                    <a:pt x="7509" y="20677"/>
                    <a:pt x="11289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822179" y="3213099"/>
              <a:ext cx="110464" cy="26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57" fill="norm" stroke="1" extrusionOk="0">
                  <a:moveTo>
                    <a:pt x="7607" y="0"/>
                  </a:moveTo>
                  <a:cubicBezTo>
                    <a:pt x="6429" y="3881"/>
                    <a:pt x="5251" y="7762"/>
                    <a:pt x="4465" y="10716"/>
                  </a:cubicBezTo>
                  <a:cubicBezTo>
                    <a:pt x="3680" y="13669"/>
                    <a:pt x="3287" y="15694"/>
                    <a:pt x="2895" y="17212"/>
                  </a:cubicBezTo>
                  <a:cubicBezTo>
                    <a:pt x="2502" y="18731"/>
                    <a:pt x="2109" y="19744"/>
                    <a:pt x="1716" y="19828"/>
                  </a:cubicBezTo>
                  <a:cubicBezTo>
                    <a:pt x="1324" y="19912"/>
                    <a:pt x="931" y="19069"/>
                    <a:pt x="1520" y="17634"/>
                  </a:cubicBezTo>
                  <a:cubicBezTo>
                    <a:pt x="2109" y="16200"/>
                    <a:pt x="3680" y="14175"/>
                    <a:pt x="5447" y="12909"/>
                  </a:cubicBezTo>
                  <a:cubicBezTo>
                    <a:pt x="7215" y="11644"/>
                    <a:pt x="9178" y="11137"/>
                    <a:pt x="10945" y="11137"/>
                  </a:cubicBezTo>
                  <a:cubicBezTo>
                    <a:pt x="12713" y="11137"/>
                    <a:pt x="14284" y="11644"/>
                    <a:pt x="15658" y="12234"/>
                  </a:cubicBezTo>
                  <a:cubicBezTo>
                    <a:pt x="17033" y="12825"/>
                    <a:pt x="18211" y="13500"/>
                    <a:pt x="19193" y="14344"/>
                  </a:cubicBezTo>
                  <a:cubicBezTo>
                    <a:pt x="20175" y="15187"/>
                    <a:pt x="20960" y="16200"/>
                    <a:pt x="20175" y="17381"/>
                  </a:cubicBezTo>
                  <a:cubicBezTo>
                    <a:pt x="19389" y="18563"/>
                    <a:pt x="17033" y="19912"/>
                    <a:pt x="13695" y="20672"/>
                  </a:cubicBezTo>
                  <a:cubicBezTo>
                    <a:pt x="10356" y="21431"/>
                    <a:pt x="6036" y="21600"/>
                    <a:pt x="3287" y="21347"/>
                  </a:cubicBezTo>
                  <a:cubicBezTo>
                    <a:pt x="538" y="21094"/>
                    <a:pt x="-640" y="20419"/>
                    <a:pt x="342" y="19659"/>
                  </a:cubicBezTo>
                  <a:cubicBezTo>
                    <a:pt x="1324" y="18900"/>
                    <a:pt x="4465" y="18056"/>
                    <a:pt x="7607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040981" y="33908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163281" y="3338902"/>
              <a:ext cx="195201" cy="11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71" fill="norm" stroke="1" extrusionOk="0">
                  <a:moveTo>
                    <a:pt x="11664" y="6113"/>
                  </a:moveTo>
                  <a:cubicBezTo>
                    <a:pt x="11200" y="4150"/>
                    <a:pt x="10735" y="2186"/>
                    <a:pt x="9690" y="1008"/>
                  </a:cubicBezTo>
                  <a:cubicBezTo>
                    <a:pt x="8645" y="-170"/>
                    <a:pt x="7019" y="-563"/>
                    <a:pt x="5277" y="1204"/>
                  </a:cubicBezTo>
                  <a:cubicBezTo>
                    <a:pt x="3535" y="2972"/>
                    <a:pt x="1677" y="6899"/>
                    <a:pt x="748" y="9844"/>
                  </a:cubicBezTo>
                  <a:cubicBezTo>
                    <a:pt x="-181" y="12790"/>
                    <a:pt x="-181" y="14753"/>
                    <a:pt x="400" y="16128"/>
                  </a:cubicBezTo>
                  <a:cubicBezTo>
                    <a:pt x="980" y="17502"/>
                    <a:pt x="2142" y="18288"/>
                    <a:pt x="3767" y="17895"/>
                  </a:cubicBezTo>
                  <a:cubicBezTo>
                    <a:pt x="5393" y="17502"/>
                    <a:pt x="7484" y="15932"/>
                    <a:pt x="9109" y="13968"/>
                  </a:cubicBezTo>
                  <a:cubicBezTo>
                    <a:pt x="10735" y="12004"/>
                    <a:pt x="11896" y="9648"/>
                    <a:pt x="12477" y="9648"/>
                  </a:cubicBezTo>
                  <a:cubicBezTo>
                    <a:pt x="13058" y="9648"/>
                    <a:pt x="13058" y="12004"/>
                    <a:pt x="13754" y="14361"/>
                  </a:cubicBezTo>
                  <a:cubicBezTo>
                    <a:pt x="14451" y="16717"/>
                    <a:pt x="15845" y="19073"/>
                    <a:pt x="17238" y="20055"/>
                  </a:cubicBezTo>
                  <a:cubicBezTo>
                    <a:pt x="18632" y="21037"/>
                    <a:pt x="20025" y="20644"/>
                    <a:pt x="21419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371181" y="3263900"/>
              <a:ext cx="8208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6322" y="0"/>
                  </a:moveTo>
                  <a:cubicBezTo>
                    <a:pt x="12117" y="3436"/>
                    <a:pt x="17912" y="6873"/>
                    <a:pt x="19756" y="9900"/>
                  </a:cubicBezTo>
                  <a:cubicBezTo>
                    <a:pt x="21600" y="12927"/>
                    <a:pt x="19493" y="15545"/>
                    <a:pt x="15541" y="17427"/>
                  </a:cubicBezTo>
                  <a:cubicBezTo>
                    <a:pt x="11590" y="19309"/>
                    <a:pt x="5795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536922" y="3101817"/>
              <a:ext cx="100960" cy="1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34" fill="norm" stroke="1" extrusionOk="0">
                  <a:moveTo>
                    <a:pt x="1214" y="1498"/>
                  </a:moveTo>
                  <a:cubicBezTo>
                    <a:pt x="1664" y="6734"/>
                    <a:pt x="2114" y="11970"/>
                    <a:pt x="1889" y="15407"/>
                  </a:cubicBezTo>
                  <a:cubicBezTo>
                    <a:pt x="1664" y="18843"/>
                    <a:pt x="764" y="20479"/>
                    <a:pt x="314" y="20152"/>
                  </a:cubicBezTo>
                  <a:cubicBezTo>
                    <a:pt x="-136" y="19825"/>
                    <a:pt x="-136" y="17534"/>
                    <a:pt x="539" y="14752"/>
                  </a:cubicBezTo>
                  <a:cubicBezTo>
                    <a:pt x="1214" y="11970"/>
                    <a:pt x="2564" y="8698"/>
                    <a:pt x="5039" y="5916"/>
                  </a:cubicBezTo>
                  <a:cubicBezTo>
                    <a:pt x="7514" y="3134"/>
                    <a:pt x="11114" y="843"/>
                    <a:pt x="13814" y="189"/>
                  </a:cubicBezTo>
                  <a:cubicBezTo>
                    <a:pt x="16514" y="-466"/>
                    <a:pt x="18314" y="516"/>
                    <a:pt x="19439" y="4279"/>
                  </a:cubicBezTo>
                  <a:cubicBezTo>
                    <a:pt x="20564" y="8043"/>
                    <a:pt x="21014" y="14589"/>
                    <a:pt x="21464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015554" y="324354"/>
              <a:ext cx="2546234" cy="102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79" fill="norm" stroke="1" extrusionOk="0">
                  <a:moveTo>
                    <a:pt x="6455" y="723"/>
                  </a:moveTo>
                  <a:cubicBezTo>
                    <a:pt x="6446" y="545"/>
                    <a:pt x="6437" y="367"/>
                    <a:pt x="6415" y="245"/>
                  </a:cubicBezTo>
                  <a:cubicBezTo>
                    <a:pt x="6392" y="122"/>
                    <a:pt x="6356" y="56"/>
                    <a:pt x="6262" y="22"/>
                  </a:cubicBezTo>
                  <a:cubicBezTo>
                    <a:pt x="6168" y="-11"/>
                    <a:pt x="6015" y="-11"/>
                    <a:pt x="5782" y="45"/>
                  </a:cubicBezTo>
                  <a:cubicBezTo>
                    <a:pt x="5549" y="100"/>
                    <a:pt x="5235" y="211"/>
                    <a:pt x="4903" y="345"/>
                  </a:cubicBezTo>
                  <a:cubicBezTo>
                    <a:pt x="4571" y="478"/>
                    <a:pt x="4221" y="634"/>
                    <a:pt x="3871" y="790"/>
                  </a:cubicBezTo>
                  <a:cubicBezTo>
                    <a:pt x="3521" y="946"/>
                    <a:pt x="3171" y="1101"/>
                    <a:pt x="2821" y="1268"/>
                  </a:cubicBezTo>
                  <a:cubicBezTo>
                    <a:pt x="2471" y="1435"/>
                    <a:pt x="2121" y="1613"/>
                    <a:pt x="1771" y="1769"/>
                  </a:cubicBezTo>
                  <a:cubicBezTo>
                    <a:pt x="1421" y="1924"/>
                    <a:pt x="1071" y="2058"/>
                    <a:pt x="802" y="2158"/>
                  </a:cubicBezTo>
                  <a:cubicBezTo>
                    <a:pt x="532" y="2258"/>
                    <a:pt x="344" y="2325"/>
                    <a:pt x="223" y="2380"/>
                  </a:cubicBezTo>
                  <a:cubicBezTo>
                    <a:pt x="102" y="2436"/>
                    <a:pt x="48" y="2480"/>
                    <a:pt x="21" y="2581"/>
                  </a:cubicBezTo>
                  <a:cubicBezTo>
                    <a:pt x="-6" y="2681"/>
                    <a:pt x="-6" y="2836"/>
                    <a:pt x="16" y="3248"/>
                  </a:cubicBezTo>
                  <a:cubicBezTo>
                    <a:pt x="39" y="3659"/>
                    <a:pt x="84" y="4327"/>
                    <a:pt x="142" y="5050"/>
                  </a:cubicBezTo>
                  <a:cubicBezTo>
                    <a:pt x="200" y="5773"/>
                    <a:pt x="272" y="6551"/>
                    <a:pt x="322" y="7308"/>
                  </a:cubicBezTo>
                  <a:cubicBezTo>
                    <a:pt x="371" y="8064"/>
                    <a:pt x="398" y="8798"/>
                    <a:pt x="416" y="9599"/>
                  </a:cubicBezTo>
                  <a:cubicBezTo>
                    <a:pt x="434" y="10400"/>
                    <a:pt x="443" y="11267"/>
                    <a:pt x="452" y="12135"/>
                  </a:cubicBezTo>
                  <a:cubicBezTo>
                    <a:pt x="461" y="13002"/>
                    <a:pt x="470" y="13870"/>
                    <a:pt x="479" y="14749"/>
                  </a:cubicBezTo>
                  <a:cubicBezTo>
                    <a:pt x="488" y="15627"/>
                    <a:pt x="497" y="16517"/>
                    <a:pt x="510" y="17307"/>
                  </a:cubicBezTo>
                  <a:cubicBezTo>
                    <a:pt x="523" y="18097"/>
                    <a:pt x="541" y="18786"/>
                    <a:pt x="564" y="19387"/>
                  </a:cubicBezTo>
                  <a:cubicBezTo>
                    <a:pt x="586" y="19987"/>
                    <a:pt x="613" y="20499"/>
                    <a:pt x="631" y="20810"/>
                  </a:cubicBezTo>
                  <a:cubicBezTo>
                    <a:pt x="649" y="21122"/>
                    <a:pt x="658" y="21233"/>
                    <a:pt x="676" y="21344"/>
                  </a:cubicBezTo>
                  <a:cubicBezTo>
                    <a:pt x="694" y="21456"/>
                    <a:pt x="721" y="21567"/>
                    <a:pt x="770" y="21578"/>
                  </a:cubicBezTo>
                  <a:cubicBezTo>
                    <a:pt x="820" y="21589"/>
                    <a:pt x="891" y="21500"/>
                    <a:pt x="1035" y="21411"/>
                  </a:cubicBezTo>
                  <a:cubicBezTo>
                    <a:pt x="1179" y="21322"/>
                    <a:pt x="1394" y="21233"/>
                    <a:pt x="1686" y="21166"/>
                  </a:cubicBezTo>
                  <a:cubicBezTo>
                    <a:pt x="1977" y="21100"/>
                    <a:pt x="2345" y="21055"/>
                    <a:pt x="2691" y="21011"/>
                  </a:cubicBezTo>
                  <a:cubicBezTo>
                    <a:pt x="3036" y="20966"/>
                    <a:pt x="3359" y="20922"/>
                    <a:pt x="3705" y="20866"/>
                  </a:cubicBezTo>
                  <a:cubicBezTo>
                    <a:pt x="4050" y="20810"/>
                    <a:pt x="4418" y="20744"/>
                    <a:pt x="4773" y="20688"/>
                  </a:cubicBezTo>
                  <a:cubicBezTo>
                    <a:pt x="5127" y="20632"/>
                    <a:pt x="5468" y="20588"/>
                    <a:pt x="5818" y="20543"/>
                  </a:cubicBezTo>
                  <a:cubicBezTo>
                    <a:pt x="6168" y="20499"/>
                    <a:pt x="6527" y="20454"/>
                    <a:pt x="6899" y="20421"/>
                  </a:cubicBezTo>
                  <a:cubicBezTo>
                    <a:pt x="7272" y="20388"/>
                    <a:pt x="7658" y="20366"/>
                    <a:pt x="8003" y="20343"/>
                  </a:cubicBezTo>
                  <a:cubicBezTo>
                    <a:pt x="8349" y="20321"/>
                    <a:pt x="8654" y="20299"/>
                    <a:pt x="8963" y="20277"/>
                  </a:cubicBezTo>
                  <a:cubicBezTo>
                    <a:pt x="9273" y="20254"/>
                    <a:pt x="9587" y="20232"/>
                    <a:pt x="9901" y="20221"/>
                  </a:cubicBezTo>
                  <a:cubicBezTo>
                    <a:pt x="10215" y="20210"/>
                    <a:pt x="10529" y="20210"/>
                    <a:pt x="10843" y="20199"/>
                  </a:cubicBezTo>
                  <a:cubicBezTo>
                    <a:pt x="11157" y="20188"/>
                    <a:pt x="11472" y="20165"/>
                    <a:pt x="11777" y="20154"/>
                  </a:cubicBezTo>
                  <a:cubicBezTo>
                    <a:pt x="12082" y="20143"/>
                    <a:pt x="12378" y="20143"/>
                    <a:pt x="12683" y="20143"/>
                  </a:cubicBezTo>
                  <a:cubicBezTo>
                    <a:pt x="12988" y="20143"/>
                    <a:pt x="13302" y="20143"/>
                    <a:pt x="13643" y="20143"/>
                  </a:cubicBezTo>
                  <a:cubicBezTo>
                    <a:pt x="13984" y="20143"/>
                    <a:pt x="14352" y="20143"/>
                    <a:pt x="14711" y="20154"/>
                  </a:cubicBezTo>
                  <a:cubicBezTo>
                    <a:pt x="15070" y="20165"/>
                    <a:pt x="15420" y="20188"/>
                    <a:pt x="15757" y="20199"/>
                  </a:cubicBezTo>
                  <a:cubicBezTo>
                    <a:pt x="16093" y="20210"/>
                    <a:pt x="16416" y="20210"/>
                    <a:pt x="16762" y="20210"/>
                  </a:cubicBezTo>
                  <a:cubicBezTo>
                    <a:pt x="17107" y="20210"/>
                    <a:pt x="17475" y="20210"/>
                    <a:pt x="17821" y="20199"/>
                  </a:cubicBezTo>
                  <a:cubicBezTo>
                    <a:pt x="18166" y="20188"/>
                    <a:pt x="18489" y="20165"/>
                    <a:pt x="18803" y="20121"/>
                  </a:cubicBezTo>
                  <a:cubicBezTo>
                    <a:pt x="19117" y="20076"/>
                    <a:pt x="19422" y="20010"/>
                    <a:pt x="19723" y="19943"/>
                  </a:cubicBezTo>
                  <a:cubicBezTo>
                    <a:pt x="20024" y="19876"/>
                    <a:pt x="20320" y="19809"/>
                    <a:pt x="20540" y="19743"/>
                  </a:cubicBezTo>
                  <a:cubicBezTo>
                    <a:pt x="20759" y="19676"/>
                    <a:pt x="20903" y="19609"/>
                    <a:pt x="21002" y="19554"/>
                  </a:cubicBezTo>
                  <a:cubicBezTo>
                    <a:pt x="21100" y="19498"/>
                    <a:pt x="21154" y="19453"/>
                    <a:pt x="21186" y="19376"/>
                  </a:cubicBezTo>
                  <a:cubicBezTo>
                    <a:pt x="21217" y="19298"/>
                    <a:pt x="21226" y="19187"/>
                    <a:pt x="21226" y="18942"/>
                  </a:cubicBezTo>
                  <a:cubicBezTo>
                    <a:pt x="21226" y="18697"/>
                    <a:pt x="21217" y="18319"/>
                    <a:pt x="21240" y="17774"/>
                  </a:cubicBezTo>
                  <a:cubicBezTo>
                    <a:pt x="21262" y="17229"/>
                    <a:pt x="21316" y="16517"/>
                    <a:pt x="21356" y="15761"/>
                  </a:cubicBezTo>
                  <a:cubicBezTo>
                    <a:pt x="21397" y="15004"/>
                    <a:pt x="21423" y="14204"/>
                    <a:pt x="21450" y="13369"/>
                  </a:cubicBezTo>
                  <a:cubicBezTo>
                    <a:pt x="21477" y="12535"/>
                    <a:pt x="21504" y="11668"/>
                    <a:pt x="21531" y="10833"/>
                  </a:cubicBezTo>
                  <a:cubicBezTo>
                    <a:pt x="21558" y="9999"/>
                    <a:pt x="21585" y="9198"/>
                    <a:pt x="21590" y="8375"/>
                  </a:cubicBezTo>
                  <a:cubicBezTo>
                    <a:pt x="21594" y="7552"/>
                    <a:pt x="21576" y="6707"/>
                    <a:pt x="21513" y="5951"/>
                  </a:cubicBezTo>
                  <a:cubicBezTo>
                    <a:pt x="21450" y="5194"/>
                    <a:pt x="21343" y="4527"/>
                    <a:pt x="21226" y="4049"/>
                  </a:cubicBezTo>
                  <a:cubicBezTo>
                    <a:pt x="21109" y="3570"/>
                    <a:pt x="20984" y="3281"/>
                    <a:pt x="20854" y="3103"/>
                  </a:cubicBezTo>
                  <a:cubicBezTo>
                    <a:pt x="20724" y="2925"/>
                    <a:pt x="20589" y="2859"/>
                    <a:pt x="20369" y="2803"/>
                  </a:cubicBezTo>
                  <a:cubicBezTo>
                    <a:pt x="20149" y="2747"/>
                    <a:pt x="19844" y="2703"/>
                    <a:pt x="19539" y="2636"/>
                  </a:cubicBezTo>
                  <a:cubicBezTo>
                    <a:pt x="19234" y="2569"/>
                    <a:pt x="18929" y="2480"/>
                    <a:pt x="18601" y="2380"/>
                  </a:cubicBezTo>
                  <a:cubicBezTo>
                    <a:pt x="18274" y="2280"/>
                    <a:pt x="17924" y="2169"/>
                    <a:pt x="17560" y="2080"/>
                  </a:cubicBezTo>
                  <a:cubicBezTo>
                    <a:pt x="17197" y="1991"/>
                    <a:pt x="16820" y="1924"/>
                    <a:pt x="16456" y="1846"/>
                  </a:cubicBezTo>
                  <a:cubicBezTo>
                    <a:pt x="16093" y="1769"/>
                    <a:pt x="15743" y="1680"/>
                    <a:pt x="15375" y="1602"/>
                  </a:cubicBezTo>
                  <a:cubicBezTo>
                    <a:pt x="15007" y="1524"/>
                    <a:pt x="14621" y="1457"/>
                    <a:pt x="14280" y="1402"/>
                  </a:cubicBezTo>
                  <a:cubicBezTo>
                    <a:pt x="13939" y="1346"/>
                    <a:pt x="13643" y="1301"/>
                    <a:pt x="13334" y="1257"/>
                  </a:cubicBezTo>
                  <a:cubicBezTo>
                    <a:pt x="13024" y="1212"/>
                    <a:pt x="12701" y="1168"/>
                    <a:pt x="12378" y="1124"/>
                  </a:cubicBezTo>
                  <a:cubicBezTo>
                    <a:pt x="12055" y="1079"/>
                    <a:pt x="11732" y="1035"/>
                    <a:pt x="11395" y="1012"/>
                  </a:cubicBezTo>
                  <a:cubicBezTo>
                    <a:pt x="11059" y="990"/>
                    <a:pt x="10709" y="990"/>
                    <a:pt x="10363" y="979"/>
                  </a:cubicBezTo>
                  <a:cubicBezTo>
                    <a:pt x="10018" y="968"/>
                    <a:pt x="9677" y="946"/>
                    <a:pt x="9331" y="934"/>
                  </a:cubicBezTo>
                  <a:cubicBezTo>
                    <a:pt x="8986" y="923"/>
                    <a:pt x="8636" y="923"/>
                    <a:pt x="8304" y="923"/>
                  </a:cubicBezTo>
                  <a:cubicBezTo>
                    <a:pt x="7972" y="923"/>
                    <a:pt x="7658" y="923"/>
                    <a:pt x="7303" y="934"/>
                  </a:cubicBezTo>
                  <a:cubicBezTo>
                    <a:pt x="6949" y="946"/>
                    <a:pt x="6554" y="968"/>
                    <a:pt x="6146" y="1023"/>
                  </a:cubicBezTo>
                  <a:cubicBezTo>
                    <a:pt x="5737" y="1079"/>
                    <a:pt x="5315" y="1168"/>
                    <a:pt x="5069" y="1224"/>
                  </a:cubicBezTo>
                  <a:cubicBezTo>
                    <a:pt x="4822" y="1279"/>
                    <a:pt x="4750" y="1301"/>
                    <a:pt x="4678" y="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562877" y="0"/>
              <a:ext cx="100679" cy="22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44" fill="norm" stroke="1" extrusionOk="0">
                  <a:moveTo>
                    <a:pt x="1031" y="0"/>
                  </a:moveTo>
                  <a:cubicBezTo>
                    <a:pt x="586" y="2300"/>
                    <a:pt x="141" y="4600"/>
                    <a:pt x="29" y="7550"/>
                  </a:cubicBezTo>
                  <a:cubicBezTo>
                    <a:pt x="-82" y="10500"/>
                    <a:pt x="141" y="14100"/>
                    <a:pt x="363" y="16150"/>
                  </a:cubicBezTo>
                  <a:cubicBezTo>
                    <a:pt x="586" y="18200"/>
                    <a:pt x="809" y="18700"/>
                    <a:pt x="920" y="19250"/>
                  </a:cubicBezTo>
                  <a:cubicBezTo>
                    <a:pt x="1031" y="19800"/>
                    <a:pt x="1031" y="20400"/>
                    <a:pt x="1031" y="20400"/>
                  </a:cubicBezTo>
                  <a:cubicBezTo>
                    <a:pt x="1031" y="20400"/>
                    <a:pt x="1031" y="19800"/>
                    <a:pt x="1477" y="18550"/>
                  </a:cubicBezTo>
                  <a:cubicBezTo>
                    <a:pt x="1922" y="17300"/>
                    <a:pt x="2813" y="15400"/>
                    <a:pt x="4149" y="14050"/>
                  </a:cubicBezTo>
                  <a:cubicBezTo>
                    <a:pt x="5485" y="12700"/>
                    <a:pt x="7266" y="11900"/>
                    <a:pt x="9493" y="11650"/>
                  </a:cubicBezTo>
                  <a:cubicBezTo>
                    <a:pt x="11720" y="11400"/>
                    <a:pt x="14392" y="11700"/>
                    <a:pt x="16619" y="12700"/>
                  </a:cubicBezTo>
                  <a:cubicBezTo>
                    <a:pt x="18846" y="13700"/>
                    <a:pt x="20627" y="15400"/>
                    <a:pt x="21073" y="16750"/>
                  </a:cubicBezTo>
                  <a:cubicBezTo>
                    <a:pt x="21518" y="18100"/>
                    <a:pt x="20627" y="19100"/>
                    <a:pt x="18178" y="19850"/>
                  </a:cubicBezTo>
                  <a:cubicBezTo>
                    <a:pt x="15728" y="20600"/>
                    <a:pt x="11720" y="21100"/>
                    <a:pt x="9048" y="21350"/>
                  </a:cubicBezTo>
                  <a:cubicBezTo>
                    <a:pt x="6376" y="21600"/>
                    <a:pt x="5040" y="21600"/>
                    <a:pt x="4038" y="21400"/>
                  </a:cubicBezTo>
                  <a:cubicBezTo>
                    <a:pt x="3036" y="21200"/>
                    <a:pt x="2367" y="20800"/>
                    <a:pt x="2367" y="20400"/>
                  </a:cubicBezTo>
                  <a:cubicBezTo>
                    <a:pt x="2367" y="20000"/>
                    <a:pt x="3036" y="19600"/>
                    <a:pt x="3926" y="19300"/>
                  </a:cubicBezTo>
                  <a:cubicBezTo>
                    <a:pt x="4817" y="19000"/>
                    <a:pt x="5930" y="18800"/>
                    <a:pt x="7044" y="18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831306" y="63500"/>
              <a:ext cx="12017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0" y="0"/>
                  </a:moveTo>
                  <a:cubicBezTo>
                    <a:pt x="5305" y="2127"/>
                    <a:pt x="10611" y="4255"/>
                    <a:pt x="13926" y="5482"/>
                  </a:cubicBezTo>
                  <a:cubicBezTo>
                    <a:pt x="17242" y="6709"/>
                    <a:pt x="18568" y="7036"/>
                    <a:pt x="19611" y="7445"/>
                  </a:cubicBezTo>
                  <a:cubicBezTo>
                    <a:pt x="20653" y="7855"/>
                    <a:pt x="21411" y="8345"/>
                    <a:pt x="21505" y="8918"/>
                  </a:cubicBezTo>
                  <a:cubicBezTo>
                    <a:pt x="21600" y="9491"/>
                    <a:pt x="21032" y="10145"/>
                    <a:pt x="19137" y="11618"/>
                  </a:cubicBezTo>
                  <a:cubicBezTo>
                    <a:pt x="17242" y="13091"/>
                    <a:pt x="14021" y="15382"/>
                    <a:pt x="11368" y="17018"/>
                  </a:cubicBezTo>
                  <a:cubicBezTo>
                    <a:pt x="8716" y="18655"/>
                    <a:pt x="6632" y="19636"/>
                    <a:pt x="5116" y="20291"/>
                  </a:cubicBezTo>
                  <a:cubicBezTo>
                    <a:pt x="3600" y="20945"/>
                    <a:pt x="2653" y="21273"/>
                    <a:pt x="2558" y="21436"/>
                  </a:cubicBezTo>
                  <a:cubicBezTo>
                    <a:pt x="2463" y="21600"/>
                    <a:pt x="3221" y="21600"/>
                    <a:pt x="39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015485" y="85473"/>
              <a:ext cx="146022" cy="11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9" fill="norm" stroke="1" extrusionOk="0">
                  <a:moveTo>
                    <a:pt x="8853" y="8965"/>
                  </a:moveTo>
                  <a:cubicBezTo>
                    <a:pt x="9008" y="6190"/>
                    <a:pt x="9164" y="3416"/>
                    <a:pt x="8853" y="1831"/>
                  </a:cubicBezTo>
                  <a:cubicBezTo>
                    <a:pt x="8542" y="245"/>
                    <a:pt x="7765" y="-151"/>
                    <a:pt x="6522" y="47"/>
                  </a:cubicBezTo>
                  <a:cubicBezTo>
                    <a:pt x="5279" y="245"/>
                    <a:pt x="3569" y="1038"/>
                    <a:pt x="2326" y="2921"/>
                  </a:cubicBezTo>
                  <a:cubicBezTo>
                    <a:pt x="1083" y="4803"/>
                    <a:pt x="306" y="7776"/>
                    <a:pt x="73" y="10352"/>
                  </a:cubicBezTo>
                  <a:cubicBezTo>
                    <a:pt x="-160" y="12928"/>
                    <a:pt x="151" y="15108"/>
                    <a:pt x="1161" y="16198"/>
                  </a:cubicBezTo>
                  <a:cubicBezTo>
                    <a:pt x="2171" y="17288"/>
                    <a:pt x="3880" y="17288"/>
                    <a:pt x="5434" y="15900"/>
                  </a:cubicBezTo>
                  <a:cubicBezTo>
                    <a:pt x="6988" y="14513"/>
                    <a:pt x="8387" y="11739"/>
                    <a:pt x="9241" y="9856"/>
                  </a:cubicBezTo>
                  <a:cubicBezTo>
                    <a:pt x="10096" y="7974"/>
                    <a:pt x="10407" y="6983"/>
                    <a:pt x="10562" y="7181"/>
                  </a:cubicBezTo>
                  <a:cubicBezTo>
                    <a:pt x="10718" y="7379"/>
                    <a:pt x="10718" y="8766"/>
                    <a:pt x="10951" y="10451"/>
                  </a:cubicBezTo>
                  <a:cubicBezTo>
                    <a:pt x="11184" y="12135"/>
                    <a:pt x="11650" y="14117"/>
                    <a:pt x="13282" y="15900"/>
                  </a:cubicBezTo>
                  <a:cubicBezTo>
                    <a:pt x="14913" y="17684"/>
                    <a:pt x="17711" y="19269"/>
                    <a:pt x="19264" y="20161"/>
                  </a:cubicBezTo>
                  <a:cubicBezTo>
                    <a:pt x="20818" y="21053"/>
                    <a:pt x="21129" y="21251"/>
                    <a:pt x="21440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906881" y="4591050"/>
              <a:ext cx="3492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56" y="2268"/>
                    <a:pt x="4713" y="4537"/>
                    <a:pt x="7396" y="7101"/>
                  </a:cubicBezTo>
                  <a:cubicBezTo>
                    <a:pt x="10080" y="9666"/>
                    <a:pt x="13091" y="12526"/>
                    <a:pt x="15513" y="14992"/>
                  </a:cubicBezTo>
                  <a:cubicBezTo>
                    <a:pt x="17935" y="17458"/>
                    <a:pt x="19767" y="195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006046" y="4571999"/>
              <a:ext cx="256436" cy="56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3" fill="norm" stroke="1" extrusionOk="0">
                  <a:moveTo>
                    <a:pt x="21450" y="0"/>
                  </a:moveTo>
                  <a:cubicBezTo>
                    <a:pt x="20211" y="731"/>
                    <a:pt x="18971" y="1462"/>
                    <a:pt x="17201" y="3208"/>
                  </a:cubicBezTo>
                  <a:cubicBezTo>
                    <a:pt x="15430" y="4953"/>
                    <a:pt x="13129" y="7714"/>
                    <a:pt x="10916" y="10110"/>
                  </a:cubicBezTo>
                  <a:cubicBezTo>
                    <a:pt x="8702" y="12505"/>
                    <a:pt x="6578" y="14535"/>
                    <a:pt x="4807" y="16241"/>
                  </a:cubicBezTo>
                  <a:cubicBezTo>
                    <a:pt x="3037" y="17946"/>
                    <a:pt x="1620" y="19326"/>
                    <a:pt x="824" y="20220"/>
                  </a:cubicBezTo>
                  <a:cubicBezTo>
                    <a:pt x="27" y="21113"/>
                    <a:pt x="-150" y="21519"/>
                    <a:pt x="116" y="21559"/>
                  </a:cubicBezTo>
                  <a:cubicBezTo>
                    <a:pt x="381" y="21600"/>
                    <a:pt x="1089" y="21275"/>
                    <a:pt x="1798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370431" y="49911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366197" y="4832350"/>
              <a:ext cx="63184" cy="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257" fill="norm" stroke="1" extrusionOk="0">
                  <a:moveTo>
                    <a:pt x="11845" y="0"/>
                  </a:moveTo>
                  <a:cubicBezTo>
                    <a:pt x="8361" y="0"/>
                    <a:pt x="4877" y="0"/>
                    <a:pt x="2787" y="1800"/>
                  </a:cubicBezTo>
                  <a:cubicBezTo>
                    <a:pt x="697" y="3600"/>
                    <a:pt x="0" y="7200"/>
                    <a:pt x="0" y="10800"/>
                  </a:cubicBezTo>
                  <a:cubicBezTo>
                    <a:pt x="0" y="14400"/>
                    <a:pt x="697" y="18000"/>
                    <a:pt x="2787" y="19800"/>
                  </a:cubicBezTo>
                  <a:cubicBezTo>
                    <a:pt x="4877" y="21600"/>
                    <a:pt x="8361" y="21600"/>
                    <a:pt x="11497" y="20520"/>
                  </a:cubicBezTo>
                  <a:cubicBezTo>
                    <a:pt x="14632" y="19440"/>
                    <a:pt x="17419" y="17280"/>
                    <a:pt x="19161" y="14400"/>
                  </a:cubicBezTo>
                  <a:cubicBezTo>
                    <a:pt x="20903" y="11520"/>
                    <a:pt x="21600" y="7920"/>
                    <a:pt x="19510" y="6120"/>
                  </a:cubicBezTo>
                  <a:cubicBezTo>
                    <a:pt x="17419" y="4320"/>
                    <a:pt x="12542" y="4320"/>
                    <a:pt x="766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901386" y="4718992"/>
              <a:ext cx="253361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4" fill="norm" stroke="1" extrusionOk="0">
                  <a:moveTo>
                    <a:pt x="18414" y="953"/>
                  </a:moveTo>
                  <a:cubicBezTo>
                    <a:pt x="19128" y="438"/>
                    <a:pt x="19842" y="-76"/>
                    <a:pt x="19664" y="10"/>
                  </a:cubicBezTo>
                  <a:cubicBezTo>
                    <a:pt x="19485" y="95"/>
                    <a:pt x="18414" y="781"/>
                    <a:pt x="15647" y="2581"/>
                  </a:cubicBezTo>
                  <a:cubicBezTo>
                    <a:pt x="12880" y="4381"/>
                    <a:pt x="8418" y="7295"/>
                    <a:pt x="5740" y="9095"/>
                  </a:cubicBezTo>
                  <a:cubicBezTo>
                    <a:pt x="3062" y="10895"/>
                    <a:pt x="2170" y="11581"/>
                    <a:pt x="1366" y="12353"/>
                  </a:cubicBezTo>
                  <a:cubicBezTo>
                    <a:pt x="563" y="13124"/>
                    <a:pt x="-151" y="13981"/>
                    <a:pt x="28" y="14581"/>
                  </a:cubicBezTo>
                  <a:cubicBezTo>
                    <a:pt x="206" y="15181"/>
                    <a:pt x="1277" y="15524"/>
                    <a:pt x="4044" y="15781"/>
                  </a:cubicBezTo>
                  <a:cubicBezTo>
                    <a:pt x="6811" y="16038"/>
                    <a:pt x="11274" y="16210"/>
                    <a:pt x="14130" y="16467"/>
                  </a:cubicBezTo>
                  <a:cubicBezTo>
                    <a:pt x="16986" y="16724"/>
                    <a:pt x="18236" y="17067"/>
                    <a:pt x="19307" y="17495"/>
                  </a:cubicBezTo>
                  <a:cubicBezTo>
                    <a:pt x="20378" y="17924"/>
                    <a:pt x="21270" y="18438"/>
                    <a:pt x="21360" y="19124"/>
                  </a:cubicBezTo>
                  <a:cubicBezTo>
                    <a:pt x="21449" y="19810"/>
                    <a:pt x="20735" y="20667"/>
                    <a:pt x="2002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929231" y="5022849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21600"/>
                    <a:pt x="8280" y="21600"/>
                    <a:pt x="11880" y="18000"/>
                  </a:cubicBezTo>
                  <a:cubicBezTo>
                    <a:pt x="15480" y="14400"/>
                    <a:pt x="185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443581" y="4578349"/>
              <a:ext cx="227658" cy="4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3" fill="norm" stroke="1" extrusionOk="0">
                  <a:moveTo>
                    <a:pt x="7800" y="0"/>
                  </a:moveTo>
                  <a:cubicBezTo>
                    <a:pt x="7400" y="3984"/>
                    <a:pt x="7000" y="7969"/>
                    <a:pt x="6400" y="11219"/>
                  </a:cubicBezTo>
                  <a:cubicBezTo>
                    <a:pt x="5800" y="14470"/>
                    <a:pt x="5000" y="16986"/>
                    <a:pt x="4400" y="18717"/>
                  </a:cubicBezTo>
                  <a:cubicBezTo>
                    <a:pt x="3800" y="20447"/>
                    <a:pt x="3400" y="21390"/>
                    <a:pt x="3500" y="21443"/>
                  </a:cubicBezTo>
                  <a:cubicBezTo>
                    <a:pt x="3600" y="21495"/>
                    <a:pt x="4200" y="20656"/>
                    <a:pt x="5600" y="19241"/>
                  </a:cubicBezTo>
                  <a:cubicBezTo>
                    <a:pt x="7000" y="17825"/>
                    <a:pt x="9200" y="15833"/>
                    <a:pt x="10800" y="14732"/>
                  </a:cubicBezTo>
                  <a:cubicBezTo>
                    <a:pt x="12400" y="13631"/>
                    <a:pt x="13400" y="13421"/>
                    <a:pt x="14500" y="13264"/>
                  </a:cubicBezTo>
                  <a:cubicBezTo>
                    <a:pt x="15600" y="13107"/>
                    <a:pt x="16800" y="13002"/>
                    <a:pt x="17800" y="13107"/>
                  </a:cubicBezTo>
                  <a:cubicBezTo>
                    <a:pt x="18800" y="13212"/>
                    <a:pt x="19600" y="13526"/>
                    <a:pt x="20300" y="14313"/>
                  </a:cubicBezTo>
                  <a:cubicBezTo>
                    <a:pt x="21000" y="15099"/>
                    <a:pt x="21600" y="16357"/>
                    <a:pt x="21500" y="17458"/>
                  </a:cubicBezTo>
                  <a:cubicBezTo>
                    <a:pt x="21400" y="18559"/>
                    <a:pt x="20600" y="19503"/>
                    <a:pt x="17500" y="20184"/>
                  </a:cubicBezTo>
                  <a:cubicBezTo>
                    <a:pt x="14400" y="20866"/>
                    <a:pt x="9000" y="21285"/>
                    <a:pt x="5700" y="21443"/>
                  </a:cubicBezTo>
                  <a:cubicBezTo>
                    <a:pt x="2400" y="21600"/>
                    <a:pt x="1200" y="21495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256869" y="4788288"/>
              <a:ext cx="266581" cy="2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99" fill="norm" stroke="1" extrusionOk="0">
                  <a:moveTo>
                    <a:pt x="16631" y="2010"/>
                  </a:moveTo>
                  <a:cubicBezTo>
                    <a:pt x="17295" y="1500"/>
                    <a:pt x="17960" y="990"/>
                    <a:pt x="18791" y="564"/>
                  </a:cubicBezTo>
                  <a:cubicBezTo>
                    <a:pt x="19622" y="139"/>
                    <a:pt x="20619" y="-201"/>
                    <a:pt x="20868" y="139"/>
                  </a:cubicBezTo>
                  <a:cubicBezTo>
                    <a:pt x="21117" y="479"/>
                    <a:pt x="20619" y="1500"/>
                    <a:pt x="18375" y="3456"/>
                  </a:cubicBezTo>
                  <a:cubicBezTo>
                    <a:pt x="16132" y="5412"/>
                    <a:pt x="12145" y="8303"/>
                    <a:pt x="9735" y="9919"/>
                  </a:cubicBezTo>
                  <a:cubicBezTo>
                    <a:pt x="7326" y="11534"/>
                    <a:pt x="6495" y="11875"/>
                    <a:pt x="4917" y="12640"/>
                  </a:cubicBezTo>
                  <a:cubicBezTo>
                    <a:pt x="3339" y="13405"/>
                    <a:pt x="1012" y="14596"/>
                    <a:pt x="265" y="15276"/>
                  </a:cubicBezTo>
                  <a:cubicBezTo>
                    <a:pt x="-483" y="15956"/>
                    <a:pt x="348" y="16127"/>
                    <a:pt x="2840" y="16212"/>
                  </a:cubicBezTo>
                  <a:cubicBezTo>
                    <a:pt x="5332" y="16297"/>
                    <a:pt x="9486" y="16297"/>
                    <a:pt x="12145" y="16382"/>
                  </a:cubicBezTo>
                  <a:cubicBezTo>
                    <a:pt x="14803" y="16467"/>
                    <a:pt x="15966" y="16637"/>
                    <a:pt x="16963" y="17147"/>
                  </a:cubicBezTo>
                  <a:cubicBezTo>
                    <a:pt x="17960" y="17657"/>
                    <a:pt x="18791" y="18508"/>
                    <a:pt x="18708" y="19273"/>
                  </a:cubicBezTo>
                  <a:cubicBezTo>
                    <a:pt x="18625" y="20038"/>
                    <a:pt x="17628" y="20719"/>
                    <a:pt x="1663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227431" y="51371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21600"/>
                    <a:pt x="5838" y="21600"/>
                    <a:pt x="9438" y="18000"/>
                  </a:cubicBezTo>
                  <a:cubicBezTo>
                    <a:pt x="13038" y="14400"/>
                    <a:pt x="1731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62398" y="4899850"/>
              <a:ext cx="344384" cy="18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36" fill="norm" stroke="1" extrusionOk="0">
                  <a:moveTo>
                    <a:pt x="13131" y="5191"/>
                  </a:moveTo>
                  <a:cubicBezTo>
                    <a:pt x="11683" y="3078"/>
                    <a:pt x="10234" y="965"/>
                    <a:pt x="8522" y="260"/>
                  </a:cubicBezTo>
                  <a:cubicBezTo>
                    <a:pt x="6809" y="-444"/>
                    <a:pt x="4834" y="260"/>
                    <a:pt x="3188" y="2608"/>
                  </a:cubicBezTo>
                  <a:cubicBezTo>
                    <a:pt x="1541" y="4956"/>
                    <a:pt x="224" y="8947"/>
                    <a:pt x="27" y="12469"/>
                  </a:cubicBezTo>
                  <a:cubicBezTo>
                    <a:pt x="-171" y="15991"/>
                    <a:pt x="751" y="19043"/>
                    <a:pt x="2397" y="20099"/>
                  </a:cubicBezTo>
                  <a:cubicBezTo>
                    <a:pt x="4044" y="21156"/>
                    <a:pt x="6414" y="20217"/>
                    <a:pt x="8258" y="18104"/>
                  </a:cubicBezTo>
                  <a:cubicBezTo>
                    <a:pt x="10102" y="15991"/>
                    <a:pt x="11419" y="12704"/>
                    <a:pt x="12209" y="10356"/>
                  </a:cubicBezTo>
                  <a:cubicBezTo>
                    <a:pt x="13000" y="8008"/>
                    <a:pt x="13263" y="6599"/>
                    <a:pt x="13461" y="6599"/>
                  </a:cubicBezTo>
                  <a:cubicBezTo>
                    <a:pt x="13658" y="6599"/>
                    <a:pt x="13790" y="8008"/>
                    <a:pt x="14778" y="10004"/>
                  </a:cubicBezTo>
                  <a:cubicBezTo>
                    <a:pt x="15766" y="11999"/>
                    <a:pt x="17609" y="14582"/>
                    <a:pt x="18861" y="16108"/>
                  </a:cubicBezTo>
                  <a:cubicBezTo>
                    <a:pt x="20112" y="17634"/>
                    <a:pt x="20770" y="18104"/>
                    <a:pt x="21429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594092" y="4902199"/>
              <a:ext cx="4433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865" y="0"/>
                  </a:moveTo>
                  <a:cubicBezTo>
                    <a:pt x="353" y="4800"/>
                    <a:pt x="-159" y="9600"/>
                    <a:pt x="46" y="12000"/>
                  </a:cubicBezTo>
                  <a:cubicBezTo>
                    <a:pt x="250" y="14400"/>
                    <a:pt x="1172" y="14400"/>
                    <a:pt x="3424" y="10800"/>
                  </a:cubicBezTo>
                  <a:cubicBezTo>
                    <a:pt x="5676" y="7200"/>
                    <a:pt x="9259" y="0"/>
                    <a:pt x="12484" y="1200"/>
                  </a:cubicBezTo>
                  <a:cubicBezTo>
                    <a:pt x="15708" y="2400"/>
                    <a:pt x="18575" y="1200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561181" y="5048250"/>
              <a:ext cx="476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8" y="21600"/>
                    <a:pt x="4416" y="21600"/>
                    <a:pt x="6768" y="19800"/>
                  </a:cubicBezTo>
                  <a:cubicBezTo>
                    <a:pt x="9120" y="18000"/>
                    <a:pt x="11616" y="14400"/>
                    <a:pt x="14112" y="10800"/>
                  </a:cubicBezTo>
                  <a:cubicBezTo>
                    <a:pt x="16608" y="7200"/>
                    <a:pt x="1910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926155" y="4821766"/>
              <a:ext cx="188006" cy="32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497" fill="norm" stroke="1" extrusionOk="0">
                  <a:moveTo>
                    <a:pt x="3891" y="1122"/>
                  </a:moveTo>
                  <a:cubicBezTo>
                    <a:pt x="2248" y="561"/>
                    <a:pt x="604" y="0"/>
                    <a:pt x="135" y="0"/>
                  </a:cubicBezTo>
                  <a:cubicBezTo>
                    <a:pt x="-335" y="0"/>
                    <a:pt x="369" y="561"/>
                    <a:pt x="3187" y="1753"/>
                  </a:cubicBezTo>
                  <a:cubicBezTo>
                    <a:pt x="6004" y="2945"/>
                    <a:pt x="10935" y="4769"/>
                    <a:pt x="14222" y="6312"/>
                  </a:cubicBezTo>
                  <a:cubicBezTo>
                    <a:pt x="17508" y="7855"/>
                    <a:pt x="19152" y="9117"/>
                    <a:pt x="20091" y="10169"/>
                  </a:cubicBezTo>
                  <a:cubicBezTo>
                    <a:pt x="21030" y="11221"/>
                    <a:pt x="21265" y="12062"/>
                    <a:pt x="19856" y="13465"/>
                  </a:cubicBezTo>
                  <a:cubicBezTo>
                    <a:pt x="18448" y="14868"/>
                    <a:pt x="15395" y="16831"/>
                    <a:pt x="13282" y="18023"/>
                  </a:cubicBezTo>
                  <a:cubicBezTo>
                    <a:pt x="11169" y="19216"/>
                    <a:pt x="9995" y="19636"/>
                    <a:pt x="8587" y="20127"/>
                  </a:cubicBezTo>
                  <a:cubicBezTo>
                    <a:pt x="7178" y="20618"/>
                    <a:pt x="5535" y="21179"/>
                    <a:pt x="4595" y="21390"/>
                  </a:cubicBezTo>
                  <a:cubicBezTo>
                    <a:pt x="3656" y="21600"/>
                    <a:pt x="3422" y="21460"/>
                    <a:pt x="318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982461" y="4885592"/>
              <a:ext cx="293221" cy="25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45" fill="norm" stroke="1" extrusionOk="0">
                  <a:moveTo>
                    <a:pt x="12579" y="5025"/>
                  </a:moveTo>
                  <a:cubicBezTo>
                    <a:pt x="12579" y="4154"/>
                    <a:pt x="12579" y="3283"/>
                    <a:pt x="11653" y="2325"/>
                  </a:cubicBezTo>
                  <a:cubicBezTo>
                    <a:pt x="10727" y="1367"/>
                    <a:pt x="8876" y="322"/>
                    <a:pt x="7256" y="60"/>
                  </a:cubicBezTo>
                  <a:cubicBezTo>
                    <a:pt x="5636" y="-201"/>
                    <a:pt x="4247" y="322"/>
                    <a:pt x="2936" y="2934"/>
                  </a:cubicBezTo>
                  <a:cubicBezTo>
                    <a:pt x="1624" y="5547"/>
                    <a:pt x="390" y="10251"/>
                    <a:pt x="82" y="13560"/>
                  </a:cubicBezTo>
                  <a:cubicBezTo>
                    <a:pt x="-227" y="16870"/>
                    <a:pt x="390" y="18786"/>
                    <a:pt x="1084" y="19918"/>
                  </a:cubicBezTo>
                  <a:cubicBezTo>
                    <a:pt x="1779" y="21051"/>
                    <a:pt x="2550" y="21399"/>
                    <a:pt x="3939" y="20180"/>
                  </a:cubicBezTo>
                  <a:cubicBezTo>
                    <a:pt x="5327" y="18960"/>
                    <a:pt x="7333" y="16173"/>
                    <a:pt x="8722" y="13647"/>
                  </a:cubicBezTo>
                  <a:cubicBezTo>
                    <a:pt x="10110" y="11122"/>
                    <a:pt x="10882" y="8857"/>
                    <a:pt x="11344" y="7202"/>
                  </a:cubicBezTo>
                  <a:cubicBezTo>
                    <a:pt x="11807" y="5547"/>
                    <a:pt x="11962" y="4502"/>
                    <a:pt x="12039" y="4415"/>
                  </a:cubicBezTo>
                  <a:cubicBezTo>
                    <a:pt x="12116" y="4328"/>
                    <a:pt x="12116" y="5199"/>
                    <a:pt x="12347" y="7202"/>
                  </a:cubicBezTo>
                  <a:cubicBezTo>
                    <a:pt x="12579" y="9205"/>
                    <a:pt x="13042" y="12341"/>
                    <a:pt x="14044" y="14431"/>
                  </a:cubicBezTo>
                  <a:cubicBezTo>
                    <a:pt x="15047" y="16522"/>
                    <a:pt x="16590" y="17567"/>
                    <a:pt x="17824" y="18176"/>
                  </a:cubicBezTo>
                  <a:cubicBezTo>
                    <a:pt x="19059" y="18786"/>
                    <a:pt x="19984" y="18960"/>
                    <a:pt x="20524" y="19134"/>
                  </a:cubicBezTo>
                  <a:cubicBezTo>
                    <a:pt x="21064" y="19309"/>
                    <a:pt x="21219" y="19483"/>
                    <a:pt x="21373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6587773" y="4845049"/>
              <a:ext cx="1832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5779" y="3200"/>
                    <a:pt x="10068" y="6400"/>
                    <a:pt x="6717" y="8400"/>
                  </a:cubicBezTo>
                  <a:cubicBezTo>
                    <a:pt x="3365" y="10400"/>
                    <a:pt x="2372" y="11200"/>
                    <a:pt x="1503" y="12000"/>
                  </a:cubicBezTo>
                  <a:cubicBezTo>
                    <a:pt x="634" y="12800"/>
                    <a:pt x="-111" y="13600"/>
                    <a:pt x="13" y="14300"/>
                  </a:cubicBezTo>
                  <a:cubicBezTo>
                    <a:pt x="137" y="15000"/>
                    <a:pt x="1130" y="15600"/>
                    <a:pt x="4110" y="16100"/>
                  </a:cubicBezTo>
                  <a:cubicBezTo>
                    <a:pt x="7089" y="16600"/>
                    <a:pt x="12055" y="17000"/>
                    <a:pt x="15158" y="17500"/>
                  </a:cubicBezTo>
                  <a:cubicBezTo>
                    <a:pt x="18261" y="18000"/>
                    <a:pt x="19503" y="18600"/>
                    <a:pt x="19751" y="19300"/>
                  </a:cubicBezTo>
                  <a:cubicBezTo>
                    <a:pt x="19999" y="20000"/>
                    <a:pt x="19255" y="20800"/>
                    <a:pt x="18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580481" y="51054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273" y="8400"/>
                  </a:cubicBezTo>
                  <a:cubicBezTo>
                    <a:pt x="18764" y="12000"/>
                    <a:pt x="19855" y="16800"/>
                    <a:pt x="20509" y="19200"/>
                  </a:cubicBezTo>
                  <a:cubicBezTo>
                    <a:pt x="21164" y="21600"/>
                    <a:pt x="213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197157" y="4870450"/>
              <a:ext cx="18306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652" y="0"/>
                  </a:moveTo>
                  <a:cubicBezTo>
                    <a:pt x="898" y="4985"/>
                    <a:pt x="1143" y="9969"/>
                    <a:pt x="1266" y="13174"/>
                  </a:cubicBezTo>
                  <a:cubicBezTo>
                    <a:pt x="1389" y="16378"/>
                    <a:pt x="1389" y="17802"/>
                    <a:pt x="1143" y="19108"/>
                  </a:cubicBezTo>
                  <a:cubicBezTo>
                    <a:pt x="898" y="20413"/>
                    <a:pt x="407" y="21600"/>
                    <a:pt x="161" y="21600"/>
                  </a:cubicBezTo>
                  <a:cubicBezTo>
                    <a:pt x="-84" y="21600"/>
                    <a:pt x="-84" y="20413"/>
                    <a:pt x="407" y="17209"/>
                  </a:cubicBezTo>
                  <a:cubicBezTo>
                    <a:pt x="898" y="14004"/>
                    <a:pt x="1880" y="8782"/>
                    <a:pt x="2739" y="5578"/>
                  </a:cubicBezTo>
                  <a:cubicBezTo>
                    <a:pt x="3598" y="2374"/>
                    <a:pt x="4334" y="1187"/>
                    <a:pt x="5807" y="712"/>
                  </a:cubicBezTo>
                  <a:cubicBezTo>
                    <a:pt x="7280" y="237"/>
                    <a:pt x="9489" y="475"/>
                    <a:pt x="10839" y="1899"/>
                  </a:cubicBezTo>
                  <a:cubicBezTo>
                    <a:pt x="12189" y="3323"/>
                    <a:pt x="12680" y="5934"/>
                    <a:pt x="12802" y="8189"/>
                  </a:cubicBezTo>
                  <a:cubicBezTo>
                    <a:pt x="12925" y="10444"/>
                    <a:pt x="12680" y="12343"/>
                    <a:pt x="12189" y="13767"/>
                  </a:cubicBezTo>
                  <a:cubicBezTo>
                    <a:pt x="11698" y="15191"/>
                    <a:pt x="10961" y="16141"/>
                    <a:pt x="10716" y="15666"/>
                  </a:cubicBezTo>
                  <a:cubicBezTo>
                    <a:pt x="10471" y="15191"/>
                    <a:pt x="10716" y="13292"/>
                    <a:pt x="11452" y="11156"/>
                  </a:cubicBezTo>
                  <a:cubicBezTo>
                    <a:pt x="12189" y="9020"/>
                    <a:pt x="13416" y="6646"/>
                    <a:pt x="14521" y="5103"/>
                  </a:cubicBezTo>
                  <a:cubicBezTo>
                    <a:pt x="15625" y="3560"/>
                    <a:pt x="16607" y="2848"/>
                    <a:pt x="17834" y="2611"/>
                  </a:cubicBezTo>
                  <a:cubicBezTo>
                    <a:pt x="19061" y="2374"/>
                    <a:pt x="20534" y="2611"/>
                    <a:pt x="21025" y="5459"/>
                  </a:cubicBezTo>
                  <a:cubicBezTo>
                    <a:pt x="21516" y="8308"/>
                    <a:pt x="21025" y="13767"/>
                    <a:pt x="20534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431381" y="49149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437731" y="48641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491430" y="4875777"/>
              <a:ext cx="91107" cy="16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90" fill="norm" stroke="1" extrusionOk="0">
                  <a:moveTo>
                    <a:pt x="5102" y="2560"/>
                  </a:moveTo>
                  <a:cubicBezTo>
                    <a:pt x="4622" y="7150"/>
                    <a:pt x="4142" y="11740"/>
                    <a:pt x="3422" y="14845"/>
                  </a:cubicBezTo>
                  <a:cubicBezTo>
                    <a:pt x="2702" y="17950"/>
                    <a:pt x="1742" y="19570"/>
                    <a:pt x="1022" y="19570"/>
                  </a:cubicBezTo>
                  <a:cubicBezTo>
                    <a:pt x="302" y="19570"/>
                    <a:pt x="-178" y="17950"/>
                    <a:pt x="62" y="15250"/>
                  </a:cubicBezTo>
                  <a:cubicBezTo>
                    <a:pt x="302" y="12550"/>
                    <a:pt x="1262" y="8770"/>
                    <a:pt x="2942" y="5800"/>
                  </a:cubicBezTo>
                  <a:cubicBezTo>
                    <a:pt x="4622" y="2830"/>
                    <a:pt x="7022" y="670"/>
                    <a:pt x="10382" y="130"/>
                  </a:cubicBezTo>
                  <a:cubicBezTo>
                    <a:pt x="13742" y="-410"/>
                    <a:pt x="18062" y="670"/>
                    <a:pt x="19742" y="4450"/>
                  </a:cubicBezTo>
                  <a:cubicBezTo>
                    <a:pt x="21422" y="8230"/>
                    <a:pt x="20462" y="14710"/>
                    <a:pt x="19502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704422" y="4773980"/>
              <a:ext cx="120660" cy="38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1" fill="norm" stroke="1" extrusionOk="0">
                  <a:moveTo>
                    <a:pt x="21229" y="784"/>
                  </a:moveTo>
                  <a:cubicBezTo>
                    <a:pt x="19739" y="426"/>
                    <a:pt x="18250" y="68"/>
                    <a:pt x="15829" y="9"/>
                  </a:cubicBezTo>
                  <a:cubicBezTo>
                    <a:pt x="13408" y="-51"/>
                    <a:pt x="10057" y="188"/>
                    <a:pt x="8381" y="605"/>
                  </a:cubicBezTo>
                  <a:cubicBezTo>
                    <a:pt x="6705" y="1023"/>
                    <a:pt x="6705" y="1620"/>
                    <a:pt x="7822" y="2753"/>
                  </a:cubicBezTo>
                  <a:cubicBezTo>
                    <a:pt x="8939" y="3887"/>
                    <a:pt x="11174" y="5558"/>
                    <a:pt x="12291" y="6990"/>
                  </a:cubicBezTo>
                  <a:cubicBezTo>
                    <a:pt x="13408" y="8422"/>
                    <a:pt x="13408" y="9615"/>
                    <a:pt x="11919" y="10689"/>
                  </a:cubicBezTo>
                  <a:cubicBezTo>
                    <a:pt x="10429" y="11763"/>
                    <a:pt x="7450" y="12718"/>
                    <a:pt x="5029" y="13136"/>
                  </a:cubicBezTo>
                  <a:cubicBezTo>
                    <a:pt x="2608" y="13553"/>
                    <a:pt x="746" y="13434"/>
                    <a:pt x="188" y="13076"/>
                  </a:cubicBezTo>
                  <a:cubicBezTo>
                    <a:pt x="-371" y="12718"/>
                    <a:pt x="374" y="12121"/>
                    <a:pt x="1677" y="11763"/>
                  </a:cubicBezTo>
                  <a:cubicBezTo>
                    <a:pt x="2981" y="11405"/>
                    <a:pt x="4843" y="11286"/>
                    <a:pt x="6705" y="11346"/>
                  </a:cubicBezTo>
                  <a:cubicBezTo>
                    <a:pt x="8567" y="11405"/>
                    <a:pt x="10429" y="11644"/>
                    <a:pt x="11546" y="12121"/>
                  </a:cubicBezTo>
                  <a:cubicBezTo>
                    <a:pt x="12663" y="12599"/>
                    <a:pt x="13036" y="13315"/>
                    <a:pt x="12105" y="14329"/>
                  </a:cubicBezTo>
                  <a:cubicBezTo>
                    <a:pt x="11174" y="15343"/>
                    <a:pt x="8939" y="16656"/>
                    <a:pt x="7263" y="17611"/>
                  </a:cubicBezTo>
                  <a:cubicBezTo>
                    <a:pt x="5588" y="18566"/>
                    <a:pt x="4470" y="19162"/>
                    <a:pt x="3912" y="19759"/>
                  </a:cubicBezTo>
                  <a:cubicBezTo>
                    <a:pt x="3353" y="20356"/>
                    <a:pt x="3353" y="20952"/>
                    <a:pt x="4284" y="21251"/>
                  </a:cubicBezTo>
                  <a:cubicBezTo>
                    <a:pt x="5215" y="21549"/>
                    <a:pt x="7077" y="21549"/>
                    <a:pt x="9498" y="21489"/>
                  </a:cubicBezTo>
                  <a:cubicBezTo>
                    <a:pt x="11919" y="21430"/>
                    <a:pt x="14898" y="21310"/>
                    <a:pt x="17877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888581" y="4876800"/>
              <a:ext cx="127001" cy="23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0"/>
                  </a:moveTo>
                  <a:cubicBezTo>
                    <a:pt x="5400" y="4508"/>
                    <a:pt x="10800" y="9016"/>
                    <a:pt x="14040" y="11739"/>
                  </a:cubicBezTo>
                  <a:cubicBezTo>
                    <a:pt x="17280" y="14463"/>
                    <a:pt x="18360" y="15402"/>
                    <a:pt x="19260" y="16810"/>
                  </a:cubicBezTo>
                  <a:cubicBezTo>
                    <a:pt x="20160" y="18219"/>
                    <a:pt x="20880" y="20097"/>
                    <a:pt x="21240" y="20849"/>
                  </a:cubicBezTo>
                  <a:cubicBezTo>
                    <a:pt x="21600" y="21600"/>
                    <a:pt x="21600" y="21224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914393" y="4889499"/>
              <a:ext cx="126589" cy="2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86" fill="norm" stroke="1" extrusionOk="0">
                  <a:moveTo>
                    <a:pt x="21177" y="0"/>
                  </a:moveTo>
                  <a:cubicBezTo>
                    <a:pt x="19407" y="200"/>
                    <a:pt x="17636" y="400"/>
                    <a:pt x="14980" y="2300"/>
                  </a:cubicBezTo>
                  <a:cubicBezTo>
                    <a:pt x="12325" y="4200"/>
                    <a:pt x="8784" y="7800"/>
                    <a:pt x="6305" y="10600"/>
                  </a:cubicBezTo>
                  <a:cubicBezTo>
                    <a:pt x="3826" y="13400"/>
                    <a:pt x="2410" y="15400"/>
                    <a:pt x="1347" y="17200"/>
                  </a:cubicBezTo>
                  <a:cubicBezTo>
                    <a:pt x="285" y="19000"/>
                    <a:pt x="-423" y="20600"/>
                    <a:pt x="285" y="21100"/>
                  </a:cubicBezTo>
                  <a:cubicBezTo>
                    <a:pt x="993" y="21600"/>
                    <a:pt x="3118" y="21000"/>
                    <a:pt x="524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079081" y="50736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167981" y="509905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396581" y="5111749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752181" y="4876800"/>
              <a:ext cx="139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892"/>
                    <a:pt x="9818" y="7784"/>
                    <a:pt x="13418" y="11384"/>
                  </a:cubicBezTo>
                  <a:cubicBezTo>
                    <a:pt x="17018" y="14984"/>
                    <a:pt x="19309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722192" y="4864099"/>
              <a:ext cx="233190" cy="25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3" fill="norm" stroke="1" extrusionOk="0">
                  <a:moveTo>
                    <a:pt x="21247" y="0"/>
                  </a:moveTo>
                  <a:cubicBezTo>
                    <a:pt x="20283" y="0"/>
                    <a:pt x="19318" y="0"/>
                    <a:pt x="18547" y="439"/>
                  </a:cubicBezTo>
                  <a:cubicBezTo>
                    <a:pt x="17776" y="878"/>
                    <a:pt x="17197" y="1756"/>
                    <a:pt x="14786" y="4478"/>
                  </a:cubicBezTo>
                  <a:cubicBezTo>
                    <a:pt x="12376" y="7200"/>
                    <a:pt x="8133" y="11766"/>
                    <a:pt x="5626" y="14400"/>
                  </a:cubicBezTo>
                  <a:cubicBezTo>
                    <a:pt x="3118" y="17034"/>
                    <a:pt x="2347" y="17737"/>
                    <a:pt x="1479" y="18702"/>
                  </a:cubicBezTo>
                  <a:cubicBezTo>
                    <a:pt x="611" y="19668"/>
                    <a:pt x="-353" y="20898"/>
                    <a:pt x="129" y="21249"/>
                  </a:cubicBezTo>
                  <a:cubicBezTo>
                    <a:pt x="611" y="21600"/>
                    <a:pt x="2540" y="21073"/>
                    <a:pt x="446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924357" y="5045980"/>
              <a:ext cx="81825" cy="11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29" fill="norm" stroke="1" extrusionOk="0">
                  <a:moveTo>
                    <a:pt x="4795" y="6429"/>
                  </a:moveTo>
                  <a:cubicBezTo>
                    <a:pt x="4241" y="8429"/>
                    <a:pt x="3687" y="10429"/>
                    <a:pt x="2856" y="13229"/>
                  </a:cubicBezTo>
                  <a:cubicBezTo>
                    <a:pt x="2025" y="16029"/>
                    <a:pt x="918" y="19629"/>
                    <a:pt x="364" y="20429"/>
                  </a:cubicBezTo>
                  <a:cubicBezTo>
                    <a:pt x="-190" y="21229"/>
                    <a:pt x="-190" y="19229"/>
                    <a:pt x="918" y="16029"/>
                  </a:cubicBezTo>
                  <a:cubicBezTo>
                    <a:pt x="2025" y="12829"/>
                    <a:pt x="4241" y="8429"/>
                    <a:pt x="6456" y="5429"/>
                  </a:cubicBezTo>
                  <a:cubicBezTo>
                    <a:pt x="8672" y="2429"/>
                    <a:pt x="10887" y="829"/>
                    <a:pt x="13379" y="229"/>
                  </a:cubicBezTo>
                  <a:cubicBezTo>
                    <a:pt x="15872" y="-371"/>
                    <a:pt x="18641" y="29"/>
                    <a:pt x="20025" y="3629"/>
                  </a:cubicBezTo>
                  <a:cubicBezTo>
                    <a:pt x="21410" y="7229"/>
                    <a:pt x="21410" y="14029"/>
                    <a:pt x="2141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031581" y="4838700"/>
              <a:ext cx="129843" cy="42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51" fill="norm" stroke="1" extrusionOk="0">
                  <a:moveTo>
                    <a:pt x="17768" y="0"/>
                  </a:moveTo>
                  <a:cubicBezTo>
                    <a:pt x="19510" y="1836"/>
                    <a:pt x="21252" y="3672"/>
                    <a:pt x="21252" y="5130"/>
                  </a:cubicBezTo>
                  <a:cubicBezTo>
                    <a:pt x="21252" y="6588"/>
                    <a:pt x="19510" y="7668"/>
                    <a:pt x="17942" y="8694"/>
                  </a:cubicBezTo>
                  <a:cubicBezTo>
                    <a:pt x="16374" y="9720"/>
                    <a:pt x="14981" y="10692"/>
                    <a:pt x="15155" y="11664"/>
                  </a:cubicBezTo>
                  <a:cubicBezTo>
                    <a:pt x="15329" y="12636"/>
                    <a:pt x="17071" y="13608"/>
                    <a:pt x="18465" y="14796"/>
                  </a:cubicBezTo>
                  <a:cubicBezTo>
                    <a:pt x="19858" y="15984"/>
                    <a:pt x="20903" y="17388"/>
                    <a:pt x="21252" y="18360"/>
                  </a:cubicBezTo>
                  <a:cubicBezTo>
                    <a:pt x="21600" y="19332"/>
                    <a:pt x="21252" y="19872"/>
                    <a:pt x="19335" y="20412"/>
                  </a:cubicBezTo>
                  <a:cubicBezTo>
                    <a:pt x="17419" y="20952"/>
                    <a:pt x="13935" y="21492"/>
                    <a:pt x="10452" y="21546"/>
                  </a:cubicBezTo>
                  <a:cubicBezTo>
                    <a:pt x="6968" y="21600"/>
                    <a:pt x="3484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983018" y="5632450"/>
              <a:ext cx="186654" cy="41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9" fill="norm" stroke="1" extrusionOk="0">
                  <a:moveTo>
                    <a:pt x="4384" y="0"/>
                  </a:moveTo>
                  <a:cubicBezTo>
                    <a:pt x="3904" y="2755"/>
                    <a:pt x="3424" y="5510"/>
                    <a:pt x="3304" y="8927"/>
                  </a:cubicBezTo>
                  <a:cubicBezTo>
                    <a:pt x="3184" y="12343"/>
                    <a:pt x="3424" y="16420"/>
                    <a:pt x="3424" y="18735"/>
                  </a:cubicBezTo>
                  <a:cubicBezTo>
                    <a:pt x="3424" y="21049"/>
                    <a:pt x="3184" y="21600"/>
                    <a:pt x="3064" y="21545"/>
                  </a:cubicBezTo>
                  <a:cubicBezTo>
                    <a:pt x="2944" y="21490"/>
                    <a:pt x="2944" y="20829"/>
                    <a:pt x="3544" y="19616"/>
                  </a:cubicBezTo>
                  <a:cubicBezTo>
                    <a:pt x="4144" y="18404"/>
                    <a:pt x="5344" y="16641"/>
                    <a:pt x="7144" y="15429"/>
                  </a:cubicBezTo>
                  <a:cubicBezTo>
                    <a:pt x="8944" y="14216"/>
                    <a:pt x="11344" y="13555"/>
                    <a:pt x="13144" y="13224"/>
                  </a:cubicBezTo>
                  <a:cubicBezTo>
                    <a:pt x="14944" y="12894"/>
                    <a:pt x="16144" y="12894"/>
                    <a:pt x="17344" y="13004"/>
                  </a:cubicBezTo>
                  <a:cubicBezTo>
                    <a:pt x="18544" y="13114"/>
                    <a:pt x="19744" y="13335"/>
                    <a:pt x="20464" y="13776"/>
                  </a:cubicBezTo>
                  <a:cubicBezTo>
                    <a:pt x="21184" y="14216"/>
                    <a:pt x="21424" y="14878"/>
                    <a:pt x="20824" y="15869"/>
                  </a:cubicBezTo>
                  <a:cubicBezTo>
                    <a:pt x="20224" y="16861"/>
                    <a:pt x="18784" y="18184"/>
                    <a:pt x="16144" y="19120"/>
                  </a:cubicBezTo>
                  <a:cubicBezTo>
                    <a:pt x="13504" y="20057"/>
                    <a:pt x="9664" y="20608"/>
                    <a:pt x="7144" y="20829"/>
                  </a:cubicBezTo>
                  <a:cubicBezTo>
                    <a:pt x="4624" y="21049"/>
                    <a:pt x="3424" y="20939"/>
                    <a:pt x="2344" y="20718"/>
                  </a:cubicBezTo>
                  <a:cubicBezTo>
                    <a:pt x="1264" y="20498"/>
                    <a:pt x="304" y="20167"/>
                    <a:pt x="64" y="19837"/>
                  </a:cubicBezTo>
                  <a:cubicBezTo>
                    <a:pt x="-176" y="19506"/>
                    <a:pt x="304" y="19176"/>
                    <a:pt x="784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516981" y="5835650"/>
              <a:ext cx="214951" cy="15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2" fill="norm" stroke="1" extrusionOk="0">
                  <a:moveTo>
                    <a:pt x="0" y="0"/>
                  </a:moveTo>
                  <a:cubicBezTo>
                    <a:pt x="4447" y="1440"/>
                    <a:pt x="8894" y="2880"/>
                    <a:pt x="12176" y="4176"/>
                  </a:cubicBezTo>
                  <a:cubicBezTo>
                    <a:pt x="15459" y="5472"/>
                    <a:pt x="17576" y="6624"/>
                    <a:pt x="19059" y="7776"/>
                  </a:cubicBezTo>
                  <a:cubicBezTo>
                    <a:pt x="20541" y="8928"/>
                    <a:pt x="21388" y="10080"/>
                    <a:pt x="21494" y="11232"/>
                  </a:cubicBezTo>
                  <a:cubicBezTo>
                    <a:pt x="21600" y="12384"/>
                    <a:pt x="20965" y="13536"/>
                    <a:pt x="18212" y="14832"/>
                  </a:cubicBezTo>
                  <a:cubicBezTo>
                    <a:pt x="15459" y="16128"/>
                    <a:pt x="10588" y="17568"/>
                    <a:pt x="7412" y="18720"/>
                  </a:cubicBezTo>
                  <a:cubicBezTo>
                    <a:pt x="4235" y="19872"/>
                    <a:pt x="2753" y="20736"/>
                    <a:pt x="2647" y="21168"/>
                  </a:cubicBezTo>
                  <a:cubicBezTo>
                    <a:pt x="2541" y="21600"/>
                    <a:pt x="3812" y="21600"/>
                    <a:pt x="4871" y="21456"/>
                  </a:cubicBezTo>
                  <a:cubicBezTo>
                    <a:pt x="5929" y="21312"/>
                    <a:pt x="6776" y="21024"/>
                    <a:pt x="762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548731" y="5975350"/>
              <a:ext cx="273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4" y="3600"/>
                    <a:pt x="13228" y="7200"/>
                    <a:pt x="9712" y="10575"/>
                  </a:cubicBezTo>
                  <a:cubicBezTo>
                    <a:pt x="6195" y="13950"/>
                    <a:pt x="3349" y="17100"/>
                    <a:pt x="1842" y="18900"/>
                  </a:cubicBezTo>
                  <a:cubicBezTo>
                    <a:pt x="335" y="20700"/>
                    <a:pt x="167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113881" y="5872818"/>
              <a:ext cx="196851" cy="17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895"/>
                  </a:moveTo>
                  <a:cubicBezTo>
                    <a:pt x="929" y="4018"/>
                    <a:pt x="1858" y="7141"/>
                    <a:pt x="2323" y="10004"/>
                  </a:cubicBezTo>
                  <a:cubicBezTo>
                    <a:pt x="2787" y="12866"/>
                    <a:pt x="2787" y="15469"/>
                    <a:pt x="2439" y="17290"/>
                  </a:cubicBezTo>
                  <a:cubicBezTo>
                    <a:pt x="2090" y="19112"/>
                    <a:pt x="1394" y="20153"/>
                    <a:pt x="1045" y="20023"/>
                  </a:cubicBezTo>
                  <a:cubicBezTo>
                    <a:pt x="697" y="19893"/>
                    <a:pt x="697" y="18592"/>
                    <a:pt x="1394" y="15729"/>
                  </a:cubicBezTo>
                  <a:cubicBezTo>
                    <a:pt x="2090" y="12866"/>
                    <a:pt x="3484" y="8442"/>
                    <a:pt x="4529" y="5580"/>
                  </a:cubicBezTo>
                  <a:cubicBezTo>
                    <a:pt x="5574" y="2717"/>
                    <a:pt x="6271" y="1416"/>
                    <a:pt x="7200" y="635"/>
                  </a:cubicBezTo>
                  <a:cubicBezTo>
                    <a:pt x="8129" y="-146"/>
                    <a:pt x="9290" y="-406"/>
                    <a:pt x="10335" y="1025"/>
                  </a:cubicBezTo>
                  <a:cubicBezTo>
                    <a:pt x="11381" y="2457"/>
                    <a:pt x="12310" y="5580"/>
                    <a:pt x="12774" y="7792"/>
                  </a:cubicBezTo>
                  <a:cubicBezTo>
                    <a:pt x="13239" y="10004"/>
                    <a:pt x="13239" y="11305"/>
                    <a:pt x="13123" y="11305"/>
                  </a:cubicBezTo>
                  <a:cubicBezTo>
                    <a:pt x="13006" y="11305"/>
                    <a:pt x="12774" y="10004"/>
                    <a:pt x="13239" y="8052"/>
                  </a:cubicBezTo>
                  <a:cubicBezTo>
                    <a:pt x="13703" y="6100"/>
                    <a:pt x="14865" y="3498"/>
                    <a:pt x="16026" y="1936"/>
                  </a:cubicBezTo>
                  <a:cubicBezTo>
                    <a:pt x="17187" y="375"/>
                    <a:pt x="18348" y="-146"/>
                    <a:pt x="19277" y="245"/>
                  </a:cubicBezTo>
                  <a:cubicBezTo>
                    <a:pt x="20206" y="635"/>
                    <a:pt x="20903" y="1936"/>
                    <a:pt x="21252" y="5580"/>
                  </a:cubicBezTo>
                  <a:cubicBezTo>
                    <a:pt x="21600" y="9223"/>
                    <a:pt x="21600" y="15208"/>
                    <a:pt x="2160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373015" y="5907315"/>
              <a:ext cx="134567" cy="13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19" fill="norm" stroke="1" extrusionOk="0">
                  <a:moveTo>
                    <a:pt x="16393" y="4628"/>
                  </a:moveTo>
                  <a:cubicBezTo>
                    <a:pt x="15719" y="2992"/>
                    <a:pt x="15044" y="1355"/>
                    <a:pt x="13862" y="537"/>
                  </a:cubicBezTo>
                  <a:cubicBezTo>
                    <a:pt x="12681" y="-281"/>
                    <a:pt x="10994" y="-281"/>
                    <a:pt x="8800" y="1355"/>
                  </a:cubicBezTo>
                  <a:cubicBezTo>
                    <a:pt x="6606" y="2992"/>
                    <a:pt x="3906" y="6264"/>
                    <a:pt x="2218" y="8883"/>
                  </a:cubicBezTo>
                  <a:cubicBezTo>
                    <a:pt x="531" y="11501"/>
                    <a:pt x="-144" y="13464"/>
                    <a:pt x="25" y="15101"/>
                  </a:cubicBezTo>
                  <a:cubicBezTo>
                    <a:pt x="193" y="16737"/>
                    <a:pt x="1206" y="18046"/>
                    <a:pt x="2387" y="18210"/>
                  </a:cubicBezTo>
                  <a:cubicBezTo>
                    <a:pt x="3569" y="18374"/>
                    <a:pt x="4919" y="17392"/>
                    <a:pt x="6269" y="16083"/>
                  </a:cubicBezTo>
                  <a:cubicBezTo>
                    <a:pt x="7619" y="14774"/>
                    <a:pt x="8969" y="13137"/>
                    <a:pt x="10487" y="11010"/>
                  </a:cubicBezTo>
                  <a:cubicBezTo>
                    <a:pt x="12006" y="8883"/>
                    <a:pt x="13694" y="6264"/>
                    <a:pt x="14537" y="5937"/>
                  </a:cubicBezTo>
                  <a:cubicBezTo>
                    <a:pt x="15381" y="5610"/>
                    <a:pt x="15381" y="7574"/>
                    <a:pt x="16393" y="10519"/>
                  </a:cubicBezTo>
                  <a:cubicBezTo>
                    <a:pt x="17406" y="13464"/>
                    <a:pt x="19431" y="17392"/>
                    <a:pt x="2145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520281" y="5918200"/>
              <a:ext cx="1206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016"/>
                    <a:pt x="8337" y="4032"/>
                    <a:pt x="11937" y="7632"/>
                  </a:cubicBezTo>
                  <a:cubicBezTo>
                    <a:pt x="15537" y="11232"/>
                    <a:pt x="18568" y="164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494881" y="5918200"/>
              <a:ext cx="152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94"/>
                    <a:pt x="15600" y="3388"/>
                    <a:pt x="12450" y="6141"/>
                  </a:cubicBezTo>
                  <a:cubicBezTo>
                    <a:pt x="9300" y="8894"/>
                    <a:pt x="6000" y="12706"/>
                    <a:pt x="3900" y="15459"/>
                  </a:cubicBezTo>
                  <a:cubicBezTo>
                    <a:pt x="1800" y="18212"/>
                    <a:pt x="9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775564" y="5766979"/>
              <a:ext cx="125718" cy="35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1" fill="norm" stroke="1" extrusionOk="0">
                  <a:moveTo>
                    <a:pt x="20302" y="1471"/>
                  </a:moveTo>
                  <a:cubicBezTo>
                    <a:pt x="18862" y="957"/>
                    <a:pt x="17422" y="442"/>
                    <a:pt x="15082" y="185"/>
                  </a:cubicBezTo>
                  <a:cubicBezTo>
                    <a:pt x="12742" y="-72"/>
                    <a:pt x="9502" y="-72"/>
                    <a:pt x="7702" y="249"/>
                  </a:cubicBezTo>
                  <a:cubicBezTo>
                    <a:pt x="5902" y="571"/>
                    <a:pt x="5542" y="1214"/>
                    <a:pt x="6802" y="2564"/>
                  </a:cubicBezTo>
                  <a:cubicBezTo>
                    <a:pt x="8062" y="3914"/>
                    <a:pt x="10942" y="5971"/>
                    <a:pt x="12022" y="7642"/>
                  </a:cubicBezTo>
                  <a:cubicBezTo>
                    <a:pt x="13102" y="9314"/>
                    <a:pt x="12382" y="10599"/>
                    <a:pt x="11122" y="11371"/>
                  </a:cubicBezTo>
                  <a:cubicBezTo>
                    <a:pt x="9862" y="12142"/>
                    <a:pt x="8062" y="12399"/>
                    <a:pt x="6082" y="12528"/>
                  </a:cubicBezTo>
                  <a:cubicBezTo>
                    <a:pt x="4102" y="12657"/>
                    <a:pt x="1942" y="12657"/>
                    <a:pt x="862" y="12335"/>
                  </a:cubicBezTo>
                  <a:cubicBezTo>
                    <a:pt x="-218" y="12014"/>
                    <a:pt x="-218" y="11371"/>
                    <a:pt x="502" y="10857"/>
                  </a:cubicBezTo>
                  <a:cubicBezTo>
                    <a:pt x="1222" y="10342"/>
                    <a:pt x="2662" y="9957"/>
                    <a:pt x="4282" y="9892"/>
                  </a:cubicBezTo>
                  <a:cubicBezTo>
                    <a:pt x="5902" y="9828"/>
                    <a:pt x="7702" y="10085"/>
                    <a:pt x="8782" y="10535"/>
                  </a:cubicBezTo>
                  <a:cubicBezTo>
                    <a:pt x="9862" y="10985"/>
                    <a:pt x="10222" y="11628"/>
                    <a:pt x="10042" y="12721"/>
                  </a:cubicBezTo>
                  <a:cubicBezTo>
                    <a:pt x="9862" y="13814"/>
                    <a:pt x="9142" y="15357"/>
                    <a:pt x="8242" y="16514"/>
                  </a:cubicBezTo>
                  <a:cubicBezTo>
                    <a:pt x="7342" y="17671"/>
                    <a:pt x="6262" y="18442"/>
                    <a:pt x="5722" y="19214"/>
                  </a:cubicBezTo>
                  <a:cubicBezTo>
                    <a:pt x="5182" y="19985"/>
                    <a:pt x="5182" y="20757"/>
                    <a:pt x="6082" y="21142"/>
                  </a:cubicBezTo>
                  <a:cubicBezTo>
                    <a:pt x="6982" y="21528"/>
                    <a:pt x="8782" y="21528"/>
                    <a:pt x="11482" y="21207"/>
                  </a:cubicBezTo>
                  <a:cubicBezTo>
                    <a:pt x="14182" y="20885"/>
                    <a:pt x="17782" y="20242"/>
                    <a:pt x="21382" y="19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926681" y="5886450"/>
              <a:ext cx="13457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5737" y="3877"/>
                    <a:pt x="11475" y="7754"/>
                    <a:pt x="14850" y="10385"/>
                  </a:cubicBezTo>
                  <a:cubicBezTo>
                    <a:pt x="18225" y="13015"/>
                    <a:pt x="19237" y="14400"/>
                    <a:pt x="20081" y="15923"/>
                  </a:cubicBezTo>
                  <a:cubicBezTo>
                    <a:pt x="20925" y="17446"/>
                    <a:pt x="21600" y="19108"/>
                    <a:pt x="21431" y="20077"/>
                  </a:cubicBezTo>
                  <a:cubicBezTo>
                    <a:pt x="21262" y="21046"/>
                    <a:pt x="20250" y="21323"/>
                    <a:pt x="19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952081" y="5880100"/>
              <a:ext cx="1206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080"/>
                    <a:pt x="12505" y="8160"/>
                    <a:pt x="8905" y="11760"/>
                  </a:cubicBezTo>
                  <a:cubicBezTo>
                    <a:pt x="5305" y="15360"/>
                    <a:pt x="2653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108579" y="6026150"/>
              <a:ext cx="2765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4431"/>
                    <a:pt x="7813" y="8862"/>
                    <a:pt x="3956" y="12462"/>
                  </a:cubicBezTo>
                  <a:cubicBezTo>
                    <a:pt x="99" y="16062"/>
                    <a:pt x="-1444" y="18831"/>
                    <a:pt x="1642" y="20215"/>
                  </a:cubicBezTo>
                  <a:cubicBezTo>
                    <a:pt x="4727" y="21600"/>
                    <a:pt x="12442" y="21600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193381" y="6075727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35" y="11040"/>
                    <a:pt x="11270" y="1783"/>
                    <a:pt x="14870" y="240"/>
                  </a:cubicBezTo>
                  <a:cubicBezTo>
                    <a:pt x="18470" y="-1303"/>
                    <a:pt x="200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396581" y="60833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745831" y="5892800"/>
              <a:ext cx="152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557"/>
                    <a:pt x="7200" y="3114"/>
                    <a:pt x="10800" y="5546"/>
                  </a:cubicBezTo>
                  <a:cubicBezTo>
                    <a:pt x="14400" y="7978"/>
                    <a:pt x="18000" y="11286"/>
                    <a:pt x="19800" y="14108"/>
                  </a:cubicBezTo>
                  <a:cubicBezTo>
                    <a:pt x="21600" y="16930"/>
                    <a:pt x="2160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764881" y="5899150"/>
              <a:ext cx="177801" cy="23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0"/>
                  </a:moveTo>
                  <a:cubicBezTo>
                    <a:pt x="18771" y="2356"/>
                    <a:pt x="15943" y="4713"/>
                    <a:pt x="12857" y="7756"/>
                  </a:cubicBezTo>
                  <a:cubicBezTo>
                    <a:pt x="9771" y="10800"/>
                    <a:pt x="6429" y="14531"/>
                    <a:pt x="3986" y="17084"/>
                  </a:cubicBezTo>
                  <a:cubicBezTo>
                    <a:pt x="1543" y="19636"/>
                    <a:pt x="0" y="21011"/>
                    <a:pt x="0" y="21305"/>
                  </a:cubicBezTo>
                  <a:cubicBezTo>
                    <a:pt x="0" y="21600"/>
                    <a:pt x="1543" y="20815"/>
                    <a:pt x="3086" y="20127"/>
                  </a:cubicBezTo>
                  <a:cubicBezTo>
                    <a:pt x="4629" y="19440"/>
                    <a:pt x="6171" y="18851"/>
                    <a:pt x="7714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924720" y="6048127"/>
              <a:ext cx="100148" cy="9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978" fill="norm" stroke="1" extrusionOk="0">
                  <a:moveTo>
                    <a:pt x="5063" y="3428"/>
                  </a:moveTo>
                  <a:cubicBezTo>
                    <a:pt x="4622" y="5678"/>
                    <a:pt x="4181" y="7928"/>
                    <a:pt x="3300" y="11078"/>
                  </a:cubicBezTo>
                  <a:cubicBezTo>
                    <a:pt x="2418" y="14228"/>
                    <a:pt x="1095" y="18278"/>
                    <a:pt x="434" y="18953"/>
                  </a:cubicBezTo>
                  <a:cubicBezTo>
                    <a:pt x="-227" y="19628"/>
                    <a:pt x="-227" y="16928"/>
                    <a:pt x="1095" y="13553"/>
                  </a:cubicBezTo>
                  <a:cubicBezTo>
                    <a:pt x="2418" y="10178"/>
                    <a:pt x="5063" y="6128"/>
                    <a:pt x="7487" y="3428"/>
                  </a:cubicBezTo>
                  <a:cubicBezTo>
                    <a:pt x="9912" y="728"/>
                    <a:pt x="12116" y="-622"/>
                    <a:pt x="14540" y="278"/>
                  </a:cubicBezTo>
                  <a:cubicBezTo>
                    <a:pt x="16965" y="1178"/>
                    <a:pt x="19610" y="4328"/>
                    <a:pt x="20491" y="8153"/>
                  </a:cubicBezTo>
                  <a:cubicBezTo>
                    <a:pt x="21373" y="11978"/>
                    <a:pt x="20491" y="16478"/>
                    <a:pt x="1961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044281" y="5853487"/>
              <a:ext cx="129580" cy="35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44" fill="norm" stroke="1" extrusionOk="0">
                  <a:moveTo>
                    <a:pt x="10286" y="855"/>
                  </a:moveTo>
                  <a:cubicBezTo>
                    <a:pt x="11657" y="464"/>
                    <a:pt x="13029" y="74"/>
                    <a:pt x="14571" y="9"/>
                  </a:cubicBezTo>
                  <a:cubicBezTo>
                    <a:pt x="16114" y="-56"/>
                    <a:pt x="17829" y="204"/>
                    <a:pt x="19200" y="1115"/>
                  </a:cubicBezTo>
                  <a:cubicBezTo>
                    <a:pt x="20571" y="2026"/>
                    <a:pt x="21600" y="3587"/>
                    <a:pt x="20571" y="5019"/>
                  </a:cubicBezTo>
                  <a:cubicBezTo>
                    <a:pt x="19543" y="6450"/>
                    <a:pt x="16457" y="7751"/>
                    <a:pt x="14229" y="8597"/>
                  </a:cubicBezTo>
                  <a:cubicBezTo>
                    <a:pt x="12000" y="9443"/>
                    <a:pt x="10629" y="9833"/>
                    <a:pt x="9943" y="10354"/>
                  </a:cubicBezTo>
                  <a:cubicBezTo>
                    <a:pt x="9257" y="10874"/>
                    <a:pt x="9257" y="11525"/>
                    <a:pt x="9943" y="12045"/>
                  </a:cubicBezTo>
                  <a:cubicBezTo>
                    <a:pt x="10629" y="12566"/>
                    <a:pt x="12000" y="12956"/>
                    <a:pt x="13200" y="14257"/>
                  </a:cubicBezTo>
                  <a:cubicBezTo>
                    <a:pt x="14400" y="15558"/>
                    <a:pt x="15429" y="17771"/>
                    <a:pt x="15257" y="19137"/>
                  </a:cubicBezTo>
                  <a:cubicBezTo>
                    <a:pt x="15086" y="20503"/>
                    <a:pt x="13714" y="21024"/>
                    <a:pt x="10971" y="21284"/>
                  </a:cubicBezTo>
                  <a:cubicBezTo>
                    <a:pt x="8229" y="21544"/>
                    <a:pt x="4114" y="2154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507742" y="6555015"/>
              <a:ext cx="268812" cy="48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6" fill="norm" stroke="1" extrusionOk="0">
                  <a:moveTo>
                    <a:pt x="5496" y="1317"/>
                  </a:moveTo>
                  <a:cubicBezTo>
                    <a:pt x="7183" y="1596"/>
                    <a:pt x="8871" y="1875"/>
                    <a:pt x="10643" y="1875"/>
                  </a:cubicBezTo>
                  <a:cubicBezTo>
                    <a:pt x="12415" y="1875"/>
                    <a:pt x="14271" y="1596"/>
                    <a:pt x="15452" y="1223"/>
                  </a:cubicBezTo>
                  <a:cubicBezTo>
                    <a:pt x="16633" y="851"/>
                    <a:pt x="17140" y="386"/>
                    <a:pt x="16886" y="153"/>
                  </a:cubicBezTo>
                  <a:cubicBezTo>
                    <a:pt x="16633" y="-80"/>
                    <a:pt x="15621" y="-80"/>
                    <a:pt x="13680" y="386"/>
                  </a:cubicBezTo>
                  <a:cubicBezTo>
                    <a:pt x="11740" y="851"/>
                    <a:pt x="8871" y="1782"/>
                    <a:pt x="7183" y="2480"/>
                  </a:cubicBezTo>
                  <a:cubicBezTo>
                    <a:pt x="5496" y="3179"/>
                    <a:pt x="4989" y="3644"/>
                    <a:pt x="5243" y="4249"/>
                  </a:cubicBezTo>
                  <a:cubicBezTo>
                    <a:pt x="5496" y="4854"/>
                    <a:pt x="6508" y="5599"/>
                    <a:pt x="7521" y="6065"/>
                  </a:cubicBezTo>
                  <a:cubicBezTo>
                    <a:pt x="8533" y="6530"/>
                    <a:pt x="9546" y="6717"/>
                    <a:pt x="9715" y="6949"/>
                  </a:cubicBezTo>
                  <a:cubicBezTo>
                    <a:pt x="9883" y="7182"/>
                    <a:pt x="9208" y="7461"/>
                    <a:pt x="7690" y="8020"/>
                  </a:cubicBezTo>
                  <a:cubicBezTo>
                    <a:pt x="6171" y="8579"/>
                    <a:pt x="3808" y="9417"/>
                    <a:pt x="2374" y="10068"/>
                  </a:cubicBezTo>
                  <a:cubicBezTo>
                    <a:pt x="939" y="10720"/>
                    <a:pt x="433" y="11186"/>
                    <a:pt x="180" y="11698"/>
                  </a:cubicBezTo>
                  <a:cubicBezTo>
                    <a:pt x="-73" y="12210"/>
                    <a:pt x="-73" y="12768"/>
                    <a:pt x="264" y="13187"/>
                  </a:cubicBezTo>
                  <a:cubicBezTo>
                    <a:pt x="602" y="13606"/>
                    <a:pt x="1277" y="13886"/>
                    <a:pt x="2965" y="14072"/>
                  </a:cubicBezTo>
                  <a:cubicBezTo>
                    <a:pt x="4652" y="14258"/>
                    <a:pt x="7352" y="14351"/>
                    <a:pt x="9630" y="14165"/>
                  </a:cubicBezTo>
                  <a:cubicBezTo>
                    <a:pt x="11908" y="13979"/>
                    <a:pt x="13765" y="13513"/>
                    <a:pt x="15199" y="12954"/>
                  </a:cubicBezTo>
                  <a:cubicBezTo>
                    <a:pt x="16633" y="12396"/>
                    <a:pt x="17646" y="11744"/>
                    <a:pt x="17646" y="11418"/>
                  </a:cubicBezTo>
                  <a:cubicBezTo>
                    <a:pt x="17646" y="11092"/>
                    <a:pt x="16633" y="11092"/>
                    <a:pt x="15790" y="11325"/>
                  </a:cubicBezTo>
                  <a:cubicBezTo>
                    <a:pt x="14946" y="11558"/>
                    <a:pt x="14271" y="12023"/>
                    <a:pt x="14271" y="12396"/>
                  </a:cubicBezTo>
                  <a:cubicBezTo>
                    <a:pt x="14271" y="12768"/>
                    <a:pt x="14946" y="13048"/>
                    <a:pt x="15705" y="13187"/>
                  </a:cubicBezTo>
                  <a:cubicBezTo>
                    <a:pt x="16464" y="13327"/>
                    <a:pt x="17308" y="13327"/>
                    <a:pt x="18236" y="13187"/>
                  </a:cubicBezTo>
                  <a:cubicBezTo>
                    <a:pt x="19165" y="13048"/>
                    <a:pt x="20177" y="12768"/>
                    <a:pt x="20683" y="12954"/>
                  </a:cubicBezTo>
                  <a:cubicBezTo>
                    <a:pt x="21190" y="13141"/>
                    <a:pt x="21190" y="13792"/>
                    <a:pt x="21274" y="14863"/>
                  </a:cubicBezTo>
                  <a:cubicBezTo>
                    <a:pt x="21358" y="15934"/>
                    <a:pt x="21527" y="17423"/>
                    <a:pt x="21358" y="18448"/>
                  </a:cubicBezTo>
                  <a:cubicBezTo>
                    <a:pt x="21190" y="19472"/>
                    <a:pt x="20683" y="20030"/>
                    <a:pt x="19671" y="20542"/>
                  </a:cubicBezTo>
                  <a:cubicBezTo>
                    <a:pt x="18658" y="21054"/>
                    <a:pt x="17140" y="21520"/>
                    <a:pt x="15874" y="21380"/>
                  </a:cubicBezTo>
                  <a:cubicBezTo>
                    <a:pt x="14608" y="21241"/>
                    <a:pt x="13596" y="20496"/>
                    <a:pt x="12583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411581" y="6985000"/>
              <a:ext cx="419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7486"/>
                    <a:pt x="7418" y="13371"/>
                    <a:pt x="11018" y="9771"/>
                  </a:cubicBezTo>
                  <a:cubicBezTo>
                    <a:pt x="14618" y="6171"/>
                    <a:pt x="1810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583031" y="699769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919581" y="6826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932281" y="69278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611147" y="6617218"/>
              <a:ext cx="203785" cy="3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8" fill="norm" stroke="1" extrusionOk="0">
                  <a:moveTo>
                    <a:pt x="3367" y="6144"/>
                  </a:moveTo>
                  <a:cubicBezTo>
                    <a:pt x="3147" y="10144"/>
                    <a:pt x="2926" y="14144"/>
                    <a:pt x="2816" y="16429"/>
                  </a:cubicBezTo>
                  <a:cubicBezTo>
                    <a:pt x="2706" y="18715"/>
                    <a:pt x="2706" y="19287"/>
                    <a:pt x="2706" y="19972"/>
                  </a:cubicBezTo>
                  <a:cubicBezTo>
                    <a:pt x="2706" y="20658"/>
                    <a:pt x="2706" y="21458"/>
                    <a:pt x="2706" y="21458"/>
                  </a:cubicBezTo>
                  <a:cubicBezTo>
                    <a:pt x="2706" y="21458"/>
                    <a:pt x="2706" y="20658"/>
                    <a:pt x="2265" y="18487"/>
                  </a:cubicBezTo>
                  <a:cubicBezTo>
                    <a:pt x="1824" y="16315"/>
                    <a:pt x="942" y="12772"/>
                    <a:pt x="612" y="9629"/>
                  </a:cubicBezTo>
                  <a:cubicBezTo>
                    <a:pt x="281" y="6487"/>
                    <a:pt x="502" y="3744"/>
                    <a:pt x="1824" y="2087"/>
                  </a:cubicBezTo>
                  <a:cubicBezTo>
                    <a:pt x="3147" y="429"/>
                    <a:pt x="5571" y="-142"/>
                    <a:pt x="8326" y="29"/>
                  </a:cubicBezTo>
                  <a:cubicBezTo>
                    <a:pt x="11081" y="201"/>
                    <a:pt x="14167" y="1115"/>
                    <a:pt x="16702" y="2944"/>
                  </a:cubicBezTo>
                  <a:cubicBezTo>
                    <a:pt x="19236" y="4772"/>
                    <a:pt x="21220" y="7515"/>
                    <a:pt x="21220" y="10144"/>
                  </a:cubicBezTo>
                  <a:cubicBezTo>
                    <a:pt x="21220" y="12772"/>
                    <a:pt x="19236" y="15287"/>
                    <a:pt x="16151" y="17115"/>
                  </a:cubicBezTo>
                  <a:cubicBezTo>
                    <a:pt x="13065" y="18944"/>
                    <a:pt x="8877" y="20087"/>
                    <a:pt x="5791" y="20658"/>
                  </a:cubicBezTo>
                  <a:cubicBezTo>
                    <a:pt x="2706" y="21229"/>
                    <a:pt x="722" y="21229"/>
                    <a:pt x="171" y="21058"/>
                  </a:cubicBezTo>
                  <a:cubicBezTo>
                    <a:pt x="-380" y="20887"/>
                    <a:pt x="502" y="20544"/>
                    <a:pt x="1383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922881" y="6832036"/>
              <a:ext cx="1016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50" y="11375"/>
                    <a:pt x="2700" y="2735"/>
                    <a:pt x="6300" y="575"/>
                  </a:cubicBezTo>
                  <a:cubicBezTo>
                    <a:pt x="9900" y="-1585"/>
                    <a:pt x="157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935581" y="691515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280177" y="6549358"/>
              <a:ext cx="169755" cy="47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7" fill="norm" stroke="1" extrusionOk="0">
                  <a:moveTo>
                    <a:pt x="21386" y="2742"/>
                  </a:moveTo>
                  <a:cubicBezTo>
                    <a:pt x="18186" y="1790"/>
                    <a:pt x="14986" y="839"/>
                    <a:pt x="12719" y="363"/>
                  </a:cubicBezTo>
                  <a:cubicBezTo>
                    <a:pt x="10453" y="-113"/>
                    <a:pt x="9119" y="-113"/>
                    <a:pt x="7786" y="315"/>
                  </a:cubicBezTo>
                  <a:cubicBezTo>
                    <a:pt x="6453" y="743"/>
                    <a:pt x="5119" y="1600"/>
                    <a:pt x="4586" y="2504"/>
                  </a:cubicBezTo>
                  <a:cubicBezTo>
                    <a:pt x="4053" y="3408"/>
                    <a:pt x="4319" y="4359"/>
                    <a:pt x="4986" y="5025"/>
                  </a:cubicBezTo>
                  <a:cubicBezTo>
                    <a:pt x="5653" y="5691"/>
                    <a:pt x="6719" y="6072"/>
                    <a:pt x="8053" y="6500"/>
                  </a:cubicBezTo>
                  <a:cubicBezTo>
                    <a:pt x="9386" y="6928"/>
                    <a:pt x="10986" y="7404"/>
                    <a:pt x="11786" y="7975"/>
                  </a:cubicBezTo>
                  <a:cubicBezTo>
                    <a:pt x="12586" y="8546"/>
                    <a:pt x="12586" y="9212"/>
                    <a:pt x="10986" y="9878"/>
                  </a:cubicBezTo>
                  <a:cubicBezTo>
                    <a:pt x="9386" y="10544"/>
                    <a:pt x="6186" y="11210"/>
                    <a:pt x="3919" y="11639"/>
                  </a:cubicBezTo>
                  <a:cubicBezTo>
                    <a:pt x="1653" y="12067"/>
                    <a:pt x="319" y="12257"/>
                    <a:pt x="53" y="12590"/>
                  </a:cubicBezTo>
                  <a:cubicBezTo>
                    <a:pt x="-214" y="12923"/>
                    <a:pt x="586" y="13399"/>
                    <a:pt x="1119" y="14541"/>
                  </a:cubicBezTo>
                  <a:cubicBezTo>
                    <a:pt x="1653" y="15683"/>
                    <a:pt x="1919" y="17491"/>
                    <a:pt x="2053" y="18728"/>
                  </a:cubicBezTo>
                  <a:cubicBezTo>
                    <a:pt x="2186" y="19965"/>
                    <a:pt x="2186" y="20631"/>
                    <a:pt x="2853" y="21011"/>
                  </a:cubicBezTo>
                  <a:cubicBezTo>
                    <a:pt x="3519" y="21392"/>
                    <a:pt x="4853" y="21487"/>
                    <a:pt x="6853" y="21487"/>
                  </a:cubicBezTo>
                  <a:cubicBezTo>
                    <a:pt x="8853" y="21487"/>
                    <a:pt x="11519" y="21392"/>
                    <a:pt x="14186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621381" y="6605587"/>
              <a:ext cx="173530" cy="3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63" fill="norm" stroke="1" extrusionOk="0">
                  <a:moveTo>
                    <a:pt x="0" y="3958"/>
                  </a:moveTo>
                  <a:cubicBezTo>
                    <a:pt x="520" y="3344"/>
                    <a:pt x="1041" y="2731"/>
                    <a:pt x="3513" y="2056"/>
                  </a:cubicBezTo>
                  <a:cubicBezTo>
                    <a:pt x="5986" y="1381"/>
                    <a:pt x="10410" y="644"/>
                    <a:pt x="13663" y="276"/>
                  </a:cubicBezTo>
                  <a:cubicBezTo>
                    <a:pt x="16916" y="-92"/>
                    <a:pt x="18998" y="-92"/>
                    <a:pt x="20169" y="276"/>
                  </a:cubicBezTo>
                  <a:cubicBezTo>
                    <a:pt x="21340" y="644"/>
                    <a:pt x="21600" y="1381"/>
                    <a:pt x="21080" y="3099"/>
                  </a:cubicBezTo>
                  <a:cubicBezTo>
                    <a:pt x="20559" y="4817"/>
                    <a:pt x="19258" y="7517"/>
                    <a:pt x="17957" y="10094"/>
                  </a:cubicBezTo>
                  <a:cubicBezTo>
                    <a:pt x="16655" y="12672"/>
                    <a:pt x="15354" y="15126"/>
                    <a:pt x="14313" y="17028"/>
                  </a:cubicBezTo>
                  <a:cubicBezTo>
                    <a:pt x="13272" y="18931"/>
                    <a:pt x="12492" y="20281"/>
                    <a:pt x="12101" y="20894"/>
                  </a:cubicBezTo>
                  <a:cubicBezTo>
                    <a:pt x="11711" y="21508"/>
                    <a:pt x="11711" y="21385"/>
                    <a:pt x="11711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646781" y="6841066"/>
              <a:ext cx="1905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247"/>
                    <a:pt x="1440" y="8894"/>
                    <a:pt x="3840" y="5082"/>
                  </a:cubicBezTo>
                  <a:cubicBezTo>
                    <a:pt x="6240" y="1271"/>
                    <a:pt x="10320" y="0"/>
                    <a:pt x="13560" y="0"/>
                  </a:cubicBezTo>
                  <a:cubicBezTo>
                    <a:pt x="16800" y="0"/>
                    <a:pt x="192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837281" y="6921499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211931" y="6624205"/>
              <a:ext cx="96894" cy="34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29" fill="norm" stroke="1" extrusionOk="0">
                  <a:moveTo>
                    <a:pt x="0" y="2711"/>
                  </a:moveTo>
                  <a:cubicBezTo>
                    <a:pt x="0" y="2048"/>
                    <a:pt x="0" y="1386"/>
                    <a:pt x="1149" y="922"/>
                  </a:cubicBezTo>
                  <a:cubicBezTo>
                    <a:pt x="2298" y="458"/>
                    <a:pt x="4596" y="193"/>
                    <a:pt x="7353" y="61"/>
                  </a:cubicBezTo>
                  <a:cubicBezTo>
                    <a:pt x="10111" y="-72"/>
                    <a:pt x="13328" y="-72"/>
                    <a:pt x="16085" y="988"/>
                  </a:cubicBezTo>
                  <a:cubicBezTo>
                    <a:pt x="18843" y="2048"/>
                    <a:pt x="21140" y="4168"/>
                    <a:pt x="20451" y="5692"/>
                  </a:cubicBezTo>
                  <a:cubicBezTo>
                    <a:pt x="19762" y="7216"/>
                    <a:pt x="16085" y="8144"/>
                    <a:pt x="13098" y="8807"/>
                  </a:cubicBezTo>
                  <a:cubicBezTo>
                    <a:pt x="10111" y="9469"/>
                    <a:pt x="7813" y="9867"/>
                    <a:pt x="7813" y="10330"/>
                  </a:cubicBezTo>
                  <a:cubicBezTo>
                    <a:pt x="7813" y="10794"/>
                    <a:pt x="10111" y="11324"/>
                    <a:pt x="12868" y="12053"/>
                  </a:cubicBezTo>
                  <a:cubicBezTo>
                    <a:pt x="15626" y="12782"/>
                    <a:pt x="18843" y="13710"/>
                    <a:pt x="20221" y="14902"/>
                  </a:cubicBezTo>
                  <a:cubicBezTo>
                    <a:pt x="21600" y="16095"/>
                    <a:pt x="21140" y="17553"/>
                    <a:pt x="19532" y="18613"/>
                  </a:cubicBezTo>
                  <a:cubicBezTo>
                    <a:pt x="17923" y="19673"/>
                    <a:pt x="15166" y="20335"/>
                    <a:pt x="12638" y="20799"/>
                  </a:cubicBezTo>
                  <a:cubicBezTo>
                    <a:pt x="10111" y="21263"/>
                    <a:pt x="7813" y="21528"/>
                    <a:pt x="5974" y="21395"/>
                  </a:cubicBezTo>
                  <a:cubicBezTo>
                    <a:pt x="4136" y="21263"/>
                    <a:pt x="2757" y="20733"/>
                    <a:pt x="1379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472281" y="685800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523081" y="6616563"/>
              <a:ext cx="247651" cy="2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088"/>
                  </a:moveTo>
                  <a:cubicBezTo>
                    <a:pt x="1292" y="2729"/>
                    <a:pt x="2585" y="1370"/>
                    <a:pt x="4615" y="614"/>
                  </a:cubicBezTo>
                  <a:cubicBezTo>
                    <a:pt x="6646" y="-141"/>
                    <a:pt x="9415" y="-292"/>
                    <a:pt x="11077" y="690"/>
                  </a:cubicBezTo>
                  <a:cubicBezTo>
                    <a:pt x="12738" y="1672"/>
                    <a:pt x="13292" y="3786"/>
                    <a:pt x="12000" y="6807"/>
                  </a:cubicBezTo>
                  <a:cubicBezTo>
                    <a:pt x="10708" y="9828"/>
                    <a:pt x="7569" y="13756"/>
                    <a:pt x="5631" y="16021"/>
                  </a:cubicBezTo>
                  <a:cubicBezTo>
                    <a:pt x="3692" y="18287"/>
                    <a:pt x="2954" y="18891"/>
                    <a:pt x="3138" y="19344"/>
                  </a:cubicBezTo>
                  <a:cubicBezTo>
                    <a:pt x="3323" y="19798"/>
                    <a:pt x="4431" y="20100"/>
                    <a:pt x="7662" y="20402"/>
                  </a:cubicBezTo>
                  <a:cubicBezTo>
                    <a:pt x="10892" y="20704"/>
                    <a:pt x="16246" y="21006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688181" y="699135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285081" y="6634618"/>
              <a:ext cx="25401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363"/>
                  </a:moveTo>
                  <a:cubicBezTo>
                    <a:pt x="3600" y="648"/>
                    <a:pt x="7200" y="-67"/>
                    <a:pt x="9900" y="5"/>
                  </a:cubicBezTo>
                  <a:cubicBezTo>
                    <a:pt x="12600" y="76"/>
                    <a:pt x="14400" y="934"/>
                    <a:pt x="15300" y="3652"/>
                  </a:cubicBezTo>
                  <a:cubicBezTo>
                    <a:pt x="16200" y="6370"/>
                    <a:pt x="16200" y="10948"/>
                    <a:pt x="17100" y="14238"/>
                  </a:cubicBezTo>
                  <a:cubicBezTo>
                    <a:pt x="18000" y="17528"/>
                    <a:pt x="19800" y="19530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370517" y="6839313"/>
              <a:ext cx="4156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0018" fill="norm" stroke="1" extrusionOk="0">
                  <a:moveTo>
                    <a:pt x="20198" y="3818"/>
                  </a:moveTo>
                  <a:cubicBezTo>
                    <a:pt x="15055" y="1118"/>
                    <a:pt x="9912" y="-1582"/>
                    <a:pt x="5798" y="1118"/>
                  </a:cubicBezTo>
                  <a:cubicBezTo>
                    <a:pt x="1684" y="3818"/>
                    <a:pt x="-1402" y="11918"/>
                    <a:pt x="655" y="15968"/>
                  </a:cubicBezTo>
                  <a:cubicBezTo>
                    <a:pt x="2712" y="20018"/>
                    <a:pt x="9912" y="20018"/>
                    <a:pt x="17112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088231" y="6629885"/>
              <a:ext cx="76201" cy="38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046"/>
                  </a:moveTo>
                  <a:cubicBezTo>
                    <a:pt x="0" y="450"/>
                    <a:pt x="0" y="-147"/>
                    <a:pt x="300" y="32"/>
                  </a:cubicBezTo>
                  <a:cubicBezTo>
                    <a:pt x="600" y="211"/>
                    <a:pt x="1200" y="1166"/>
                    <a:pt x="3600" y="3433"/>
                  </a:cubicBezTo>
                  <a:cubicBezTo>
                    <a:pt x="6000" y="5701"/>
                    <a:pt x="10200" y="9281"/>
                    <a:pt x="13500" y="12503"/>
                  </a:cubicBezTo>
                  <a:cubicBezTo>
                    <a:pt x="16800" y="15725"/>
                    <a:pt x="19200" y="18589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507331" y="6667500"/>
              <a:ext cx="12700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7"/>
                    <a:pt x="18000" y="675"/>
                    <a:pt x="15660" y="2700"/>
                  </a:cubicBezTo>
                  <a:cubicBezTo>
                    <a:pt x="13320" y="4725"/>
                    <a:pt x="10440" y="8437"/>
                    <a:pt x="8460" y="11222"/>
                  </a:cubicBezTo>
                  <a:cubicBezTo>
                    <a:pt x="6480" y="14006"/>
                    <a:pt x="5400" y="15862"/>
                    <a:pt x="5040" y="17381"/>
                  </a:cubicBezTo>
                  <a:cubicBezTo>
                    <a:pt x="4680" y="18900"/>
                    <a:pt x="5040" y="20081"/>
                    <a:pt x="6120" y="20756"/>
                  </a:cubicBezTo>
                  <a:cubicBezTo>
                    <a:pt x="7200" y="21431"/>
                    <a:pt x="9000" y="21600"/>
                    <a:pt x="10980" y="21600"/>
                  </a:cubicBezTo>
                  <a:cubicBezTo>
                    <a:pt x="12960" y="21600"/>
                    <a:pt x="15120" y="21431"/>
                    <a:pt x="16560" y="20925"/>
                  </a:cubicBezTo>
                  <a:cubicBezTo>
                    <a:pt x="18000" y="20419"/>
                    <a:pt x="18720" y="19575"/>
                    <a:pt x="18900" y="18731"/>
                  </a:cubicBezTo>
                  <a:cubicBezTo>
                    <a:pt x="19080" y="17887"/>
                    <a:pt x="18720" y="17044"/>
                    <a:pt x="16740" y="16200"/>
                  </a:cubicBezTo>
                  <a:cubicBezTo>
                    <a:pt x="14760" y="15356"/>
                    <a:pt x="11160" y="14512"/>
                    <a:pt x="8280" y="14091"/>
                  </a:cubicBezTo>
                  <a:cubicBezTo>
                    <a:pt x="5400" y="13669"/>
                    <a:pt x="3240" y="13669"/>
                    <a:pt x="1980" y="14175"/>
                  </a:cubicBezTo>
                  <a:cubicBezTo>
                    <a:pt x="720" y="14681"/>
                    <a:pt x="360" y="15694"/>
                    <a:pt x="0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621631" y="7010400"/>
              <a:ext cx="101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065620" y="6682316"/>
              <a:ext cx="142703" cy="28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88" fill="norm" stroke="1" extrusionOk="0">
                  <a:moveTo>
                    <a:pt x="19515" y="1299"/>
                  </a:moveTo>
                  <a:cubicBezTo>
                    <a:pt x="18589" y="650"/>
                    <a:pt x="17663" y="0"/>
                    <a:pt x="16429" y="0"/>
                  </a:cubicBezTo>
                  <a:cubicBezTo>
                    <a:pt x="15195" y="0"/>
                    <a:pt x="13652" y="650"/>
                    <a:pt x="11029" y="2761"/>
                  </a:cubicBezTo>
                  <a:cubicBezTo>
                    <a:pt x="8406" y="4872"/>
                    <a:pt x="4703" y="8445"/>
                    <a:pt x="2543" y="11612"/>
                  </a:cubicBezTo>
                  <a:cubicBezTo>
                    <a:pt x="383" y="14779"/>
                    <a:pt x="-234" y="17540"/>
                    <a:pt x="75" y="19164"/>
                  </a:cubicBezTo>
                  <a:cubicBezTo>
                    <a:pt x="383" y="20788"/>
                    <a:pt x="1617" y="21275"/>
                    <a:pt x="4086" y="21438"/>
                  </a:cubicBezTo>
                  <a:cubicBezTo>
                    <a:pt x="6555" y="21600"/>
                    <a:pt x="10257" y="21438"/>
                    <a:pt x="13497" y="19976"/>
                  </a:cubicBezTo>
                  <a:cubicBezTo>
                    <a:pt x="16737" y="18514"/>
                    <a:pt x="19515" y="15753"/>
                    <a:pt x="20440" y="13074"/>
                  </a:cubicBezTo>
                  <a:cubicBezTo>
                    <a:pt x="21366" y="10394"/>
                    <a:pt x="20440" y="7795"/>
                    <a:pt x="18589" y="6090"/>
                  </a:cubicBezTo>
                  <a:cubicBezTo>
                    <a:pt x="16737" y="4385"/>
                    <a:pt x="13960" y="3573"/>
                    <a:pt x="11646" y="3248"/>
                  </a:cubicBezTo>
                  <a:cubicBezTo>
                    <a:pt x="9332" y="2923"/>
                    <a:pt x="7480" y="3086"/>
                    <a:pt x="6246" y="3817"/>
                  </a:cubicBezTo>
                  <a:cubicBezTo>
                    <a:pt x="5012" y="4547"/>
                    <a:pt x="4395" y="5847"/>
                    <a:pt x="3777" y="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307431" y="69342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435523" y="6697349"/>
              <a:ext cx="183059" cy="28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7" fill="norm" stroke="1" extrusionOk="0">
                  <a:moveTo>
                    <a:pt x="610" y="2033"/>
                  </a:moveTo>
                  <a:cubicBezTo>
                    <a:pt x="1592" y="1245"/>
                    <a:pt x="2573" y="457"/>
                    <a:pt x="4414" y="141"/>
                  </a:cubicBezTo>
                  <a:cubicBezTo>
                    <a:pt x="6255" y="-174"/>
                    <a:pt x="8955" y="-16"/>
                    <a:pt x="10796" y="1166"/>
                  </a:cubicBezTo>
                  <a:cubicBezTo>
                    <a:pt x="12637" y="2349"/>
                    <a:pt x="13619" y="4556"/>
                    <a:pt x="12269" y="7394"/>
                  </a:cubicBezTo>
                  <a:cubicBezTo>
                    <a:pt x="10919" y="10232"/>
                    <a:pt x="7237" y="13700"/>
                    <a:pt x="4905" y="15750"/>
                  </a:cubicBezTo>
                  <a:cubicBezTo>
                    <a:pt x="2573" y="17800"/>
                    <a:pt x="1592" y="18430"/>
                    <a:pt x="855" y="19140"/>
                  </a:cubicBezTo>
                  <a:cubicBezTo>
                    <a:pt x="119" y="19849"/>
                    <a:pt x="-372" y="20638"/>
                    <a:pt x="364" y="21032"/>
                  </a:cubicBezTo>
                  <a:cubicBezTo>
                    <a:pt x="1101" y="21426"/>
                    <a:pt x="3064" y="21426"/>
                    <a:pt x="6746" y="21268"/>
                  </a:cubicBezTo>
                  <a:cubicBezTo>
                    <a:pt x="10428" y="21111"/>
                    <a:pt x="15828" y="20795"/>
                    <a:pt x="21228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605881" y="6616699"/>
              <a:ext cx="17097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12492" y="0"/>
                  </a:moveTo>
                  <a:cubicBezTo>
                    <a:pt x="15094" y="1500"/>
                    <a:pt x="17696" y="3000"/>
                    <a:pt x="18737" y="4350"/>
                  </a:cubicBezTo>
                  <a:cubicBezTo>
                    <a:pt x="19778" y="5700"/>
                    <a:pt x="19258" y="6900"/>
                    <a:pt x="18477" y="7650"/>
                  </a:cubicBezTo>
                  <a:cubicBezTo>
                    <a:pt x="17696" y="8400"/>
                    <a:pt x="16655" y="8700"/>
                    <a:pt x="15745" y="9050"/>
                  </a:cubicBezTo>
                  <a:cubicBezTo>
                    <a:pt x="14834" y="9400"/>
                    <a:pt x="14053" y="9800"/>
                    <a:pt x="13793" y="10250"/>
                  </a:cubicBezTo>
                  <a:cubicBezTo>
                    <a:pt x="13533" y="10700"/>
                    <a:pt x="13793" y="11200"/>
                    <a:pt x="15094" y="12300"/>
                  </a:cubicBezTo>
                  <a:cubicBezTo>
                    <a:pt x="16395" y="13400"/>
                    <a:pt x="18737" y="15100"/>
                    <a:pt x="20039" y="16200"/>
                  </a:cubicBezTo>
                  <a:cubicBezTo>
                    <a:pt x="21340" y="17300"/>
                    <a:pt x="21600" y="17800"/>
                    <a:pt x="19258" y="18600"/>
                  </a:cubicBezTo>
                  <a:cubicBezTo>
                    <a:pt x="16916" y="19400"/>
                    <a:pt x="11971" y="20500"/>
                    <a:pt x="8328" y="21050"/>
                  </a:cubicBezTo>
                  <a:cubicBezTo>
                    <a:pt x="4684" y="21600"/>
                    <a:pt x="234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980531" y="6918236"/>
              <a:ext cx="323851" cy="1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19567"/>
                  </a:moveTo>
                  <a:cubicBezTo>
                    <a:pt x="0" y="14353"/>
                    <a:pt x="0" y="9139"/>
                    <a:pt x="635" y="5601"/>
                  </a:cubicBezTo>
                  <a:cubicBezTo>
                    <a:pt x="1271" y="2063"/>
                    <a:pt x="2541" y="201"/>
                    <a:pt x="3812" y="15"/>
                  </a:cubicBezTo>
                  <a:cubicBezTo>
                    <a:pt x="5082" y="-171"/>
                    <a:pt x="6353" y="1319"/>
                    <a:pt x="7412" y="3739"/>
                  </a:cubicBezTo>
                  <a:cubicBezTo>
                    <a:pt x="8471" y="6160"/>
                    <a:pt x="9318" y="9512"/>
                    <a:pt x="10094" y="12677"/>
                  </a:cubicBezTo>
                  <a:cubicBezTo>
                    <a:pt x="10871" y="15843"/>
                    <a:pt x="11576" y="18822"/>
                    <a:pt x="12282" y="20126"/>
                  </a:cubicBezTo>
                  <a:cubicBezTo>
                    <a:pt x="12988" y="21429"/>
                    <a:pt x="13694" y="21057"/>
                    <a:pt x="14400" y="19008"/>
                  </a:cubicBezTo>
                  <a:cubicBezTo>
                    <a:pt x="15106" y="16960"/>
                    <a:pt x="15812" y="13236"/>
                    <a:pt x="17012" y="9884"/>
                  </a:cubicBezTo>
                  <a:cubicBezTo>
                    <a:pt x="18212" y="6532"/>
                    <a:pt x="19906" y="3553"/>
                    <a:pt x="21600" y="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583781" y="6775450"/>
              <a:ext cx="237861" cy="34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8" fill="norm" stroke="1" extrusionOk="0">
                  <a:moveTo>
                    <a:pt x="6308" y="0"/>
                  </a:moveTo>
                  <a:cubicBezTo>
                    <a:pt x="4970" y="1067"/>
                    <a:pt x="3632" y="2133"/>
                    <a:pt x="2581" y="4333"/>
                  </a:cubicBezTo>
                  <a:cubicBezTo>
                    <a:pt x="1529" y="6533"/>
                    <a:pt x="765" y="9867"/>
                    <a:pt x="382" y="12467"/>
                  </a:cubicBezTo>
                  <a:cubicBezTo>
                    <a:pt x="0" y="15067"/>
                    <a:pt x="0" y="16933"/>
                    <a:pt x="0" y="18200"/>
                  </a:cubicBezTo>
                  <a:cubicBezTo>
                    <a:pt x="0" y="19467"/>
                    <a:pt x="0" y="20133"/>
                    <a:pt x="478" y="20667"/>
                  </a:cubicBezTo>
                  <a:cubicBezTo>
                    <a:pt x="956" y="21200"/>
                    <a:pt x="1912" y="21600"/>
                    <a:pt x="4110" y="21333"/>
                  </a:cubicBezTo>
                  <a:cubicBezTo>
                    <a:pt x="6308" y="21067"/>
                    <a:pt x="9749" y="20133"/>
                    <a:pt x="12616" y="18333"/>
                  </a:cubicBezTo>
                  <a:cubicBezTo>
                    <a:pt x="15483" y="16533"/>
                    <a:pt x="17777" y="13867"/>
                    <a:pt x="19211" y="11533"/>
                  </a:cubicBezTo>
                  <a:cubicBezTo>
                    <a:pt x="20644" y="9200"/>
                    <a:pt x="21218" y="7200"/>
                    <a:pt x="21409" y="5800"/>
                  </a:cubicBezTo>
                  <a:cubicBezTo>
                    <a:pt x="21600" y="4400"/>
                    <a:pt x="21409" y="3600"/>
                    <a:pt x="20835" y="2733"/>
                  </a:cubicBezTo>
                  <a:cubicBezTo>
                    <a:pt x="20262" y="1867"/>
                    <a:pt x="19306" y="933"/>
                    <a:pt x="18637" y="800"/>
                  </a:cubicBezTo>
                  <a:cubicBezTo>
                    <a:pt x="17968" y="667"/>
                    <a:pt x="17586" y="1333"/>
                    <a:pt x="17395" y="2067"/>
                  </a:cubicBezTo>
                  <a:cubicBezTo>
                    <a:pt x="17204" y="2800"/>
                    <a:pt x="17204" y="3600"/>
                    <a:pt x="17204" y="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787538" y="6992298"/>
              <a:ext cx="126110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76" fill="norm" stroke="1" extrusionOk="0">
                  <a:moveTo>
                    <a:pt x="4089" y="2368"/>
                  </a:moveTo>
                  <a:cubicBezTo>
                    <a:pt x="3043" y="7630"/>
                    <a:pt x="1998" y="12891"/>
                    <a:pt x="1302" y="16214"/>
                  </a:cubicBezTo>
                  <a:cubicBezTo>
                    <a:pt x="605" y="19538"/>
                    <a:pt x="256" y="20922"/>
                    <a:pt x="82" y="20922"/>
                  </a:cubicBezTo>
                  <a:cubicBezTo>
                    <a:pt x="-92" y="20922"/>
                    <a:pt x="-92" y="19538"/>
                    <a:pt x="1127" y="16076"/>
                  </a:cubicBezTo>
                  <a:cubicBezTo>
                    <a:pt x="2347" y="12614"/>
                    <a:pt x="4785" y="7076"/>
                    <a:pt x="6702" y="3891"/>
                  </a:cubicBezTo>
                  <a:cubicBezTo>
                    <a:pt x="8618" y="707"/>
                    <a:pt x="10011" y="-124"/>
                    <a:pt x="12624" y="14"/>
                  </a:cubicBezTo>
                  <a:cubicBezTo>
                    <a:pt x="15237" y="153"/>
                    <a:pt x="19069" y="1261"/>
                    <a:pt x="20289" y="4999"/>
                  </a:cubicBezTo>
                  <a:cubicBezTo>
                    <a:pt x="21508" y="8738"/>
                    <a:pt x="20114" y="15107"/>
                    <a:pt x="1872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971131" y="70358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996531" y="69342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066381" y="6799358"/>
              <a:ext cx="152401" cy="38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4000"/>
                  </a:moveTo>
                  <a:cubicBezTo>
                    <a:pt x="21600" y="3169"/>
                    <a:pt x="21600" y="2338"/>
                    <a:pt x="19950" y="1508"/>
                  </a:cubicBezTo>
                  <a:cubicBezTo>
                    <a:pt x="18300" y="677"/>
                    <a:pt x="15000" y="-154"/>
                    <a:pt x="12450" y="24"/>
                  </a:cubicBezTo>
                  <a:cubicBezTo>
                    <a:pt x="9900" y="202"/>
                    <a:pt x="8100" y="1389"/>
                    <a:pt x="6600" y="3525"/>
                  </a:cubicBezTo>
                  <a:cubicBezTo>
                    <a:pt x="5100" y="5661"/>
                    <a:pt x="3900" y="8747"/>
                    <a:pt x="3150" y="11655"/>
                  </a:cubicBezTo>
                  <a:cubicBezTo>
                    <a:pt x="2400" y="14562"/>
                    <a:pt x="2100" y="17292"/>
                    <a:pt x="1650" y="18894"/>
                  </a:cubicBezTo>
                  <a:cubicBezTo>
                    <a:pt x="1200" y="20497"/>
                    <a:pt x="600" y="20971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009231" y="70421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5300"/>
                    <a:pt x="5280" y="9000"/>
                    <a:pt x="8880" y="5400"/>
                  </a:cubicBezTo>
                  <a:cubicBezTo>
                    <a:pt x="12480" y="1800"/>
                    <a:pt x="170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308166" y="6856649"/>
              <a:ext cx="145566" cy="31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03" fill="norm" stroke="1" extrusionOk="0">
                  <a:moveTo>
                    <a:pt x="21221" y="2267"/>
                  </a:moveTo>
                  <a:cubicBezTo>
                    <a:pt x="20295" y="1543"/>
                    <a:pt x="19370" y="818"/>
                    <a:pt x="17981" y="383"/>
                  </a:cubicBezTo>
                  <a:cubicBezTo>
                    <a:pt x="16592" y="-52"/>
                    <a:pt x="14741" y="-197"/>
                    <a:pt x="12581" y="383"/>
                  </a:cubicBezTo>
                  <a:cubicBezTo>
                    <a:pt x="10421" y="963"/>
                    <a:pt x="7952" y="2267"/>
                    <a:pt x="5484" y="4659"/>
                  </a:cubicBezTo>
                  <a:cubicBezTo>
                    <a:pt x="3015" y="7051"/>
                    <a:pt x="547" y="10531"/>
                    <a:pt x="84" y="13502"/>
                  </a:cubicBezTo>
                  <a:cubicBezTo>
                    <a:pt x="-379" y="16474"/>
                    <a:pt x="1164" y="18939"/>
                    <a:pt x="2707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410989" y="6978650"/>
              <a:ext cx="13164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5152" y="8308"/>
                  </a:moveTo>
                  <a:cubicBezTo>
                    <a:pt x="14123" y="6092"/>
                    <a:pt x="13094" y="3877"/>
                    <a:pt x="11894" y="2354"/>
                  </a:cubicBezTo>
                  <a:cubicBezTo>
                    <a:pt x="10694" y="831"/>
                    <a:pt x="9323" y="0"/>
                    <a:pt x="7952" y="0"/>
                  </a:cubicBezTo>
                  <a:cubicBezTo>
                    <a:pt x="6580" y="0"/>
                    <a:pt x="5209" y="831"/>
                    <a:pt x="3666" y="3323"/>
                  </a:cubicBezTo>
                  <a:cubicBezTo>
                    <a:pt x="2123" y="5815"/>
                    <a:pt x="409" y="9969"/>
                    <a:pt x="66" y="12738"/>
                  </a:cubicBezTo>
                  <a:cubicBezTo>
                    <a:pt x="-277" y="15508"/>
                    <a:pt x="752" y="16892"/>
                    <a:pt x="2294" y="17585"/>
                  </a:cubicBezTo>
                  <a:cubicBezTo>
                    <a:pt x="3837" y="18277"/>
                    <a:pt x="5894" y="18277"/>
                    <a:pt x="7780" y="17862"/>
                  </a:cubicBezTo>
                  <a:cubicBezTo>
                    <a:pt x="9666" y="17446"/>
                    <a:pt x="11380" y="16615"/>
                    <a:pt x="12923" y="15092"/>
                  </a:cubicBezTo>
                  <a:cubicBezTo>
                    <a:pt x="14466" y="13569"/>
                    <a:pt x="15837" y="11354"/>
                    <a:pt x="16352" y="11077"/>
                  </a:cubicBezTo>
                  <a:cubicBezTo>
                    <a:pt x="16866" y="10800"/>
                    <a:pt x="16523" y="12462"/>
                    <a:pt x="17209" y="14538"/>
                  </a:cubicBezTo>
                  <a:cubicBezTo>
                    <a:pt x="17894" y="16615"/>
                    <a:pt x="19609" y="19108"/>
                    <a:pt x="21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542631" y="715645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657"/>
                    <a:pt x="15200" y="11314"/>
                    <a:pt x="11600" y="14914"/>
                  </a:cubicBezTo>
                  <a:cubicBezTo>
                    <a:pt x="8000" y="18514"/>
                    <a:pt x="40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739481" y="6908800"/>
              <a:ext cx="154988" cy="28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5" fill="norm" stroke="1" extrusionOk="0">
                  <a:moveTo>
                    <a:pt x="16638" y="0"/>
                  </a:moveTo>
                  <a:cubicBezTo>
                    <a:pt x="15178" y="3443"/>
                    <a:pt x="13719" y="6887"/>
                    <a:pt x="12405" y="9939"/>
                  </a:cubicBezTo>
                  <a:cubicBezTo>
                    <a:pt x="11092" y="12991"/>
                    <a:pt x="9924" y="15652"/>
                    <a:pt x="8903" y="17296"/>
                  </a:cubicBezTo>
                  <a:cubicBezTo>
                    <a:pt x="7881" y="18939"/>
                    <a:pt x="7005" y="19565"/>
                    <a:pt x="6568" y="19487"/>
                  </a:cubicBezTo>
                  <a:cubicBezTo>
                    <a:pt x="6130" y="19409"/>
                    <a:pt x="6130" y="18626"/>
                    <a:pt x="7443" y="17296"/>
                  </a:cubicBezTo>
                  <a:cubicBezTo>
                    <a:pt x="8757" y="15965"/>
                    <a:pt x="11384" y="14087"/>
                    <a:pt x="13427" y="13070"/>
                  </a:cubicBezTo>
                  <a:cubicBezTo>
                    <a:pt x="15470" y="12052"/>
                    <a:pt x="16930" y="11896"/>
                    <a:pt x="18097" y="12130"/>
                  </a:cubicBezTo>
                  <a:cubicBezTo>
                    <a:pt x="19265" y="12365"/>
                    <a:pt x="20141" y="12991"/>
                    <a:pt x="20724" y="13696"/>
                  </a:cubicBezTo>
                  <a:cubicBezTo>
                    <a:pt x="21308" y="14400"/>
                    <a:pt x="21600" y="15183"/>
                    <a:pt x="21162" y="16357"/>
                  </a:cubicBezTo>
                  <a:cubicBezTo>
                    <a:pt x="20724" y="17530"/>
                    <a:pt x="19557" y="19096"/>
                    <a:pt x="17076" y="20113"/>
                  </a:cubicBezTo>
                  <a:cubicBezTo>
                    <a:pt x="14595" y="21130"/>
                    <a:pt x="10800" y="21600"/>
                    <a:pt x="7735" y="21365"/>
                  </a:cubicBezTo>
                  <a:cubicBezTo>
                    <a:pt x="4670" y="21130"/>
                    <a:pt x="2335" y="20191"/>
                    <a:pt x="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917281" y="6915150"/>
              <a:ext cx="9942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4850" y="0"/>
                  </a:moveTo>
                  <a:cubicBezTo>
                    <a:pt x="17100" y="626"/>
                    <a:pt x="19350" y="1252"/>
                    <a:pt x="20475" y="3130"/>
                  </a:cubicBezTo>
                  <a:cubicBezTo>
                    <a:pt x="21600" y="5009"/>
                    <a:pt x="21600" y="8139"/>
                    <a:pt x="18000" y="11426"/>
                  </a:cubicBezTo>
                  <a:cubicBezTo>
                    <a:pt x="14400" y="14713"/>
                    <a:pt x="72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029346" y="7707815"/>
              <a:ext cx="242786" cy="22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00" fill="norm" stroke="1" extrusionOk="0">
                  <a:moveTo>
                    <a:pt x="12979" y="7977"/>
                  </a:moveTo>
                  <a:cubicBezTo>
                    <a:pt x="12979" y="5756"/>
                    <a:pt x="12979" y="3536"/>
                    <a:pt x="12699" y="2021"/>
                  </a:cubicBezTo>
                  <a:cubicBezTo>
                    <a:pt x="12420" y="507"/>
                    <a:pt x="11861" y="-300"/>
                    <a:pt x="10092" y="104"/>
                  </a:cubicBezTo>
                  <a:cubicBezTo>
                    <a:pt x="8324" y="507"/>
                    <a:pt x="5344" y="2122"/>
                    <a:pt x="3203" y="5150"/>
                  </a:cubicBezTo>
                  <a:cubicBezTo>
                    <a:pt x="1061" y="8179"/>
                    <a:pt x="-242" y="12620"/>
                    <a:pt x="37" y="15244"/>
                  </a:cubicBezTo>
                  <a:cubicBezTo>
                    <a:pt x="317" y="17868"/>
                    <a:pt x="2179" y="18676"/>
                    <a:pt x="4692" y="17464"/>
                  </a:cubicBezTo>
                  <a:cubicBezTo>
                    <a:pt x="7206" y="16253"/>
                    <a:pt x="10372" y="13023"/>
                    <a:pt x="12141" y="10904"/>
                  </a:cubicBezTo>
                  <a:cubicBezTo>
                    <a:pt x="13910" y="8784"/>
                    <a:pt x="14282" y="7775"/>
                    <a:pt x="14655" y="6463"/>
                  </a:cubicBezTo>
                  <a:cubicBezTo>
                    <a:pt x="15027" y="5150"/>
                    <a:pt x="15399" y="3536"/>
                    <a:pt x="15679" y="3334"/>
                  </a:cubicBezTo>
                  <a:cubicBezTo>
                    <a:pt x="15958" y="3132"/>
                    <a:pt x="16144" y="4343"/>
                    <a:pt x="16610" y="6866"/>
                  </a:cubicBezTo>
                  <a:cubicBezTo>
                    <a:pt x="17075" y="9390"/>
                    <a:pt x="17820" y="13225"/>
                    <a:pt x="18658" y="15850"/>
                  </a:cubicBezTo>
                  <a:cubicBezTo>
                    <a:pt x="19496" y="18474"/>
                    <a:pt x="20427" y="19887"/>
                    <a:pt x="2135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549373" y="7670800"/>
              <a:ext cx="19265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6205" y="3600"/>
                    <a:pt x="11040" y="7200"/>
                    <a:pt x="7987" y="9514"/>
                  </a:cubicBezTo>
                  <a:cubicBezTo>
                    <a:pt x="4935" y="11829"/>
                    <a:pt x="3996" y="12857"/>
                    <a:pt x="2940" y="13886"/>
                  </a:cubicBezTo>
                  <a:cubicBezTo>
                    <a:pt x="1883" y="14914"/>
                    <a:pt x="709" y="15943"/>
                    <a:pt x="240" y="17100"/>
                  </a:cubicBezTo>
                  <a:cubicBezTo>
                    <a:pt x="-230" y="18257"/>
                    <a:pt x="5" y="19543"/>
                    <a:pt x="827" y="20314"/>
                  </a:cubicBezTo>
                  <a:cubicBezTo>
                    <a:pt x="1648" y="21086"/>
                    <a:pt x="3057" y="21343"/>
                    <a:pt x="6461" y="21471"/>
                  </a:cubicBezTo>
                  <a:cubicBezTo>
                    <a:pt x="9866" y="21600"/>
                    <a:pt x="15266" y="21600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589631" y="791845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047871" y="7692623"/>
              <a:ext cx="125607" cy="18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821" fill="norm" stroke="1" extrusionOk="0">
                  <a:moveTo>
                    <a:pt x="18642" y="4622"/>
                  </a:moveTo>
                  <a:cubicBezTo>
                    <a:pt x="18294" y="3214"/>
                    <a:pt x="17945" y="1805"/>
                    <a:pt x="16726" y="1101"/>
                  </a:cubicBezTo>
                  <a:cubicBezTo>
                    <a:pt x="15506" y="396"/>
                    <a:pt x="13416" y="396"/>
                    <a:pt x="10803" y="1805"/>
                  </a:cubicBezTo>
                  <a:cubicBezTo>
                    <a:pt x="8190" y="3214"/>
                    <a:pt x="5055" y="6031"/>
                    <a:pt x="3139" y="8731"/>
                  </a:cubicBezTo>
                  <a:cubicBezTo>
                    <a:pt x="1223" y="11431"/>
                    <a:pt x="526" y="14014"/>
                    <a:pt x="177" y="16009"/>
                  </a:cubicBezTo>
                  <a:cubicBezTo>
                    <a:pt x="-171" y="18005"/>
                    <a:pt x="-171" y="19414"/>
                    <a:pt x="1745" y="20235"/>
                  </a:cubicBezTo>
                  <a:cubicBezTo>
                    <a:pt x="3661" y="21057"/>
                    <a:pt x="7494" y="21292"/>
                    <a:pt x="11326" y="19062"/>
                  </a:cubicBezTo>
                  <a:cubicBezTo>
                    <a:pt x="15158" y="16831"/>
                    <a:pt x="18990" y="12135"/>
                    <a:pt x="20210" y="8496"/>
                  </a:cubicBezTo>
                  <a:cubicBezTo>
                    <a:pt x="21429" y="4857"/>
                    <a:pt x="20035" y="2275"/>
                    <a:pt x="18468" y="983"/>
                  </a:cubicBezTo>
                  <a:cubicBezTo>
                    <a:pt x="16900" y="-308"/>
                    <a:pt x="15158" y="-308"/>
                    <a:pt x="13590" y="866"/>
                  </a:cubicBezTo>
                  <a:cubicBezTo>
                    <a:pt x="12023" y="2040"/>
                    <a:pt x="10629" y="4388"/>
                    <a:pt x="9235" y="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269081" y="7829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414568" y="7653075"/>
              <a:ext cx="203764" cy="20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7" fill="norm" stroke="1" extrusionOk="0">
                  <a:moveTo>
                    <a:pt x="728" y="5152"/>
                  </a:moveTo>
                  <a:cubicBezTo>
                    <a:pt x="282" y="4050"/>
                    <a:pt x="-163" y="2948"/>
                    <a:pt x="60" y="2066"/>
                  </a:cubicBezTo>
                  <a:cubicBezTo>
                    <a:pt x="282" y="1184"/>
                    <a:pt x="1173" y="523"/>
                    <a:pt x="2175" y="193"/>
                  </a:cubicBezTo>
                  <a:cubicBezTo>
                    <a:pt x="3177" y="-138"/>
                    <a:pt x="4291" y="-138"/>
                    <a:pt x="5961" y="964"/>
                  </a:cubicBezTo>
                  <a:cubicBezTo>
                    <a:pt x="7631" y="2066"/>
                    <a:pt x="9858" y="4270"/>
                    <a:pt x="10080" y="6805"/>
                  </a:cubicBezTo>
                  <a:cubicBezTo>
                    <a:pt x="10303" y="9340"/>
                    <a:pt x="8522" y="12205"/>
                    <a:pt x="6851" y="14189"/>
                  </a:cubicBezTo>
                  <a:cubicBezTo>
                    <a:pt x="5181" y="16172"/>
                    <a:pt x="3623" y="17274"/>
                    <a:pt x="2509" y="18266"/>
                  </a:cubicBezTo>
                  <a:cubicBezTo>
                    <a:pt x="1396" y="19258"/>
                    <a:pt x="728" y="20140"/>
                    <a:pt x="950" y="20691"/>
                  </a:cubicBezTo>
                  <a:cubicBezTo>
                    <a:pt x="1173" y="21242"/>
                    <a:pt x="2286" y="21462"/>
                    <a:pt x="5849" y="21131"/>
                  </a:cubicBezTo>
                  <a:cubicBezTo>
                    <a:pt x="9412" y="20801"/>
                    <a:pt x="15425" y="19919"/>
                    <a:pt x="21437" y="1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819427" y="7588250"/>
              <a:ext cx="161237" cy="41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49" fill="norm" stroke="1" extrusionOk="0">
                  <a:moveTo>
                    <a:pt x="4030" y="0"/>
                  </a:moveTo>
                  <a:cubicBezTo>
                    <a:pt x="4307" y="3306"/>
                    <a:pt x="4584" y="6612"/>
                    <a:pt x="4584" y="10029"/>
                  </a:cubicBezTo>
                  <a:cubicBezTo>
                    <a:pt x="4584" y="13445"/>
                    <a:pt x="4307" y="16971"/>
                    <a:pt x="3891" y="19010"/>
                  </a:cubicBezTo>
                  <a:cubicBezTo>
                    <a:pt x="3476" y="21049"/>
                    <a:pt x="2922" y="21600"/>
                    <a:pt x="2645" y="21545"/>
                  </a:cubicBezTo>
                  <a:cubicBezTo>
                    <a:pt x="2368" y="21490"/>
                    <a:pt x="2368" y="20829"/>
                    <a:pt x="2922" y="19176"/>
                  </a:cubicBezTo>
                  <a:cubicBezTo>
                    <a:pt x="3476" y="17522"/>
                    <a:pt x="4584" y="14878"/>
                    <a:pt x="5553" y="13224"/>
                  </a:cubicBezTo>
                  <a:cubicBezTo>
                    <a:pt x="6522" y="11571"/>
                    <a:pt x="7353" y="10910"/>
                    <a:pt x="8461" y="10469"/>
                  </a:cubicBezTo>
                  <a:cubicBezTo>
                    <a:pt x="9568" y="10029"/>
                    <a:pt x="10953" y="9808"/>
                    <a:pt x="12338" y="9698"/>
                  </a:cubicBezTo>
                  <a:cubicBezTo>
                    <a:pt x="13722" y="9588"/>
                    <a:pt x="15107" y="9588"/>
                    <a:pt x="16768" y="10029"/>
                  </a:cubicBezTo>
                  <a:cubicBezTo>
                    <a:pt x="18430" y="10469"/>
                    <a:pt x="20368" y="11351"/>
                    <a:pt x="20922" y="12839"/>
                  </a:cubicBezTo>
                  <a:cubicBezTo>
                    <a:pt x="21476" y="14327"/>
                    <a:pt x="20645" y="16420"/>
                    <a:pt x="19122" y="17908"/>
                  </a:cubicBezTo>
                  <a:cubicBezTo>
                    <a:pt x="17599" y="19396"/>
                    <a:pt x="15384" y="20278"/>
                    <a:pt x="12338" y="20718"/>
                  </a:cubicBezTo>
                  <a:cubicBezTo>
                    <a:pt x="9291" y="21159"/>
                    <a:pt x="5414" y="21159"/>
                    <a:pt x="3061" y="20884"/>
                  </a:cubicBezTo>
                  <a:cubicBezTo>
                    <a:pt x="707" y="20608"/>
                    <a:pt x="-124" y="20057"/>
                    <a:pt x="14" y="19616"/>
                  </a:cubicBezTo>
                  <a:cubicBezTo>
                    <a:pt x="153" y="19176"/>
                    <a:pt x="1261" y="18845"/>
                    <a:pt x="236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167731" y="7747000"/>
              <a:ext cx="19700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2728" y="0"/>
                  </a:moveTo>
                  <a:cubicBezTo>
                    <a:pt x="7503" y="2653"/>
                    <a:pt x="12278" y="5305"/>
                    <a:pt x="15347" y="6916"/>
                  </a:cubicBezTo>
                  <a:cubicBezTo>
                    <a:pt x="18417" y="8526"/>
                    <a:pt x="19781" y="9095"/>
                    <a:pt x="20577" y="9853"/>
                  </a:cubicBezTo>
                  <a:cubicBezTo>
                    <a:pt x="21373" y="10611"/>
                    <a:pt x="21600" y="11558"/>
                    <a:pt x="19667" y="12600"/>
                  </a:cubicBezTo>
                  <a:cubicBezTo>
                    <a:pt x="17735" y="13642"/>
                    <a:pt x="13642" y="14779"/>
                    <a:pt x="10118" y="15821"/>
                  </a:cubicBezTo>
                  <a:cubicBezTo>
                    <a:pt x="6594" y="16863"/>
                    <a:pt x="3638" y="17811"/>
                    <a:pt x="2046" y="18758"/>
                  </a:cubicBezTo>
                  <a:cubicBezTo>
                    <a:pt x="455" y="19705"/>
                    <a:pt x="227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167731" y="7956550"/>
              <a:ext cx="298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4" y="5040"/>
                    <a:pt x="13328" y="10080"/>
                    <a:pt x="9728" y="13680"/>
                  </a:cubicBezTo>
                  <a:cubicBezTo>
                    <a:pt x="6128" y="17280"/>
                    <a:pt x="306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720181" y="7797800"/>
              <a:ext cx="12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42"/>
                    <a:pt x="7200" y="12884"/>
                    <a:pt x="3600" y="16484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809081" y="7803891"/>
              <a:ext cx="23284" cy="26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572"/>
                  </a:moveTo>
                  <a:cubicBezTo>
                    <a:pt x="5891" y="1382"/>
                    <a:pt x="11782" y="191"/>
                    <a:pt x="15709" y="21"/>
                  </a:cubicBezTo>
                  <a:cubicBezTo>
                    <a:pt x="19636" y="-149"/>
                    <a:pt x="21600" y="701"/>
                    <a:pt x="21600" y="3423"/>
                  </a:cubicBezTo>
                  <a:cubicBezTo>
                    <a:pt x="21600" y="6144"/>
                    <a:pt x="19636" y="10736"/>
                    <a:pt x="16691" y="14053"/>
                  </a:cubicBezTo>
                  <a:cubicBezTo>
                    <a:pt x="13745" y="17369"/>
                    <a:pt x="9818" y="19410"/>
                    <a:pt x="5891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917031" y="79756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040596" y="7803586"/>
              <a:ext cx="136786" cy="27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1" fill="norm" stroke="1" extrusionOk="0">
                  <a:moveTo>
                    <a:pt x="21475" y="543"/>
                  </a:moveTo>
                  <a:cubicBezTo>
                    <a:pt x="19813" y="210"/>
                    <a:pt x="18152" y="-122"/>
                    <a:pt x="16657" y="44"/>
                  </a:cubicBezTo>
                  <a:cubicBezTo>
                    <a:pt x="15161" y="210"/>
                    <a:pt x="13832" y="875"/>
                    <a:pt x="11340" y="2786"/>
                  </a:cubicBezTo>
                  <a:cubicBezTo>
                    <a:pt x="8847" y="4696"/>
                    <a:pt x="5192" y="7853"/>
                    <a:pt x="3032" y="10595"/>
                  </a:cubicBezTo>
                  <a:cubicBezTo>
                    <a:pt x="872" y="13336"/>
                    <a:pt x="207" y="15663"/>
                    <a:pt x="41" y="17241"/>
                  </a:cubicBezTo>
                  <a:cubicBezTo>
                    <a:pt x="-125" y="18820"/>
                    <a:pt x="207" y="19650"/>
                    <a:pt x="1204" y="20232"/>
                  </a:cubicBezTo>
                  <a:cubicBezTo>
                    <a:pt x="2201" y="20813"/>
                    <a:pt x="3863" y="21146"/>
                    <a:pt x="5524" y="21312"/>
                  </a:cubicBezTo>
                  <a:cubicBezTo>
                    <a:pt x="7186" y="21478"/>
                    <a:pt x="8847" y="21478"/>
                    <a:pt x="10343" y="21146"/>
                  </a:cubicBezTo>
                  <a:cubicBezTo>
                    <a:pt x="11838" y="20813"/>
                    <a:pt x="13167" y="20149"/>
                    <a:pt x="13998" y="19401"/>
                  </a:cubicBezTo>
                  <a:cubicBezTo>
                    <a:pt x="14829" y="18653"/>
                    <a:pt x="15161" y="17823"/>
                    <a:pt x="13001" y="17075"/>
                  </a:cubicBezTo>
                  <a:cubicBezTo>
                    <a:pt x="10841" y="16327"/>
                    <a:pt x="6189" y="15663"/>
                    <a:pt x="1537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189581" y="6311900"/>
              <a:ext cx="47626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86"/>
                    <a:pt x="17760" y="173"/>
                    <a:pt x="16320" y="518"/>
                  </a:cubicBezTo>
                  <a:cubicBezTo>
                    <a:pt x="14880" y="864"/>
                    <a:pt x="13920" y="1469"/>
                    <a:pt x="12960" y="2304"/>
                  </a:cubicBezTo>
                  <a:cubicBezTo>
                    <a:pt x="12000" y="3139"/>
                    <a:pt x="11040" y="4205"/>
                    <a:pt x="10560" y="5314"/>
                  </a:cubicBezTo>
                  <a:cubicBezTo>
                    <a:pt x="10080" y="6422"/>
                    <a:pt x="10080" y="7574"/>
                    <a:pt x="10080" y="8726"/>
                  </a:cubicBezTo>
                  <a:cubicBezTo>
                    <a:pt x="10080" y="9878"/>
                    <a:pt x="10080" y="11030"/>
                    <a:pt x="10080" y="12168"/>
                  </a:cubicBezTo>
                  <a:cubicBezTo>
                    <a:pt x="10080" y="13306"/>
                    <a:pt x="10080" y="14429"/>
                    <a:pt x="9600" y="15408"/>
                  </a:cubicBezTo>
                  <a:cubicBezTo>
                    <a:pt x="9120" y="16387"/>
                    <a:pt x="8160" y="17222"/>
                    <a:pt x="6480" y="18043"/>
                  </a:cubicBezTo>
                  <a:cubicBezTo>
                    <a:pt x="4800" y="18864"/>
                    <a:pt x="2400" y="19670"/>
                    <a:pt x="1200" y="20261"/>
                  </a:cubicBezTo>
                  <a:cubicBezTo>
                    <a:pt x="0" y="20851"/>
                    <a:pt x="0" y="212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935581" y="6355291"/>
              <a:ext cx="3977887" cy="87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1723" y="105"/>
                  </a:moveTo>
                  <a:cubicBezTo>
                    <a:pt x="1798" y="52"/>
                    <a:pt x="1873" y="0"/>
                    <a:pt x="2022" y="0"/>
                  </a:cubicBezTo>
                  <a:cubicBezTo>
                    <a:pt x="2171" y="0"/>
                    <a:pt x="2396" y="52"/>
                    <a:pt x="2628" y="78"/>
                  </a:cubicBezTo>
                  <a:cubicBezTo>
                    <a:pt x="2861" y="105"/>
                    <a:pt x="3102" y="105"/>
                    <a:pt x="3341" y="118"/>
                  </a:cubicBezTo>
                  <a:cubicBezTo>
                    <a:pt x="3579" y="131"/>
                    <a:pt x="3814" y="157"/>
                    <a:pt x="4053" y="170"/>
                  </a:cubicBezTo>
                  <a:cubicBezTo>
                    <a:pt x="4291" y="183"/>
                    <a:pt x="4533" y="183"/>
                    <a:pt x="4780" y="183"/>
                  </a:cubicBezTo>
                  <a:cubicBezTo>
                    <a:pt x="5027" y="183"/>
                    <a:pt x="5279" y="183"/>
                    <a:pt x="5515" y="183"/>
                  </a:cubicBezTo>
                  <a:cubicBezTo>
                    <a:pt x="5750" y="183"/>
                    <a:pt x="5969" y="183"/>
                    <a:pt x="6187" y="183"/>
                  </a:cubicBezTo>
                  <a:cubicBezTo>
                    <a:pt x="6405" y="183"/>
                    <a:pt x="6624" y="183"/>
                    <a:pt x="6848" y="183"/>
                  </a:cubicBezTo>
                  <a:cubicBezTo>
                    <a:pt x="7072" y="183"/>
                    <a:pt x="7301" y="183"/>
                    <a:pt x="7534" y="183"/>
                  </a:cubicBezTo>
                  <a:cubicBezTo>
                    <a:pt x="7767" y="183"/>
                    <a:pt x="8002" y="183"/>
                    <a:pt x="8241" y="183"/>
                  </a:cubicBezTo>
                  <a:cubicBezTo>
                    <a:pt x="8479" y="183"/>
                    <a:pt x="8720" y="183"/>
                    <a:pt x="8962" y="183"/>
                  </a:cubicBezTo>
                  <a:cubicBezTo>
                    <a:pt x="9203" y="183"/>
                    <a:pt x="9444" y="183"/>
                    <a:pt x="9688" y="196"/>
                  </a:cubicBezTo>
                  <a:cubicBezTo>
                    <a:pt x="9933" y="209"/>
                    <a:pt x="10180" y="235"/>
                    <a:pt x="10424" y="262"/>
                  </a:cubicBezTo>
                  <a:cubicBezTo>
                    <a:pt x="10668" y="288"/>
                    <a:pt x="10909" y="314"/>
                    <a:pt x="11156" y="340"/>
                  </a:cubicBezTo>
                  <a:cubicBezTo>
                    <a:pt x="11403" y="366"/>
                    <a:pt x="11656" y="392"/>
                    <a:pt x="11903" y="418"/>
                  </a:cubicBezTo>
                  <a:cubicBezTo>
                    <a:pt x="12150" y="445"/>
                    <a:pt x="12391" y="471"/>
                    <a:pt x="12635" y="510"/>
                  </a:cubicBezTo>
                  <a:cubicBezTo>
                    <a:pt x="12880" y="549"/>
                    <a:pt x="13127" y="601"/>
                    <a:pt x="13371" y="654"/>
                  </a:cubicBezTo>
                  <a:cubicBezTo>
                    <a:pt x="13615" y="706"/>
                    <a:pt x="13856" y="758"/>
                    <a:pt x="14095" y="811"/>
                  </a:cubicBezTo>
                  <a:cubicBezTo>
                    <a:pt x="14333" y="863"/>
                    <a:pt x="14569" y="915"/>
                    <a:pt x="14798" y="968"/>
                  </a:cubicBezTo>
                  <a:cubicBezTo>
                    <a:pt x="15028" y="1020"/>
                    <a:pt x="15252" y="1072"/>
                    <a:pt x="15473" y="1138"/>
                  </a:cubicBezTo>
                  <a:cubicBezTo>
                    <a:pt x="15694" y="1203"/>
                    <a:pt x="15913" y="1281"/>
                    <a:pt x="16128" y="1347"/>
                  </a:cubicBezTo>
                  <a:cubicBezTo>
                    <a:pt x="16344" y="1412"/>
                    <a:pt x="16556" y="1464"/>
                    <a:pt x="16760" y="1530"/>
                  </a:cubicBezTo>
                  <a:cubicBezTo>
                    <a:pt x="16964" y="1595"/>
                    <a:pt x="17159" y="1674"/>
                    <a:pt x="17375" y="1752"/>
                  </a:cubicBezTo>
                  <a:cubicBezTo>
                    <a:pt x="17590" y="1831"/>
                    <a:pt x="17826" y="1909"/>
                    <a:pt x="18061" y="1987"/>
                  </a:cubicBezTo>
                  <a:cubicBezTo>
                    <a:pt x="18297" y="2066"/>
                    <a:pt x="18532" y="2144"/>
                    <a:pt x="18759" y="2223"/>
                  </a:cubicBezTo>
                  <a:cubicBezTo>
                    <a:pt x="18986" y="2301"/>
                    <a:pt x="19204" y="2380"/>
                    <a:pt x="19429" y="2471"/>
                  </a:cubicBezTo>
                  <a:cubicBezTo>
                    <a:pt x="19653" y="2563"/>
                    <a:pt x="19882" y="2667"/>
                    <a:pt x="20104" y="2772"/>
                  </a:cubicBezTo>
                  <a:cubicBezTo>
                    <a:pt x="20325" y="2877"/>
                    <a:pt x="20537" y="2981"/>
                    <a:pt x="20738" y="3086"/>
                  </a:cubicBezTo>
                  <a:cubicBezTo>
                    <a:pt x="20939" y="3190"/>
                    <a:pt x="21129" y="3295"/>
                    <a:pt x="21252" y="3360"/>
                  </a:cubicBezTo>
                  <a:cubicBezTo>
                    <a:pt x="21376" y="3426"/>
                    <a:pt x="21433" y="3452"/>
                    <a:pt x="21482" y="3491"/>
                  </a:cubicBezTo>
                  <a:cubicBezTo>
                    <a:pt x="21531" y="3530"/>
                    <a:pt x="21571" y="3583"/>
                    <a:pt x="21586" y="3674"/>
                  </a:cubicBezTo>
                  <a:cubicBezTo>
                    <a:pt x="21600" y="3766"/>
                    <a:pt x="21589" y="3896"/>
                    <a:pt x="21571" y="4276"/>
                  </a:cubicBezTo>
                  <a:cubicBezTo>
                    <a:pt x="21554" y="4655"/>
                    <a:pt x="21531" y="5282"/>
                    <a:pt x="21514" y="6067"/>
                  </a:cubicBezTo>
                  <a:cubicBezTo>
                    <a:pt x="21497" y="6851"/>
                    <a:pt x="21485" y="7793"/>
                    <a:pt x="21456" y="8669"/>
                  </a:cubicBezTo>
                  <a:cubicBezTo>
                    <a:pt x="21428" y="9545"/>
                    <a:pt x="21382" y="10355"/>
                    <a:pt x="21339" y="11271"/>
                  </a:cubicBezTo>
                  <a:cubicBezTo>
                    <a:pt x="21296" y="12186"/>
                    <a:pt x="21255" y="13206"/>
                    <a:pt x="21206" y="14147"/>
                  </a:cubicBezTo>
                  <a:cubicBezTo>
                    <a:pt x="21158" y="15089"/>
                    <a:pt x="21100" y="15952"/>
                    <a:pt x="21034" y="16710"/>
                  </a:cubicBezTo>
                  <a:cubicBezTo>
                    <a:pt x="20968" y="17468"/>
                    <a:pt x="20893" y="18122"/>
                    <a:pt x="20804" y="18763"/>
                  </a:cubicBezTo>
                  <a:cubicBezTo>
                    <a:pt x="20715" y="19403"/>
                    <a:pt x="20612" y="20031"/>
                    <a:pt x="20486" y="20462"/>
                  </a:cubicBezTo>
                  <a:cubicBezTo>
                    <a:pt x="20359" y="20894"/>
                    <a:pt x="20210" y="21129"/>
                    <a:pt x="20032" y="21286"/>
                  </a:cubicBezTo>
                  <a:cubicBezTo>
                    <a:pt x="19854" y="21443"/>
                    <a:pt x="19647" y="21522"/>
                    <a:pt x="19431" y="21561"/>
                  </a:cubicBezTo>
                  <a:cubicBezTo>
                    <a:pt x="19216" y="21600"/>
                    <a:pt x="18992" y="21600"/>
                    <a:pt x="18751" y="21600"/>
                  </a:cubicBezTo>
                  <a:cubicBezTo>
                    <a:pt x="18509" y="21600"/>
                    <a:pt x="18251" y="21600"/>
                    <a:pt x="17995" y="21600"/>
                  </a:cubicBezTo>
                  <a:cubicBezTo>
                    <a:pt x="17740" y="21600"/>
                    <a:pt x="17487" y="21600"/>
                    <a:pt x="17246" y="21600"/>
                  </a:cubicBezTo>
                  <a:cubicBezTo>
                    <a:pt x="17004" y="21600"/>
                    <a:pt x="16774" y="21600"/>
                    <a:pt x="16536" y="21587"/>
                  </a:cubicBezTo>
                  <a:cubicBezTo>
                    <a:pt x="16298" y="21574"/>
                    <a:pt x="16051" y="21548"/>
                    <a:pt x="15835" y="21522"/>
                  </a:cubicBezTo>
                  <a:cubicBezTo>
                    <a:pt x="15620" y="21495"/>
                    <a:pt x="15436" y="21469"/>
                    <a:pt x="15252" y="21456"/>
                  </a:cubicBezTo>
                  <a:cubicBezTo>
                    <a:pt x="15068" y="21443"/>
                    <a:pt x="14884" y="21443"/>
                    <a:pt x="14704" y="21430"/>
                  </a:cubicBezTo>
                  <a:cubicBezTo>
                    <a:pt x="14523" y="21417"/>
                    <a:pt x="14344" y="21391"/>
                    <a:pt x="14155" y="21352"/>
                  </a:cubicBezTo>
                  <a:cubicBezTo>
                    <a:pt x="13965" y="21312"/>
                    <a:pt x="13764" y="21260"/>
                    <a:pt x="13566" y="21221"/>
                  </a:cubicBezTo>
                  <a:cubicBezTo>
                    <a:pt x="13368" y="21182"/>
                    <a:pt x="13173" y="21155"/>
                    <a:pt x="12977" y="21116"/>
                  </a:cubicBezTo>
                  <a:cubicBezTo>
                    <a:pt x="12782" y="21077"/>
                    <a:pt x="12587" y="21025"/>
                    <a:pt x="12374" y="20972"/>
                  </a:cubicBezTo>
                  <a:cubicBezTo>
                    <a:pt x="12161" y="20920"/>
                    <a:pt x="11932" y="20868"/>
                    <a:pt x="11708" y="20815"/>
                  </a:cubicBezTo>
                  <a:cubicBezTo>
                    <a:pt x="11484" y="20763"/>
                    <a:pt x="11265" y="20711"/>
                    <a:pt x="11050" y="20672"/>
                  </a:cubicBezTo>
                  <a:cubicBezTo>
                    <a:pt x="10834" y="20632"/>
                    <a:pt x="10622" y="20606"/>
                    <a:pt x="10401" y="20554"/>
                  </a:cubicBezTo>
                  <a:cubicBezTo>
                    <a:pt x="10180" y="20502"/>
                    <a:pt x="9950" y="20423"/>
                    <a:pt x="9723" y="20371"/>
                  </a:cubicBezTo>
                  <a:cubicBezTo>
                    <a:pt x="9496" y="20319"/>
                    <a:pt x="9272" y="20292"/>
                    <a:pt x="9054" y="20253"/>
                  </a:cubicBezTo>
                  <a:cubicBezTo>
                    <a:pt x="8835" y="20214"/>
                    <a:pt x="8623" y="20162"/>
                    <a:pt x="8399" y="20109"/>
                  </a:cubicBezTo>
                  <a:cubicBezTo>
                    <a:pt x="8175" y="20057"/>
                    <a:pt x="7939" y="20005"/>
                    <a:pt x="7706" y="19939"/>
                  </a:cubicBezTo>
                  <a:cubicBezTo>
                    <a:pt x="7474" y="19874"/>
                    <a:pt x="7244" y="19796"/>
                    <a:pt x="7020" y="19730"/>
                  </a:cubicBezTo>
                  <a:cubicBezTo>
                    <a:pt x="6796" y="19665"/>
                    <a:pt x="6578" y="19613"/>
                    <a:pt x="6359" y="19547"/>
                  </a:cubicBezTo>
                  <a:cubicBezTo>
                    <a:pt x="6141" y="19482"/>
                    <a:pt x="5923" y="19403"/>
                    <a:pt x="5710" y="19325"/>
                  </a:cubicBezTo>
                  <a:cubicBezTo>
                    <a:pt x="5498" y="19246"/>
                    <a:pt x="5291" y="19168"/>
                    <a:pt x="5090" y="19077"/>
                  </a:cubicBezTo>
                  <a:cubicBezTo>
                    <a:pt x="4889" y="18985"/>
                    <a:pt x="4693" y="18880"/>
                    <a:pt x="4492" y="18763"/>
                  </a:cubicBezTo>
                  <a:cubicBezTo>
                    <a:pt x="4291" y="18645"/>
                    <a:pt x="4084" y="18514"/>
                    <a:pt x="3895" y="18397"/>
                  </a:cubicBezTo>
                  <a:cubicBezTo>
                    <a:pt x="3705" y="18279"/>
                    <a:pt x="3533" y="18174"/>
                    <a:pt x="3358" y="18057"/>
                  </a:cubicBezTo>
                  <a:cubicBezTo>
                    <a:pt x="3183" y="17939"/>
                    <a:pt x="3004" y="17808"/>
                    <a:pt x="2792" y="17677"/>
                  </a:cubicBezTo>
                  <a:cubicBezTo>
                    <a:pt x="2579" y="17547"/>
                    <a:pt x="2332" y="17416"/>
                    <a:pt x="2097" y="17324"/>
                  </a:cubicBezTo>
                  <a:cubicBezTo>
                    <a:pt x="1861" y="17233"/>
                    <a:pt x="1637" y="17181"/>
                    <a:pt x="1396" y="17168"/>
                  </a:cubicBezTo>
                  <a:cubicBezTo>
                    <a:pt x="1155" y="17154"/>
                    <a:pt x="896" y="17181"/>
                    <a:pt x="661" y="17311"/>
                  </a:cubicBezTo>
                  <a:cubicBezTo>
                    <a:pt x="425" y="17442"/>
                    <a:pt x="213" y="17677"/>
                    <a:pt x="0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9" name="Drawing"/>
          <p:cNvGrpSpPr/>
          <p:nvPr/>
        </p:nvGrpSpPr>
        <p:grpSpPr>
          <a:xfrm>
            <a:off x="552450" y="1911350"/>
            <a:ext cx="11768432" cy="5839107"/>
            <a:chOff x="0" y="0"/>
            <a:chExt cx="11768431" cy="5839106"/>
          </a:xfrm>
        </p:grpSpPr>
        <p:sp>
          <p:nvSpPr>
            <p:cNvPr id="1681" name="Line"/>
            <p:cNvSpPr/>
            <p:nvPr/>
          </p:nvSpPr>
          <p:spPr>
            <a:xfrm>
              <a:off x="1726729" y="278679"/>
              <a:ext cx="337021" cy="28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85" fill="norm" stroke="1" extrusionOk="0">
                  <a:moveTo>
                    <a:pt x="11230" y="9174"/>
                  </a:moveTo>
                  <a:cubicBezTo>
                    <a:pt x="10830" y="6774"/>
                    <a:pt x="10430" y="4374"/>
                    <a:pt x="9763" y="2614"/>
                  </a:cubicBezTo>
                  <a:cubicBezTo>
                    <a:pt x="9097" y="854"/>
                    <a:pt x="8163" y="-266"/>
                    <a:pt x="6563" y="54"/>
                  </a:cubicBezTo>
                  <a:cubicBezTo>
                    <a:pt x="4963" y="374"/>
                    <a:pt x="2697" y="2134"/>
                    <a:pt x="1363" y="5334"/>
                  </a:cubicBezTo>
                  <a:cubicBezTo>
                    <a:pt x="30" y="8534"/>
                    <a:pt x="-370" y="13174"/>
                    <a:pt x="363" y="16374"/>
                  </a:cubicBezTo>
                  <a:cubicBezTo>
                    <a:pt x="1097" y="19574"/>
                    <a:pt x="2963" y="21334"/>
                    <a:pt x="4763" y="21174"/>
                  </a:cubicBezTo>
                  <a:cubicBezTo>
                    <a:pt x="6563" y="21014"/>
                    <a:pt x="8297" y="18934"/>
                    <a:pt x="9497" y="15894"/>
                  </a:cubicBezTo>
                  <a:cubicBezTo>
                    <a:pt x="10697" y="12854"/>
                    <a:pt x="11363" y="8854"/>
                    <a:pt x="11697" y="6454"/>
                  </a:cubicBezTo>
                  <a:cubicBezTo>
                    <a:pt x="12030" y="4054"/>
                    <a:pt x="12030" y="3254"/>
                    <a:pt x="11963" y="3334"/>
                  </a:cubicBezTo>
                  <a:cubicBezTo>
                    <a:pt x="11897" y="3414"/>
                    <a:pt x="11763" y="4374"/>
                    <a:pt x="11963" y="6374"/>
                  </a:cubicBezTo>
                  <a:cubicBezTo>
                    <a:pt x="12163" y="8374"/>
                    <a:pt x="12697" y="11414"/>
                    <a:pt x="14297" y="13974"/>
                  </a:cubicBezTo>
                  <a:cubicBezTo>
                    <a:pt x="15897" y="16534"/>
                    <a:pt x="18563" y="18614"/>
                    <a:pt x="2123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421237" y="222358"/>
              <a:ext cx="296564" cy="2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20084" y="2082"/>
                  </a:moveTo>
                  <a:cubicBezTo>
                    <a:pt x="20391" y="1211"/>
                    <a:pt x="20697" y="340"/>
                    <a:pt x="20467" y="78"/>
                  </a:cubicBezTo>
                  <a:cubicBezTo>
                    <a:pt x="20237" y="-183"/>
                    <a:pt x="19472" y="165"/>
                    <a:pt x="16791" y="1820"/>
                  </a:cubicBezTo>
                  <a:cubicBezTo>
                    <a:pt x="14110" y="3475"/>
                    <a:pt x="9514" y="6436"/>
                    <a:pt x="6374" y="8701"/>
                  </a:cubicBezTo>
                  <a:cubicBezTo>
                    <a:pt x="3233" y="10965"/>
                    <a:pt x="1548" y="12533"/>
                    <a:pt x="706" y="13752"/>
                  </a:cubicBezTo>
                  <a:cubicBezTo>
                    <a:pt x="-137" y="14972"/>
                    <a:pt x="-137" y="15843"/>
                    <a:pt x="246" y="16452"/>
                  </a:cubicBezTo>
                  <a:cubicBezTo>
                    <a:pt x="629" y="17062"/>
                    <a:pt x="1395" y="17411"/>
                    <a:pt x="4306" y="17672"/>
                  </a:cubicBezTo>
                  <a:cubicBezTo>
                    <a:pt x="7216" y="17933"/>
                    <a:pt x="12272" y="18107"/>
                    <a:pt x="15489" y="18717"/>
                  </a:cubicBezTo>
                  <a:cubicBezTo>
                    <a:pt x="18706" y="19327"/>
                    <a:pt x="20084" y="20372"/>
                    <a:pt x="2146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476500" y="5651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21600"/>
                    <a:pt x="4670" y="21600"/>
                    <a:pt x="8270" y="18000"/>
                  </a:cubicBezTo>
                  <a:cubicBezTo>
                    <a:pt x="11870" y="14400"/>
                    <a:pt x="1673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232150" y="262574"/>
              <a:ext cx="215900" cy="22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635" y="390"/>
                  </a:moveTo>
                  <a:cubicBezTo>
                    <a:pt x="1059" y="3990"/>
                    <a:pt x="1482" y="7590"/>
                    <a:pt x="1694" y="10690"/>
                  </a:cubicBezTo>
                  <a:cubicBezTo>
                    <a:pt x="1906" y="13790"/>
                    <a:pt x="1906" y="16390"/>
                    <a:pt x="1800" y="18190"/>
                  </a:cubicBezTo>
                  <a:cubicBezTo>
                    <a:pt x="1694" y="19990"/>
                    <a:pt x="1482" y="20990"/>
                    <a:pt x="1059" y="20990"/>
                  </a:cubicBezTo>
                  <a:cubicBezTo>
                    <a:pt x="635" y="20990"/>
                    <a:pt x="0" y="19990"/>
                    <a:pt x="0" y="16790"/>
                  </a:cubicBezTo>
                  <a:cubicBezTo>
                    <a:pt x="0" y="13590"/>
                    <a:pt x="635" y="8190"/>
                    <a:pt x="1271" y="4990"/>
                  </a:cubicBezTo>
                  <a:cubicBezTo>
                    <a:pt x="1906" y="1790"/>
                    <a:pt x="2541" y="790"/>
                    <a:pt x="3388" y="290"/>
                  </a:cubicBezTo>
                  <a:cubicBezTo>
                    <a:pt x="4235" y="-210"/>
                    <a:pt x="5294" y="-210"/>
                    <a:pt x="6565" y="1490"/>
                  </a:cubicBezTo>
                  <a:cubicBezTo>
                    <a:pt x="7835" y="3190"/>
                    <a:pt x="9318" y="6590"/>
                    <a:pt x="10165" y="9090"/>
                  </a:cubicBezTo>
                  <a:cubicBezTo>
                    <a:pt x="11012" y="11590"/>
                    <a:pt x="11224" y="13190"/>
                    <a:pt x="11329" y="13290"/>
                  </a:cubicBezTo>
                  <a:cubicBezTo>
                    <a:pt x="11435" y="13390"/>
                    <a:pt x="11435" y="11990"/>
                    <a:pt x="12176" y="9890"/>
                  </a:cubicBezTo>
                  <a:cubicBezTo>
                    <a:pt x="12918" y="7790"/>
                    <a:pt x="14400" y="4990"/>
                    <a:pt x="15671" y="3390"/>
                  </a:cubicBezTo>
                  <a:cubicBezTo>
                    <a:pt x="16941" y="1790"/>
                    <a:pt x="18000" y="1390"/>
                    <a:pt x="18741" y="1690"/>
                  </a:cubicBezTo>
                  <a:cubicBezTo>
                    <a:pt x="19482" y="1990"/>
                    <a:pt x="19906" y="2990"/>
                    <a:pt x="20224" y="5690"/>
                  </a:cubicBezTo>
                  <a:cubicBezTo>
                    <a:pt x="20541" y="8390"/>
                    <a:pt x="20753" y="12790"/>
                    <a:pt x="20965" y="15690"/>
                  </a:cubicBezTo>
                  <a:cubicBezTo>
                    <a:pt x="21176" y="18590"/>
                    <a:pt x="21388" y="19990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530600" y="3301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511550" y="2476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635872" y="225293"/>
              <a:ext cx="142378" cy="23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8" fill="norm" stroke="1" extrusionOk="0">
                  <a:moveTo>
                    <a:pt x="1355" y="4275"/>
                  </a:moveTo>
                  <a:cubicBezTo>
                    <a:pt x="1355" y="7496"/>
                    <a:pt x="1355" y="10717"/>
                    <a:pt x="1196" y="12896"/>
                  </a:cubicBezTo>
                  <a:cubicBezTo>
                    <a:pt x="1038" y="15075"/>
                    <a:pt x="720" y="16212"/>
                    <a:pt x="402" y="16307"/>
                  </a:cubicBezTo>
                  <a:cubicBezTo>
                    <a:pt x="85" y="16402"/>
                    <a:pt x="-233" y="15454"/>
                    <a:pt x="243" y="12707"/>
                  </a:cubicBezTo>
                  <a:cubicBezTo>
                    <a:pt x="720" y="9960"/>
                    <a:pt x="1991" y="5412"/>
                    <a:pt x="4055" y="2854"/>
                  </a:cubicBezTo>
                  <a:cubicBezTo>
                    <a:pt x="6120" y="296"/>
                    <a:pt x="8979" y="-272"/>
                    <a:pt x="11679" y="107"/>
                  </a:cubicBezTo>
                  <a:cubicBezTo>
                    <a:pt x="14379" y="486"/>
                    <a:pt x="16920" y="1812"/>
                    <a:pt x="18508" y="5507"/>
                  </a:cubicBezTo>
                  <a:cubicBezTo>
                    <a:pt x="20096" y="9202"/>
                    <a:pt x="20732" y="15265"/>
                    <a:pt x="21367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943879" y="85435"/>
              <a:ext cx="139171" cy="45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64" fill="norm" stroke="1" extrusionOk="0">
                  <a:moveTo>
                    <a:pt x="17328" y="1954"/>
                  </a:moveTo>
                  <a:cubicBezTo>
                    <a:pt x="17328" y="1457"/>
                    <a:pt x="17328" y="959"/>
                    <a:pt x="16684" y="561"/>
                  </a:cubicBezTo>
                  <a:cubicBezTo>
                    <a:pt x="16039" y="163"/>
                    <a:pt x="14749" y="-136"/>
                    <a:pt x="12493" y="63"/>
                  </a:cubicBezTo>
                  <a:cubicBezTo>
                    <a:pt x="10236" y="262"/>
                    <a:pt x="7012" y="959"/>
                    <a:pt x="4594" y="1755"/>
                  </a:cubicBezTo>
                  <a:cubicBezTo>
                    <a:pt x="2176" y="2552"/>
                    <a:pt x="564" y="3447"/>
                    <a:pt x="564" y="4343"/>
                  </a:cubicBezTo>
                  <a:cubicBezTo>
                    <a:pt x="564" y="5239"/>
                    <a:pt x="2176" y="6135"/>
                    <a:pt x="4272" y="6882"/>
                  </a:cubicBezTo>
                  <a:cubicBezTo>
                    <a:pt x="6367" y="7628"/>
                    <a:pt x="8946" y="8225"/>
                    <a:pt x="10558" y="8773"/>
                  </a:cubicBezTo>
                  <a:cubicBezTo>
                    <a:pt x="12170" y="9320"/>
                    <a:pt x="12815" y="9818"/>
                    <a:pt x="12170" y="10415"/>
                  </a:cubicBezTo>
                  <a:cubicBezTo>
                    <a:pt x="11525" y="11012"/>
                    <a:pt x="9591" y="11709"/>
                    <a:pt x="9269" y="12207"/>
                  </a:cubicBezTo>
                  <a:cubicBezTo>
                    <a:pt x="8946" y="12705"/>
                    <a:pt x="10236" y="13003"/>
                    <a:pt x="10719" y="13401"/>
                  </a:cubicBezTo>
                  <a:cubicBezTo>
                    <a:pt x="11203" y="13799"/>
                    <a:pt x="10881" y="14297"/>
                    <a:pt x="9107" y="15293"/>
                  </a:cubicBezTo>
                  <a:cubicBezTo>
                    <a:pt x="7334" y="16288"/>
                    <a:pt x="4110" y="17781"/>
                    <a:pt x="2176" y="18826"/>
                  </a:cubicBezTo>
                  <a:cubicBezTo>
                    <a:pt x="242" y="19871"/>
                    <a:pt x="-403" y="20469"/>
                    <a:pt x="242" y="20867"/>
                  </a:cubicBezTo>
                  <a:cubicBezTo>
                    <a:pt x="887" y="21265"/>
                    <a:pt x="2821" y="21464"/>
                    <a:pt x="6528" y="21464"/>
                  </a:cubicBezTo>
                  <a:cubicBezTo>
                    <a:pt x="10236" y="21464"/>
                    <a:pt x="15716" y="21265"/>
                    <a:pt x="21197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292599" y="196850"/>
              <a:ext cx="19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80"/>
                    <a:pt x="14400" y="12160"/>
                    <a:pt x="18000" y="15760"/>
                  </a:cubicBezTo>
                  <a:cubicBezTo>
                    <a:pt x="21600" y="19360"/>
                    <a:pt x="21600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258843" y="150682"/>
              <a:ext cx="214428" cy="34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99" fill="norm" stroke="1" extrusionOk="0">
                  <a:moveTo>
                    <a:pt x="2690" y="4033"/>
                  </a:moveTo>
                  <a:cubicBezTo>
                    <a:pt x="1859" y="3379"/>
                    <a:pt x="1028" y="2724"/>
                    <a:pt x="509" y="2069"/>
                  </a:cubicBezTo>
                  <a:cubicBezTo>
                    <a:pt x="-10" y="1415"/>
                    <a:pt x="-218" y="760"/>
                    <a:pt x="301" y="368"/>
                  </a:cubicBezTo>
                  <a:cubicBezTo>
                    <a:pt x="820" y="-25"/>
                    <a:pt x="2067" y="-156"/>
                    <a:pt x="4559" y="237"/>
                  </a:cubicBezTo>
                  <a:cubicBezTo>
                    <a:pt x="7051" y="629"/>
                    <a:pt x="10790" y="1546"/>
                    <a:pt x="13801" y="2724"/>
                  </a:cubicBezTo>
                  <a:cubicBezTo>
                    <a:pt x="16813" y="3902"/>
                    <a:pt x="19097" y="5342"/>
                    <a:pt x="20240" y="7371"/>
                  </a:cubicBezTo>
                  <a:cubicBezTo>
                    <a:pt x="21382" y="9400"/>
                    <a:pt x="21382" y="12019"/>
                    <a:pt x="19720" y="14375"/>
                  </a:cubicBezTo>
                  <a:cubicBezTo>
                    <a:pt x="18059" y="16731"/>
                    <a:pt x="14736" y="18826"/>
                    <a:pt x="12140" y="20004"/>
                  </a:cubicBezTo>
                  <a:cubicBezTo>
                    <a:pt x="9544" y="21182"/>
                    <a:pt x="7674" y="21444"/>
                    <a:pt x="7051" y="20986"/>
                  </a:cubicBezTo>
                  <a:cubicBezTo>
                    <a:pt x="6428" y="20528"/>
                    <a:pt x="7051" y="19349"/>
                    <a:pt x="7674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616450" y="65515"/>
              <a:ext cx="109464" cy="50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84" fill="norm" stroke="1" extrusionOk="0">
                  <a:moveTo>
                    <a:pt x="1223" y="1254"/>
                  </a:moveTo>
                  <a:cubicBezTo>
                    <a:pt x="2038" y="808"/>
                    <a:pt x="2853" y="361"/>
                    <a:pt x="4891" y="138"/>
                  </a:cubicBezTo>
                  <a:cubicBezTo>
                    <a:pt x="6928" y="-85"/>
                    <a:pt x="10189" y="-85"/>
                    <a:pt x="12838" y="495"/>
                  </a:cubicBezTo>
                  <a:cubicBezTo>
                    <a:pt x="15487" y="1075"/>
                    <a:pt x="17525" y="2236"/>
                    <a:pt x="16913" y="3485"/>
                  </a:cubicBezTo>
                  <a:cubicBezTo>
                    <a:pt x="16302" y="4735"/>
                    <a:pt x="13042" y="6074"/>
                    <a:pt x="10800" y="6922"/>
                  </a:cubicBezTo>
                  <a:cubicBezTo>
                    <a:pt x="8558" y="7770"/>
                    <a:pt x="7336" y="8127"/>
                    <a:pt x="6521" y="8617"/>
                  </a:cubicBezTo>
                  <a:cubicBezTo>
                    <a:pt x="5706" y="9108"/>
                    <a:pt x="5298" y="9733"/>
                    <a:pt x="6113" y="10135"/>
                  </a:cubicBezTo>
                  <a:cubicBezTo>
                    <a:pt x="6928" y="10536"/>
                    <a:pt x="8966" y="10715"/>
                    <a:pt x="11615" y="11652"/>
                  </a:cubicBezTo>
                  <a:cubicBezTo>
                    <a:pt x="14264" y="12589"/>
                    <a:pt x="17525" y="14285"/>
                    <a:pt x="19358" y="15758"/>
                  </a:cubicBezTo>
                  <a:cubicBezTo>
                    <a:pt x="21192" y="17231"/>
                    <a:pt x="21600" y="18480"/>
                    <a:pt x="20377" y="19462"/>
                  </a:cubicBezTo>
                  <a:cubicBezTo>
                    <a:pt x="19155" y="20444"/>
                    <a:pt x="16302" y="21158"/>
                    <a:pt x="12634" y="21336"/>
                  </a:cubicBezTo>
                  <a:cubicBezTo>
                    <a:pt x="8966" y="21515"/>
                    <a:pt x="4483" y="21158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388100" y="0"/>
              <a:ext cx="214163" cy="5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60" fill="norm" stroke="1" extrusionOk="0">
                  <a:moveTo>
                    <a:pt x="3812" y="0"/>
                  </a:moveTo>
                  <a:cubicBezTo>
                    <a:pt x="3388" y="2613"/>
                    <a:pt x="2965" y="5226"/>
                    <a:pt x="3176" y="7795"/>
                  </a:cubicBezTo>
                  <a:cubicBezTo>
                    <a:pt x="3388" y="10365"/>
                    <a:pt x="4235" y="12890"/>
                    <a:pt x="4553" y="15068"/>
                  </a:cubicBezTo>
                  <a:cubicBezTo>
                    <a:pt x="4871" y="17245"/>
                    <a:pt x="4659" y="19074"/>
                    <a:pt x="4235" y="20163"/>
                  </a:cubicBezTo>
                  <a:cubicBezTo>
                    <a:pt x="3812" y="21252"/>
                    <a:pt x="3176" y="21600"/>
                    <a:pt x="2753" y="21556"/>
                  </a:cubicBezTo>
                  <a:cubicBezTo>
                    <a:pt x="2329" y="21513"/>
                    <a:pt x="2118" y="21077"/>
                    <a:pt x="2541" y="20119"/>
                  </a:cubicBezTo>
                  <a:cubicBezTo>
                    <a:pt x="2965" y="19161"/>
                    <a:pt x="4024" y="17681"/>
                    <a:pt x="5612" y="16548"/>
                  </a:cubicBezTo>
                  <a:cubicBezTo>
                    <a:pt x="7200" y="15416"/>
                    <a:pt x="9318" y="14632"/>
                    <a:pt x="10906" y="14197"/>
                  </a:cubicBezTo>
                  <a:cubicBezTo>
                    <a:pt x="12494" y="13761"/>
                    <a:pt x="13553" y="13674"/>
                    <a:pt x="14718" y="13674"/>
                  </a:cubicBezTo>
                  <a:cubicBezTo>
                    <a:pt x="15882" y="13674"/>
                    <a:pt x="17153" y="13761"/>
                    <a:pt x="18318" y="14327"/>
                  </a:cubicBezTo>
                  <a:cubicBezTo>
                    <a:pt x="19482" y="14894"/>
                    <a:pt x="20541" y="15939"/>
                    <a:pt x="21071" y="16679"/>
                  </a:cubicBezTo>
                  <a:cubicBezTo>
                    <a:pt x="21600" y="17419"/>
                    <a:pt x="21600" y="17855"/>
                    <a:pt x="20647" y="18421"/>
                  </a:cubicBezTo>
                  <a:cubicBezTo>
                    <a:pt x="19694" y="18987"/>
                    <a:pt x="17788" y="19684"/>
                    <a:pt x="14824" y="20163"/>
                  </a:cubicBezTo>
                  <a:cubicBezTo>
                    <a:pt x="11859" y="20642"/>
                    <a:pt x="7835" y="20903"/>
                    <a:pt x="5294" y="21034"/>
                  </a:cubicBezTo>
                  <a:cubicBezTo>
                    <a:pt x="2753" y="21165"/>
                    <a:pt x="1694" y="21165"/>
                    <a:pt x="1059" y="20947"/>
                  </a:cubicBezTo>
                  <a:cubicBezTo>
                    <a:pt x="424" y="20729"/>
                    <a:pt x="212" y="20294"/>
                    <a:pt x="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807200" y="234950"/>
              <a:ext cx="20149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175" y="6360"/>
                  </a:cubicBezTo>
                  <a:cubicBezTo>
                    <a:pt x="17550" y="7920"/>
                    <a:pt x="18900" y="8640"/>
                    <a:pt x="19912" y="9480"/>
                  </a:cubicBezTo>
                  <a:cubicBezTo>
                    <a:pt x="20925" y="10320"/>
                    <a:pt x="21600" y="11280"/>
                    <a:pt x="21375" y="12240"/>
                  </a:cubicBezTo>
                  <a:cubicBezTo>
                    <a:pt x="21150" y="13200"/>
                    <a:pt x="20025" y="14160"/>
                    <a:pt x="16875" y="15240"/>
                  </a:cubicBezTo>
                  <a:cubicBezTo>
                    <a:pt x="13725" y="16320"/>
                    <a:pt x="8550" y="17520"/>
                    <a:pt x="5625" y="18600"/>
                  </a:cubicBezTo>
                  <a:cubicBezTo>
                    <a:pt x="2700" y="19680"/>
                    <a:pt x="2025" y="2064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807200" y="438149"/>
              <a:ext cx="273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77" y="4500"/>
                    <a:pt x="11553" y="9000"/>
                    <a:pt x="7953" y="12600"/>
                  </a:cubicBezTo>
                  <a:cubicBezTo>
                    <a:pt x="4353" y="16200"/>
                    <a:pt x="2177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296150" y="260178"/>
              <a:ext cx="260350" cy="21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628"/>
                  </a:moveTo>
                  <a:cubicBezTo>
                    <a:pt x="1229" y="3481"/>
                    <a:pt x="2459" y="6334"/>
                    <a:pt x="3073" y="9492"/>
                  </a:cubicBezTo>
                  <a:cubicBezTo>
                    <a:pt x="3688" y="12651"/>
                    <a:pt x="3688" y="16115"/>
                    <a:pt x="3337" y="18254"/>
                  </a:cubicBezTo>
                  <a:cubicBezTo>
                    <a:pt x="2985" y="20394"/>
                    <a:pt x="2283" y="21209"/>
                    <a:pt x="1932" y="20801"/>
                  </a:cubicBezTo>
                  <a:cubicBezTo>
                    <a:pt x="1580" y="20394"/>
                    <a:pt x="1580" y="18764"/>
                    <a:pt x="2107" y="15809"/>
                  </a:cubicBezTo>
                  <a:cubicBezTo>
                    <a:pt x="2634" y="12854"/>
                    <a:pt x="3688" y="8575"/>
                    <a:pt x="4741" y="5722"/>
                  </a:cubicBezTo>
                  <a:cubicBezTo>
                    <a:pt x="5795" y="2869"/>
                    <a:pt x="6849" y="1443"/>
                    <a:pt x="7902" y="628"/>
                  </a:cubicBezTo>
                  <a:cubicBezTo>
                    <a:pt x="8956" y="-187"/>
                    <a:pt x="10010" y="-391"/>
                    <a:pt x="10888" y="1137"/>
                  </a:cubicBezTo>
                  <a:cubicBezTo>
                    <a:pt x="11766" y="2666"/>
                    <a:pt x="12468" y="5926"/>
                    <a:pt x="12732" y="8167"/>
                  </a:cubicBezTo>
                  <a:cubicBezTo>
                    <a:pt x="12995" y="10409"/>
                    <a:pt x="12820" y="11632"/>
                    <a:pt x="12732" y="11734"/>
                  </a:cubicBezTo>
                  <a:cubicBezTo>
                    <a:pt x="12644" y="11835"/>
                    <a:pt x="12644" y="10817"/>
                    <a:pt x="12995" y="9186"/>
                  </a:cubicBezTo>
                  <a:cubicBezTo>
                    <a:pt x="13346" y="7556"/>
                    <a:pt x="14049" y="5315"/>
                    <a:pt x="14839" y="3786"/>
                  </a:cubicBezTo>
                  <a:cubicBezTo>
                    <a:pt x="15629" y="2258"/>
                    <a:pt x="16507" y="1443"/>
                    <a:pt x="17385" y="1341"/>
                  </a:cubicBezTo>
                  <a:cubicBezTo>
                    <a:pt x="18263" y="1239"/>
                    <a:pt x="19141" y="1851"/>
                    <a:pt x="19756" y="4092"/>
                  </a:cubicBezTo>
                  <a:cubicBezTo>
                    <a:pt x="20371" y="6334"/>
                    <a:pt x="20722" y="10205"/>
                    <a:pt x="20985" y="13262"/>
                  </a:cubicBezTo>
                  <a:cubicBezTo>
                    <a:pt x="21249" y="16318"/>
                    <a:pt x="21424" y="18560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576055" y="294651"/>
              <a:ext cx="164595" cy="16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19" fill="norm" stroke="1" extrusionOk="0">
                  <a:moveTo>
                    <a:pt x="17380" y="6795"/>
                  </a:moveTo>
                  <a:cubicBezTo>
                    <a:pt x="17380" y="4687"/>
                    <a:pt x="17380" y="2580"/>
                    <a:pt x="16688" y="1263"/>
                  </a:cubicBezTo>
                  <a:cubicBezTo>
                    <a:pt x="15996" y="-54"/>
                    <a:pt x="14611" y="-581"/>
                    <a:pt x="11842" y="868"/>
                  </a:cubicBezTo>
                  <a:cubicBezTo>
                    <a:pt x="9072" y="2317"/>
                    <a:pt x="4919" y="5741"/>
                    <a:pt x="2703" y="8112"/>
                  </a:cubicBezTo>
                  <a:cubicBezTo>
                    <a:pt x="488" y="10482"/>
                    <a:pt x="211" y="11799"/>
                    <a:pt x="72" y="13117"/>
                  </a:cubicBezTo>
                  <a:cubicBezTo>
                    <a:pt x="-66" y="14434"/>
                    <a:pt x="-66" y="15751"/>
                    <a:pt x="626" y="16409"/>
                  </a:cubicBezTo>
                  <a:cubicBezTo>
                    <a:pt x="1319" y="17068"/>
                    <a:pt x="2703" y="17068"/>
                    <a:pt x="4919" y="16014"/>
                  </a:cubicBezTo>
                  <a:cubicBezTo>
                    <a:pt x="7134" y="14960"/>
                    <a:pt x="10180" y="12853"/>
                    <a:pt x="12257" y="11404"/>
                  </a:cubicBezTo>
                  <a:cubicBezTo>
                    <a:pt x="14334" y="9956"/>
                    <a:pt x="15442" y="9165"/>
                    <a:pt x="15996" y="9429"/>
                  </a:cubicBezTo>
                  <a:cubicBezTo>
                    <a:pt x="16549" y="9692"/>
                    <a:pt x="16549" y="11009"/>
                    <a:pt x="17380" y="13117"/>
                  </a:cubicBezTo>
                  <a:cubicBezTo>
                    <a:pt x="18211" y="15224"/>
                    <a:pt x="19872" y="18121"/>
                    <a:pt x="21534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810500" y="285750"/>
              <a:ext cx="1206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520"/>
                    <a:pt x="10611" y="11040"/>
                    <a:pt x="14211" y="14640"/>
                  </a:cubicBezTo>
                  <a:cubicBezTo>
                    <a:pt x="17811" y="18240"/>
                    <a:pt x="19705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778750" y="298450"/>
              <a:ext cx="1714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5143"/>
                    <a:pt x="9867" y="10286"/>
                    <a:pt x="6267" y="13886"/>
                  </a:cubicBezTo>
                  <a:cubicBezTo>
                    <a:pt x="2667" y="17486"/>
                    <a:pt x="133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097192" y="93787"/>
              <a:ext cx="176859" cy="39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5" fill="norm" stroke="1" extrusionOk="0">
                  <a:moveTo>
                    <a:pt x="17628" y="1443"/>
                  </a:moveTo>
                  <a:cubicBezTo>
                    <a:pt x="16856" y="988"/>
                    <a:pt x="16085" y="533"/>
                    <a:pt x="14414" y="249"/>
                  </a:cubicBezTo>
                  <a:cubicBezTo>
                    <a:pt x="12742" y="-35"/>
                    <a:pt x="10171" y="-149"/>
                    <a:pt x="8114" y="306"/>
                  </a:cubicBezTo>
                  <a:cubicBezTo>
                    <a:pt x="6056" y="760"/>
                    <a:pt x="4514" y="1784"/>
                    <a:pt x="4642" y="3148"/>
                  </a:cubicBezTo>
                  <a:cubicBezTo>
                    <a:pt x="4771" y="4512"/>
                    <a:pt x="6571" y="6217"/>
                    <a:pt x="7599" y="7638"/>
                  </a:cubicBezTo>
                  <a:cubicBezTo>
                    <a:pt x="8628" y="9059"/>
                    <a:pt x="8885" y="10196"/>
                    <a:pt x="8371" y="10992"/>
                  </a:cubicBezTo>
                  <a:cubicBezTo>
                    <a:pt x="7856" y="11788"/>
                    <a:pt x="6571" y="12243"/>
                    <a:pt x="5285" y="12527"/>
                  </a:cubicBezTo>
                  <a:cubicBezTo>
                    <a:pt x="3999" y="12811"/>
                    <a:pt x="2714" y="12925"/>
                    <a:pt x="1685" y="12754"/>
                  </a:cubicBezTo>
                  <a:cubicBezTo>
                    <a:pt x="656" y="12584"/>
                    <a:pt x="-115" y="12129"/>
                    <a:pt x="14" y="11731"/>
                  </a:cubicBezTo>
                  <a:cubicBezTo>
                    <a:pt x="142" y="11333"/>
                    <a:pt x="1171" y="10992"/>
                    <a:pt x="2328" y="10765"/>
                  </a:cubicBezTo>
                  <a:cubicBezTo>
                    <a:pt x="3485" y="10537"/>
                    <a:pt x="4771" y="10424"/>
                    <a:pt x="6056" y="10424"/>
                  </a:cubicBezTo>
                  <a:cubicBezTo>
                    <a:pt x="7342" y="10424"/>
                    <a:pt x="8628" y="10537"/>
                    <a:pt x="9656" y="10822"/>
                  </a:cubicBezTo>
                  <a:cubicBezTo>
                    <a:pt x="10685" y="11106"/>
                    <a:pt x="11456" y="11560"/>
                    <a:pt x="11456" y="12470"/>
                  </a:cubicBezTo>
                  <a:cubicBezTo>
                    <a:pt x="11456" y="13379"/>
                    <a:pt x="10685" y="14744"/>
                    <a:pt x="9656" y="15880"/>
                  </a:cubicBezTo>
                  <a:cubicBezTo>
                    <a:pt x="8628" y="17017"/>
                    <a:pt x="7342" y="17927"/>
                    <a:pt x="6571" y="18666"/>
                  </a:cubicBezTo>
                  <a:cubicBezTo>
                    <a:pt x="5799" y="19405"/>
                    <a:pt x="5542" y="19973"/>
                    <a:pt x="6056" y="20428"/>
                  </a:cubicBezTo>
                  <a:cubicBezTo>
                    <a:pt x="6571" y="20883"/>
                    <a:pt x="7856" y="21224"/>
                    <a:pt x="10556" y="21337"/>
                  </a:cubicBezTo>
                  <a:cubicBezTo>
                    <a:pt x="13256" y="21451"/>
                    <a:pt x="17371" y="21337"/>
                    <a:pt x="21485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445500" y="196850"/>
              <a:ext cx="190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82"/>
                    <a:pt x="12000" y="9164"/>
                    <a:pt x="8400" y="12764"/>
                  </a:cubicBezTo>
                  <a:cubicBezTo>
                    <a:pt x="4800" y="16364"/>
                    <a:pt x="24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443055" y="121594"/>
              <a:ext cx="192914" cy="33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28" fill="norm" stroke="1" extrusionOk="0">
                  <a:moveTo>
                    <a:pt x="266" y="4367"/>
                  </a:moveTo>
                  <a:cubicBezTo>
                    <a:pt x="36" y="3160"/>
                    <a:pt x="-194" y="1952"/>
                    <a:pt x="266" y="1147"/>
                  </a:cubicBezTo>
                  <a:cubicBezTo>
                    <a:pt x="725" y="342"/>
                    <a:pt x="1874" y="-60"/>
                    <a:pt x="4517" y="7"/>
                  </a:cubicBezTo>
                  <a:cubicBezTo>
                    <a:pt x="7159" y="74"/>
                    <a:pt x="11295" y="611"/>
                    <a:pt x="14512" y="1952"/>
                  </a:cubicBezTo>
                  <a:cubicBezTo>
                    <a:pt x="17729" y="3294"/>
                    <a:pt x="20027" y="5441"/>
                    <a:pt x="20717" y="7923"/>
                  </a:cubicBezTo>
                  <a:cubicBezTo>
                    <a:pt x="21406" y="10405"/>
                    <a:pt x="20487" y="13222"/>
                    <a:pt x="18419" y="15301"/>
                  </a:cubicBezTo>
                  <a:cubicBezTo>
                    <a:pt x="16351" y="17381"/>
                    <a:pt x="13134" y="18723"/>
                    <a:pt x="10491" y="19662"/>
                  </a:cubicBezTo>
                  <a:cubicBezTo>
                    <a:pt x="7849" y="20601"/>
                    <a:pt x="5780" y="21138"/>
                    <a:pt x="3942" y="21339"/>
                  </a:cubicBezTo>
                  <a:cubicBezTo>
                    <a:pt x="2104" y="21540"/>
                    <a:pt x="495" y="21406"/>
                    <a:pt x="151" y="20869"/>
                  </a:cubicBezTo>
                  <a:cubicBezTo>
                    <a:pt x="-194" y="20333"/>
                    <a:pt x="725" y="19393"/>
                    <a:pt x="1644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724900" y="76563"/>
              <a:ext cx="111919" cy="46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7" fill="norm" stroke="1" extrusionOk="0">
                  <a:moveTo>
                    <a:pt x="4800" y="274"/>
                  </a:moveTo>
                  <a:cubicBezTo>
                    <a:pt x="6800" y="81"/>
                    <a:pt x="8800" y="-113"/>
                    <a:pt x="11600" y="81"/>
                  </a:cubicBezTo>
                  <a:cubicBezTo>
                    <a:pt x="14400" y="274"/>
                    <a:pt x="18000" y="856"/>
                    <a:pt x="19800" y="1727"/>
                  </a:cubicBezTo>
                  <a:cubicBezTo>
                    <a:pt x="21600" y="2599"/>
                    <a:pt x="21600" y="3761"/>
                    <a:pt x="19800" y="5069"/>
                  </a:cubicBezTo>
                  <a:cubicBezTo>
                    <a:pt x="18000" y="6377"/>
                    <a:pt x="14400" y="7830"/>
                    <a:pt x="12000" y="8992"/>
                  </a:cubicBezTo>
                  <a:cubicBezTo>
                    <a:pt x="9600" y="10154"/>
                    <a:pt x="8400" y="11026"/>
                    <a:pt x="8600" y="11607"/>
                  </a:cubicBezTo>
                  <a:cubicBezTo>
                    <a:pt x="8800" y="12188"/>
                    <a:pt x="10400" y="12479"/>
                    <a:pt x="12600" y="13205"/>
                  </a:cubicBezTo>
                  <a:cubicBezTo>
                    <a:pt x="14800" y="13932"/>
                    <a:pt x="17600" y="15094"/>
                    <a:pt x="18400" y="16208"/>
                  </a:cubicBezTo>
                  <a:cubicBezTo>
                    <a:pt x="19200" y="17322"/>
                    <a:pt x="18000" y="18387"/>
                    <a:pt x="14600" y="19259"/>
                  </a:cubicBezTo>
                  <a:cubicBezTo>
                    <a:pt x="11200" y="20131"/>
                    <a:pt x="5600" y="2080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807450" y="53975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816100" y="1757730"/>
              <a:ext cx="349250" cy="4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647"/>
                  </a:moveTo>
                  <a:cubicBezTo>
                    <a:pt x="2225" y="2743"/>
                    <a:pt x="4451" y="2839"/>
                    <a:pt x="6218" y="2743"/>
                  </a:cubicBezTo>
                  <a:cubicBezTo>
                    <a:pt x="7985" y="2647"/>
                    <a:pt x="9295" y="2359"/>
                    <a:pt x="10080" y="1975"/>
                  </a:cubicBezTo>
                  <a:cubicBezTo>
                    <a:pt x="10865" y="1591"/>
                    <a:pt x="11127" y="1111"/>
                    <a:pt x="10996" y="727"/>
                  </a:cubicBezTo>
                  <a:cubicBezTo>
                    <a:pt x="10865" y="343"/>
                    <a:pt x="10342" y="55"/>
                    <a:pt x="9753" y="7"/>
                  </a:cubicBezTo>
                  <a:cubicBezTo>
                    <a:pt x="9164" y="-41"/>
                    <a:pt x="8509" y="151"/>
                    <a:pt x="7985" y="487"/>
                  </a:cubicBezTo>
                  <a:cubicBezTo>
                    <a:pt x="7462" y="823"/>
                    <a:pt x="7069" y="1303"/>
                    <a:pt x="7135" y="2215"/>
                  </a:cubicBezTo>
                  <a:cubicBezTo>
                    <a:pt x="7200" y="3127"/>
                    <a:pt x="7724" y="4471"/>
                    <a:pt x="8378" y="6247"/>
                  </a:cubicBezTo>
                  <a:cubicBezTo>
                    <a:pt x="9033" y="8023"/>
                    <a:pt x="9818" y="10231"/>
                    <a:pt x="9949" y="12679"/>
                  </a:cubicBezTo>
                  <a:cubicBezTo>
                    <a:pt x="10080" y="15127"/>
                    <a:pt x="9556" y="17815"/>
                    <a:pt x="8967" y="19303"/>
                  </a:cubicBezTo>
                  <a:cubicBezTo>
                    <a:pt x="8378" y="20791"/>
                    <a:pt x="7724" y="21079"/>
                    <a:pt x="7004" y="21271"/>
                  </a:cubicBezTo>
                  <a:cubicBezTo>
                    <a:pt x="6284" y="21463"/>
                    <a:pt x="5498" y="21559"/>
                    <a:pt x="4844" y="21415"/>
                  </a:cubicBezTo>
                  <a:cubicBezTo>
                    <a:pt x="4189" y="21271"/>
                    <a:pt x="3665" y="20887"/>
                    <a:pt x="3404" y="20407"/>
                  </a:cubicBezTo>
                  <a:cubicBezTo>
                    <a:pt x="3142" y="19927"/>
                    <a:pt x="3142" y="19351"/>
                    <a:pt x="3404" y="18871"/>
                  </a:cubicBezTo>
                  <a:cubicBezTo>
                    <a:pt x="3665" y="18391"/>
                    <a:pt x="4189" y="18007"/>
                    <a:pt x="5302" y="17767"/>
                  </a:cubicBezTo>
                  <a:cubicBezTo>
                    <a:pt x="6415" y="17527"/>
                    <a:pt x="8116" y="17431"/>
                    <a:pt x="10211" y="17815"/>
                  </a:cubicBezTo>
                  <a:cubicBezTo>
                    <a:pt x="12305" y="18199"/>
                    <a:pt x="14793" y="19063"/>
                    <a:pt x="16756" y="19447"/>
                  </a:cubicBezTo>
                  <a:cubicBezTo>
                    <a:pt x="18720" y="19831"/>
                    <a:pt x="20160" y="19735"/>
                    <a:pt x="21600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552700" y="19050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377487" y="1703170"/>
              <a:ext cx="194264" cy="53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35" fill="norm" stroke="1" extrusionOk="0">
                  <a:moveTo>
                    <a:pt x="21089" y="702"/>
                  </a:moveTo>
                  <a:cubicBezTo>
                    <a:pt x="19940" y="450"/>
                    <a:pt x="18791" y="198"/>
                    <a:pt x="17642" y="72"/>
                  </a:cubicBezTo>
                  <a:cubicBezTo>
                    <a:pt x="16493" y="-54"/>
                    <a:pt x="15344" y="-54"/>
                    <a:pt x="13621" y="408"/>
                  </a:cubicBezTo>
                  <a:cubicBezTo>
                    <a:pt x="11898" y="871"/>
                    <a:pt x="9600" y="1795"/>
                    <a:pt x="7072" y="3476"/>
                  </a:cubicBezTo>
                  <a:cubicBezTo>
                    <a:pt x="4544" y="5157"/>
                    <a:pt x="1787" y="7594"/>
                    <a:pt x="638" y="10074"/>
                  </a:cubicBezTo>
                  <a:cubicBezTo>
                    <a:pt x="-511" y="12553"/>
                    <a:pt x="-51" y="15074"/>
                    <a:pt x="1557" y="17007"/>
                  </a:cubicBezTo>
                  <a:cubicBezTo>
                    <a:pt x="3166" y="18941"/>
                    <a:pt x="5923" y="20285"/>
                    <a:pt x="8336" y="20916"/>
                  </a:cubicBezTo>
                  <a:cubicBezTo>
                    <a:pt x="10749" y="21546"/>
                    <a:pt x="12817" y="21462"/>
                    <a:pt x="14885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589598" y="1794275"/>
              <a:ext cx="185352" cy="33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61" fill="norm" stroke="1" extrusionOk="0">
                  <a:moveTo>
                    <a:pt x="15256" y="5069"/>
                  </a:moveTo>
                  <a:cubicBezTo>
                    <a:pt x="14776" y="4118"/>
                    <a:pt x="14296" y="3167"/>
                    <a:pt x="13456" y="2624"/>
                  </a:cubicBezTo>
                  <a:cubicBezTo>
                    <a:pt x="12616" y="2080"/>
                    <a:pt x="11416" y="1945"/>
                    <a:pt x="9856" y="2828"/>
                  </a:cubicBezTo>
                  <a:cubicBezTo>
                    <a:pt x="8296" y="3711"/>
                    <a:pt x="6376" y="5613"/>
                    <a:pt x="4936" y="8194"/>
                  </a:cubicBezTo>
                  <a:cubicBezTo>
                    <a:pt x="3496" y="10775"/>
                    <a:pt x="2536" y="14035"/>
                    <a:pt x="2176" y="16073"/>
                  </a:cubicBezTo>
                  <a:cubicBezTo>
                    <a:pt x="1816" y="18111"/>
                    <a:pt x="2056" y="18926"/>
                    <a:pt x="2776" y="19605"/>
                  </a:cubicBezTo>
                  <a:cubicBezTo>
                    <a:pt x="3496" y="20284"/>
                    <a:pt x="4696" y="20828"/>
                    <a:pt x="5896" y="21099"/>
                  </a:cubicBezTo>
                  <a:cubicBezTo>
                    <a:pt x="7096" y="21371"/>
                    <a:pt x="8296" y="21371"/>
                    <a:pt x="9976" y="20556"/>
                  </a:cubicBezTo>
                  <a:cubicBezTo>
                    <a:pt x="11656" y="19741"/>
                    <a:pt x="13816" y="18111"/>
                    <a:pt x="15256" y="15258"/>
                  </a:cubicBezTo>
                  <a:cubicBezTo>
                    <a:pt x="16696" y="12405"/>
                    <a:pt x="17416" y="8329"/>
                    <a:pt x="17176" y="5545"/>
                  </a:cubicBezTo>
                  <a:cubicBezTo>
                    <a:pt x="16936" y="2760"/>
                    <a:pt x="15736" y="1265"/>
                    <a:pt x="13936" y="518"/>
                  </a:cubicBezTo>
                  <a:cubicBezTo>
                    <a:pt x="12136" y="-229"/>
                    <a:pt x="9736" y="-229"/>
                    <a:pt x="7096" y="926"/>
                  </a:cubicBezTo>
                  <a:cubicBezTo>
                    <a:pt x="4456" y="2080"/>
                    <a:pt x="1576" y="4390"/>
                    <a:pt x="496" y="6631"/>
                  </a:cubicBezTo>
                  <a:cubicBezTo>
                    <a:pt x="-584" y="8873"/>
                    <a:pt x="136" y="11046"/>
                    <a:pt x="2296" y="12405"/>
                  </a:cubicBezTo>
                  <a:cubicBezTo>
                    <a:pt x="4456" y="13763"/>
                    <a:pt x="8056" y="14307"/>
                    <a:pt x="11416" y="14171"/>
                  </a:cubicBezTo>
                  <a:cubicBezTo>
                    <a:pt x="14776" y="14035"/>
                    <a:pt x="17896" y="13220"/>
                    <a:pt x="21016" y="12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882900" y="1714499"/>
              <a:ext cx="107850" cy="5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59" fill="norm" stroke="1" extrusionOk="0">
                  <a:moveTo>
                    <a:pt x="0" y="0"/>
                  </a:moveTo>
                  <a:cubicBezTo>
                    <a:pt x="6646" y="2945"/>
                    <a:pt x="13292" y="5891"/>
                    <a:pt x="17031" y="8881"/>
                  </a:cubicBezTo>
                  <a:cubicBezTo>
                    <a:pt x="20769" y="11871"/>
                    <a:pt x="21600" y="14906"/>
                    <a:pt x="20977" y="16869"/>
                  </a:cubicBezTo>
                  <a:cubicBezTo>
                    <a:pt x="20354" y="18833"/>
                    <a:pt x="18277" y="19726"/>
                    <a:pt x="15992" y="20395"/>
                  </a:cubicBezTo>
                  <a:cubicBezTo>
                    <a:pt x="13708" y="21064"/>
                    <a:pt x="11215" y="21511"/>
                    <a:pt x="9346" y="21555"/>
                  </a:cubicBezTo>
                  <a:cubicBezTo>
                    <a:pt x="7477" y="21600"/>
                    <a:pt x="6231" y="21243"/>
                    <a:pt x="4985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143250" y="1908905"/>
              <a:ext cx="1905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20" y="12582"/>
                    <a:pt x="8640" y="4867"/>
                    <a:pt x="12240" y="1782"/>
                  </a:cubicBezTo>
                  <a:cubicBezTo>
                    <a:pt x="15840" y="-1304"/>
                    <a:pt x="187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181350" y="20637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533899" y="1625600"/>
              <a:ext cx="508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600"/>
                    <a:pt x="1800" y="7200"/>
                    <a:pt x="5400" y="10800"/>
                  </a:cubicBezTo>
                  <a:cubicBezTo>
                    <a:pt x="9000" y="14400"/>
                    <a:pt x="153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165600" y="2032425"/>
              <a:ext cx="924015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19" fill="norm" stroke="1" extrusionOk="0">
                  <a:moveTo>
                    <a:pt x="0" y="21419"/>
                  </a:moveTo>
                  <a:cubicBezTo>
                    <a:pt x="1631" y="19619"/>
                    <a:pt x="3262" y="17819"/>
                    <a:pt x="5116" y="15119"/>
                  </a:cubicBezTo>
                  <a:cubicBezTo>
                    <a:pt x="6969" y="12419"/>
                    <a:pt x="9045" y="8819"/>
                    <a:pt x="11022" y="6569"/>
                  </a:cubicBezTo>
                  <a:cubicBezTo>
                    <a:pt x="13000" y="4319"/>
                    <a:pt x="14878" y="3419"/>
                    <a:pt x="16534" y="2519"/>
                  </a:cubicBezTo>
                  <a:cubicBezTo>
                    <a:pt x="18189" y="1619"/>
                    <a:pt x="19623" y="719"/>
                    <a:pt x="20463" y="269"/>
                  </a:cubicBezTo>
                  <a:cubicBezTo>
                    <a:pt x="21303" y="-181"/>
                    <a:pt x="21551" y="-181"/>
                    <a:pt x="21575" y="1169"/>
                  </a:cubicBezTo>
                  <a:cubicBezTo>
                    <a:pt x="21600" y="2519"/>
                    <a:pt x="21402" y="5219"/>
                    <a:pt x="21205" y="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204670" y="2240176"/>
              <a:ext cx="132380" cy="31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04" fill="norm" stroke="1" extrusionOk="0">
                  <a:moveTo>
                    <a:pt x="21108" y="94"/>
                  </a:moveTo>
                  <a:cubicBezTo>
                    <a:pt x="18071" y="-51"/>
                    <a:pt x="15033" y="-196"/>
                    <a:pt x="11658" y="1036"/>
                  </a:cubicBezTo>
                  <a:cubicBezTo>
                    <a:pt x="8283" y="2268"/>
                    <a:pt x="4571" y="4878"/>
                    <a:pt x="2377" y="7850"/>
                  </a:cubicBezTo>
                  <a:cubicBezTo>
                    <a:pt x="183" y="10821"/>
                    <a:pt x="-492" y="14156"/>
                    <a:pt x="352" y="16475"/>
                  </a:cubicBezTo>
                  <a:cubicBezTo>
                    <a:pt x="1195" y="18795"/>
                    <a:pt x="3558" y="20099"/>
                    <a:pt x="7271" y="20752"/>
                  </a:cubicBezTo>
                  <a:cubicBezTo>
                    <a:pt x="10983" y="21404"/>
                    <a:pt x="16046" y="21404"/>
                    <a:pt x="2110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445898" y="2247900"/>
              <a:ext cx="154915" cy="32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2" fill="norm" stroke="1" extrusionOk="0">
                  <a:moveTo>
                    <a:pt x="6006" y="0"/>
                  </a:moveTo>
                  <a:cubicBezTo>
                    <a:pt x="4546" y="281"/>
                    <a:pt x="3087" y="561"/>
                    <a:pt x="2211" y="1122"/>
                  </a:cubicBezTo>
                  <a:cubicBezTo>
                    <a:pt x="1335" y="1683"/>
                    <a:pt x="1044" y="2525"/>
                    <a:pt x="1044" y="5260"/>
                  </a:cubicBezTo>
                  <a:cubicBezTo>
                    <a:pt x="1044" y="7995"/>
                    <a:pt x="1335" y="12623"/>
                    <a:pt x="1481" y="15429"/>
                  </a:cubicBezTo>
                  <a:cubicBezTo>
                    <a:pt x="1627" y="18234"/>
                    <a:pt x="1627" y="19216"/>
                    <a:pt x="1335" y="20057"/>
                  </a:cubicBezTo>
                  <a:cubicBezTo>
                    <a:pt x="1044" y="20899"/>
                    <a:pt x="460" y="21600"/>
                    <a:pt x="168" y="21249"/>
                  </a:cubicBezTo>
                  <a:cubicBezTo>
                    <a:pt x="-124" y="20899"/>
                    <a:pt x="-124" y="19496"/>
                    <a:pt x="898" y="17743"/>
                  </a:cubicBezTo>
                  <a:cubicBezTo>
                    <a:pt x="1919" y="15990"/>
                    <a:pt x="3962" y="13886"/>
                    <a:pt x="5568" y="12483"/>
                  </a:cubicBezTo>
                  <a:cubicBezTo>
                    <a:pt x="7173" y="11081"/>
                    <a:pt x="8341" y="10379"/>
                    <a:pt x="10092" y="9958"/>
                  </a:cubicBezTo>
                  <a:cubicBezTo>
                    <a:pt x="11844" y="9538"/>
                    <a:pt x="14179" y="9397"/>
                    <a:pt x="15930" y="9608"/>
                  </a:cubicBezTo>
                  <a:cubicBezTo>
                    <a:pt x="17681" y="9818"/>
                    <a:pt x="18849" y="10379"/>
                    <a:pt x="19725" y="11361"/>
                  </a:cubicBezTo>
                  <a:cubicBezTo>
                    <a:pt x="20600" y="12343"/>
                    <a:pt x="21184" y="13745"/>
                    <a:pt x="21330" y="14868"/>
                  </a:cubicBezTo>
                  <a:cubicBezTo>
                    <a:pt x="21476" y="15990"/>
                    <a:pt x="21184" y="16831"/>
                    <a:pt x="19433" y="17673"/>
                  </a:cubicBezTo>
                  <a:cubicBezTo>
                    <a:pt x="17681" y="18514"/>
                    <a:pt x="14471" y="19356"/>
                    <a:pt x="11406" y="19706"/>
                  </a:cubicBezTo>
                  <a:cubicBezTo>
                    <a:pt x="8341" y="20057"/>
                    <a:pt x="5422" y="19917"/>
                    <a:pt x="2503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711700" y="241934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886093" y="2343049"/>
              <a:ext cx="238357" cy="1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06" fill="norm" stroke="1" extrusionOk="0">
                  <a:moveTo>
                    <a:pt x="12923" y="1840"/>
                  </a:moveTo>
                  <a:cubicBezTo>
                    <a:pt x="11203" y="623"/>
                    <a:pt x="9483" y="-594"/>
                    <a:pt x="7380" y="319"/>
                  </a:cubicBezTo>
                  <a:cubicBezTo>
                    <a:pt x="5277" y="1231"/>
                    <a:pt x="2792" y="4274"/>
                    <a:pt x="1454" y="6707"/>
                  </a:cubicBezTo>
                  <a:cubicBezTo>
                    <a:pt x="116" y="9141"/>
                    <a:pt x="-75" y="10967"/>
                    <a:pt x="21" y="12640"/>
                  </a:cubicBezTo>
                  <a:cubicBezTo>
                    <a:pt x="116" y="14313"/>
                    <a:pt x="498" y="15834"/>
                    <a:pt x="2028" y="15834"/>
                  </a:cubicBezTo>
                  <a:cubicBezTo>
                    <a:pt x="3557" y="15834"/>
                    <a:pt x="6233" y="14313"/>
                    <a:pt x="8144" y="12183"/>
                  </a:cubicBezTo>
                  <a:cubicBezTo>
                    <a:pt x="10056" y="10054"/>
                    <a:pt x="11203" y="7316"/>
                    <a:pt x="12063" y="6555"/>
                  </a:cubicBezTo>
                  <a:cubicBezTo>
                    <a:pt x="12923" y="5795"/>
                    <a:pt x="13497" y="7012"/>
                    <a:pt x="15026" y="9750"/>
                  </a:cubicBezTo>
                  <a:cubicBezTo>
                    <a:pt x="16555" y="12488"/>
                    <a:pt x="19040" y="16747"/>
                    <a:pt x="21525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175249" y="2254250"/>
              <a:ext cx="74790" cy="2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8" fill="norm" stroke="1" extrusionOk="0">
                  <a:moveTo>
                    <a:pt x="0" y="0"/>
                  </a:moveTo>
                  <a:cubicBezTo>
                    <a:pt x="7200" y="4205"/>
                    <a:pt x="14400" y="8411"/>
                    <a:pt x="18000" y="11756"/>
                  </a:cubicBezTo>
                  <a:cubicBezTo>
                    <a:pt x="21600" y="15101"/>
                    <a:pt x="21600" y="17586"/>
                    <a:pt x="20700" y="19211"/>
                  </a:cubicBezTo>
                  <a:cubicBezTo>
                    <a:pt x="19800" y="20835"/>
                    <a:pt x="18000" y="21600"/>
                    <a:pt x="15900" y="21409"/>
                  </a:cubicBezTo>
                  <a:cubicBezTo>
                    <a:pt x="13800" y="21218"/>
                    <a:pt x="11400" y="20071"/>
                    <a:pt x="900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347063" y="2100575"/>
              <a:ext cx="107587" cy="17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6" fill="norm" stroke="1" extrusionOk="0">
                  <a:moveTo>
                    <a:pt x="2468" y="4060"/>
                  </a:moveTo>
                  <a:cubicBezTo>
                    <a:pt x="1621" y="8744"/>
                    <a:pt x="774" y="13429"/>
                    <a:pt x="351" y="16552"/>
                  </a:cubicBezTo>
                  <a:cubicBezTo>
                    <a:pt x="-73" y="19675"/>
                    <a:pt x="-73" y="21236"/>
                    <a:pt x="139" y="21236"/>
                  </a:cubicBezTo>
                  <a:cubicBezTo>
                    <a:pt x="351" y="21236"/>
                    <a:pt x="774" y="19675"/>
                    <a:pt x="1621" y="16552"/>
                  </a:cubicBezTo>
                  <a:cubicBezTo>
                    <a:pt x="2468" y="13429"/>
                    <a:pt x="3739" y="8744"/>
                    <a:pt x="5433" y="5622"/>
                  </a:cubicBezTo>
                  <a:cubicBezTo>
                    <a:pt x="7127" y="2499"/>
                    <a:pt x="9245" y="937"/>
                    <a:pt x="11362" y="287"/>
                  </a:cubicBezTo>
                  <a:cubicBezTo>
                    <a:pt x="13480" y="-364"/>
                    <a:pt x="15598" y="-104"/>
                    <a:pt x="17292" y="3149"/>
                  </a:cubicBezTo>
                  <a:cubicBezTo>
                    <a:pt x="18986" y="6402"/>
                    <a:pt x="20256" y="12648"/>
                    <a:pt x="21527" y="1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0" y="1925865"/>
              <a:ext cx="311150" cy="45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6514"/>
                  </a:moveTo>
                  <a:cubicBezTo>
                    <a:pt x="0" y="6014"/>
                    <a:pt x="0" y="5514"/>
                    <a:pt x="73" y="5514"/>
                  </a:cubicBezTo>
                  <a:cubicBezTo>
                    <a:pt x="147" y="5514"/>
                    <a:pt x="294" y="6014"/>
                    <a:pt x="808" y="7464"/>
                  </a:cubicBezTo>
                  <a:cubicBezTo>
                    <a:pt x="1322" y="8914"/>
                    <a:pt x="2204" y="11314"/>
                    <a:pt x="2865" y="13614"/>
                  </a:cubicBezTo>
                  <a:cubicBezTo>
                    <a:pt x="3527" y="15914"/>
                    <a:pt x="3967" y="18114"/>
                    <a:pt x="4261" y="19514"/>
                  </a:cubicBezTo>
                  <a:cubicBezTo>
                    <a:pt x="4555" y="20914"/>
                    <a:pt x="4702" y="21514"/>
                    <a:pt x="4555" y="21464"/>
                  </a:cubicBezTo>
                  <a:cubicBezTo>
                    <a:pt x="4408" y="21414"/>
                    <a:pt x="3967" y="20714"/>
                    <a:pt x="3233" y="18614"/>
                  </a:cubicBezTo>
                  <a:cubicBezTo>
                    <a:pt x="2498" y="16514"/>
                    <a:pt x="1469" y="13014"/>
                    <a:pt x="1029" y="9914"/>
                  </a:cubicBezTo>
                  <a:cubicBezTo>
                    <a:pt x="588" y="6814"/>
                    <a:pt x="735" y="4114"/>
                    <a:pt x="808" y="2514"/>
                  </a:cubicBezTo>
                  <a:cubicBezTo>
                    <a:pt x="882" y="914"/>
                    <a:pt x="882" y="414"/>
                    <a:pt x="1249" y="164"/>
                  </a:cubicBezTo>
                  <a:cubicBezTo>
                    <a:pt x="1616" y="-86"/>
                    <a:pt x="2351" y="-86"/>
                    <a:pt x="3012" y="414"/>
                  </a:cubicBezTo>
                  <a:cubicBezTo>
                    <a:pt x="3673" y="914"/>
                    <a:pt x="4261" y="1914"/>
                    <a:pt x="5290" y="3264"/>
                  </a:cubicBezTo>
                  <a:cubicBezTo>
                    <a:pt x="6318" y="4614"/>
                    <a:pt x="7788" y="6314"/>
                    <a:pt x="8890" y="7214"/>
                  </a:cubicBezTo>
                  <a:cubicBezTo>
                    <a:pt x="9992" y="8114"/>
                    <a:pt x="10727" y="8214"/>
                    <a:pt x="11314" y="8064"/>
                  </a:cubicBezTo>
                  <a:cubicBezTo>
                    <a:pt x="11902" y="7914"/>
                    <a:pt x="12343" y="7514"/>
                    <a:pt x="12784" y="6664"/>
                  </a:cubicBezTo>
                  <a:cubicBezTo>
                    <a:pt x="13224" y="5814"/>
                    <a:pt x="13665" y="4514"/>
                    <a:pt x="14033" y="3614"/>
                  </a:cubicBezTo>
                  <a:cubicBezTo>
                    <a:pt x="14400" y="2714"/>
                    <a:pt x="14694" y="2214"/>
                    <a:pt x="15208" y="1914"/>
                  </a:cubicBezTo>
                  <a:cubicBezTo>
                    <a:pt x="15722" y="1614"/>
                    <a:pt x="16457" y="1514"/>
                    <a:pt x="16971" y="1714"/>
                  </a:cubicBezTo>
                  <a:cubicBezTo>
                    <a:pt x="17486" y="1914"/>
                    <a:pt x="17780" y="2414"/>
                    <a:pt x="18220" y="3814"/>
                  </a:cubicBezTo>
                  <a:cubicBezTo>
                    <a:pt x="18661" y="5214"/>
                    <a:pt x="19249" y="7514"/>
                    <a:pt x="19837" y="9614"/>
                  </a:cubicBezTo>
                  <a:cubicBezTo>
                    <a:pt x="20424" y="11714"/>
                    <a:pt x="21012" y="13614"/>
                    <a:pt x="21600" y="1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65352" y="2098585"/>
              <a:ext cx="142649" cy="10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0" fill="norm" stroke="1" extrusionOk="0">
                  <a:moveTo>
                    <a:pt x="8066" y="9364"/>
                  </a:moveTo>
                  <a:cubicBezTo>
                    <a:pt x="7748" y="7287"/>
                    <a:pt x="7431" y="5210"/>
                    <a:pt x="6636" y="3341"/>
                  </a:cubicBezTo>
                  <a:cubicBezTo>
                    <a:pt x="5842" y="1472"/>
                    <a:pt x="4572" y="-190"/>
                    <a:pt x="3460" y="18"/>
                  </a:cubicBezTo>
                  <a:cubicBezTo>
                    <a:pt x="2348" y="225"/>
                    <a:pt x="1395" y="2302"/>
                    <a:pt x="760" y="5625"/>
                  </a:cubicBezTo>
                  <a:cubicBezTo>
                    <a:pt x="125" y="8948"/>
                    <a:pt x="-193" y="13518"/>
                    <a:pt x="125" y="16633"/>
                  </a:cubicBezTo>
                  <a:cubicBezTo>
                    <a:pt x="442" y="19748"/>
                    <a:pt x="1395" y="21410"/>
                    <a:pt x="2507" y="21410"/>
                  </a:cubicBezTo>
                  <a:cubicBezTo>
                    <a:pt x="3619" y="21410"/>
                    <a:pt x="4889" y="19748"/>
                    <a:pt x="6001" y="17464"/>
                  </a:cubicBezTo>
                  <a:cubicBezTo>
                    <a:pt x="7113" y="15179"/>
                    <a:pt x="8066" y="12272"/>
                    <a:pt x="9336" y="11233"/>
                  </a:cubicBezTo>
                  <a:cubicBezTo>
                    <a:pt x="10607" y="10195"/>
                    <a:pt x="12195" y="11025"/>
                    <a:pt x="14260" y="12479"/>
                  </a:cubicBezTo>
                  <a:cubicBezTo>
                    <a:pt x="16325" y="13933"/>
                    <a:pt x="18866" y="16010"/>
                    <a:pt x="21407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95300" y="2070100"/>
              <a:ext cx="1206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52450" y="2069824"/>
              <a:ext cx="63500" cy="16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21600" y="4085"/>
                  </a:moveTo>
                  <a:cubicBezTo>
                    <a:pt x="20880" y="2735"/>
                    <a:pt x="20160" y="1385"/>
                    <a:pt x="18000" y="575"/>
                  </a:cubicBezTo>
                  <a:cubicBezTo>
                    <a:pt x="15840" y="-235"/>
                    <a:pt x="12240" y="-505"/>
                    <a:pt x="9000" y="1925"/>
                  </a:cubicBezTo>
                  <a:cubicBezTo>
                    <a:pt x="5760" y="4355"/>
                    <a:pt x="2880" y="9485"/>
                    <a:pt x="1440" y="13130"/>
                  </a:cubicBezTo>
                  <a:cubicBezTo>
                    <a:pt x="0" y="16775"/>
                    <a:pt x="0" y="18935"/>
                    <a:pt x="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35000" y="20764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35000" y="20129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11199" y="2045644"/>
              <a:ext cx="133351" cy="11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968"/>
                  </a:moveTo>
                  <a:cubicBezTo>
                    <a:pt x="0" y="5136"/>
                    <a:pt x="0" y="9305"/>
                    <a:pt x="171" y="13284"/>
                  </a:cubicBezTo>
                  <a:cubicBezTo>
                    <a:pt x="343" y="17263"/>
                    <a:pt x="686" y="21052"/>
                    <a:pt x="857" y="21242"/>
                  </a:cubicBezTo>
                  <a:cubicBezTo>
                    <a:pt x="1029" y="21431"/>
                    <a:pt x="1029" y="18020"/>
                    <a:pt x="1029" y="14420"/>
                  </a:cubicBezTo>
                  <a:cubicBezTo>
                    <a:pt x="1029" y="10820"/>
                    <a:pt x="1029" y="7031"/>
                    <a:pt x="1543" y="4378"/>
                  </a:cubicBezTo>
                  <a:cubicBezTo>
                    <a:pt x="2057" y="1726"/>
                    <a:pt x="3086" y="210"/>
                    <a:pt x="4286" y="20"/>
                  </a:cubicBezTo>
                  <a:cubicBezTo>
                    <a:pt x="5486" y="-169"/>
                    <a:pt x="6857" y="968"/>
                    <a:pt x="8057" y="3431"/>
                  </a:cubicBezTo>
                  <a:cubicBezTo>
                    <a:pt x="9257" y="5894"/>
                    <a:pt x="10286" y="9684"/>
                    <a:pt x="10971" y="12526"/>
                  </a:cubicBezTo>
                  <a:cubicBezTo>
                    <a:pt x="11657" y="15368"/>
                    <a:pt x="12000" y="17263"/>
                    <a:pt x="12343" y="17073"/>
                  </a:cubicBezTo>
                  <a:cubicBezTo>
                    <a:pt x="12686" y="16884"/>
                    <a:pt x="13029" y="14610"/>
                    <a:pt x="13371" y="12526"/>
                  </a:cubicBezTo>
                  <a:cubicBezTo>
                    <a:pt x="13714" y="10442"/>
                    <a:pt x="14057" y="8547"/>
                    <a:pt x="14743" y="6652"/>
                  </a:cubicBezTo>
                  <a:cubicBezTo>
                    <a:pt x="15429" y="4757"/>
                    <a:pt x="16457" y="2863"/>
                    <a:pt x="17657" y="2673"/>
                  </a:cubicBezTo>
                  <a:cubicBezTo>
                    <a:pt x="18857" y="2484"/>
                    <a:pt x="20229" y="3999"/>
                    <a:pt x="20914" y="6842"/>
                  </a:cubicBezTo>
                  <a:cubicBezTo>
                    <a:pt x="21600" y="9684"/>
                    <a:pt x="21600" y="13852"/>
                    <a:pt x="21600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01700" y="20764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95350" y="1993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77899" y="1995079"/>
              <a:ext cx="81956" cy="34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8" fill="norm" stroke="1" extrusionOk="0">
                  <a:moveTo>
                    <a:pt x="0" y="1903"/>
                  </a:moveTo>
                  <a:cubicBezTo>
                    <a:pt x="0" y="1244"/>
                    <a:pt x="0" y="586"/>
                    <a:pt x="1938" y="256"/>
                  </a:cubicBezTo>
                  <a:cubicBezTo>
                    <a:pt x="3877" y="-73"/>
                    <a:pt x="7754" y="-73"/>
                    <a:pt x="10523" y="190"/>
                  </a:cubicBezTo>
                  <a:cubicBezTo>
                    <a:pt x="13292" y="454"/>
                    <a:pt x="14954" y="981"/>
                    <a:pt x="14400" y="2166"/>
                  </a:cubicBezTo>
                  <a:cubicBezTo>
                    <a:pt x="13846" y="3351"/>
                    <a:pt x="11077" y="5195"/>
                    <a:pt x="8862" y="6447"/>
                  </a:cubicBezTo>
                  <a:cubicBezTo>
                    <a:pt x="6646" y="7698"/>
                    <a:pt x="4985" y="8356"/>
                    <a:pt x="4708" y="9278"/>
                  </a:cubicBezTo>
                  <a:cubicBezTo>
                    <a:pt x="4431" y="10200"/>
                    <a:pt x="5538" y="11386"/>
                    <a:pt x="8585" y="12637"/>
                  </a:cubicBezTo>
                  <a:cubicBezTo>
                    <a:pt x="11631" y="13888"/>
                    <a:pt x="16615" y="15205"/>
                    <a:pt x="19108" y="16193"/>
                  </a:cubicBezTo>
                  <a:cubicBezTo>
                    <a:pt x="21600" y="17181"/>
                    <a:pt x="21600" y="17839"/>
                    <a:pt x="21323" y="18498"/>
                  </a:cubicBezTo>
                  <a:cubicBezTo>
                    <a:pt x="21046" y="19156"/>
                    <a:pt x="20492" y="19815"/>
                    <a:pt x="19108" y="20342"/>
                  </a:cubicBezTo>
                  <a:cubicBezTo>
                    <a:pt x="17723" y="20868"/>
                    <a:pt x="15508" y="21264"/>
                    <a:pt x="13015" y="21395"/>
                  </a:cubicBezTo>
                  <a:cubicBezTo>
                    <a:pt x="10523" y="21527"/>
                    <a:pt x="7754" y="21395"/>
                    <a:pt x="5815" y="20407"/>
                  </a:cubicBezTo>
                  <a:cubicBezTo>
                    <a:pt x="3877" y="19420"/>
                    <a:pt x="2769" y="17576"/>
                    <a:pt x="2769" y="16325"/>
                  </a:cubicBezTo>
                  <a:cubicBezTo>
                    <a:pt x="2769" y="15073"/>
                    <a:pt x="3877" y="14415"/>
                    <a:pt x="4985" y="13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79500" y="205739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073066" y="1978937"/>
              <a:ext cx="25484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0972" fill="norm" stroke="1" extrusionOk="0">
                  <a:moveTo>
                    <a:pt x="5050" y="20972"/>
                  </a:moveTo>
                  <a:cubicBezTo>
                    <a:pt x="5050" y="17597"/>
                    <a:pt x="5050" y="14222"/>
                    <a:pt x="3389" y="10510"/>
                  </a:cubicBezTo>
                  <a:cubicBezTo>
                    <a:pt x="1727" y="6797"/>
                    <a:pt x="-1596" y="2747"/>
                    <a:pt x="896" y="1059"/>
                  </a:cubicBezTo>
                  <a:cubicBezTo>
                    <a:pt x="3389" y="-628"/>
                    <a:pt x="11696" y="47"/>
                    <a:pt x="20004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149350" y="1997815"/>
              <a:ext cx="95250" cy="1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271"/>
                  </a:moveTo>
                  <a:cubicBezTo>
                    <a:pt x="480" y="5448"/>
                    <a:pt x="960" y="8624"/>
                    <a:pt x="1200" y="11642"/>
                  </a:cubicBezTo>
                  <a:cubicBezTo>
                    <a:pt x="1440" y="14659"/>
                    <a:pt x="1440" y="17518"/>
                    <a:pt x="1200" y="18154"/>
                  </a:cubicBezTo>
                  <a:cubicBezTo>
                    <a:pt x="960" y="18789"/>
                    <a:pt x="480" y="17201"/>
                    <a:pt x="480" y="14183"/>
                  </a:cubicBezTo>
                  <a:cubicBezTo>
                    <a:pt x="480" y="11165"/>
                    <a:pt x="960" y="6718"/>
                    <a:pt x="2160" y="3859"/>
                  </a:cubicBezTo>
                  <a:cubicBezTo>
                    <a:pt x="3360" y="1001"/>
                    <a:pt x="5280" y="-270"/>
                    <a:pt x="6960" y="48"/>
                  </a:cubicBezTo>
                  <a:cubicBezTo>
                    <a:pt x="8640" y="365"/>
                    <a:pt x="10080" y="2271"/>
                    <a:pt x="12480" y="6083"/>
                  </a:cubicBezTo>
                  <a:cubicBezTo>
                    <a:pt x="14880" y="9895"/>
                    <a:pt x="18240" y="15612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264075" y="1997815"/>
              <a:ext cx="119327" cy="45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7" fill="norm" stroke="1" extrusionOk="0">
                  <a:moveTo>
                    <a:pt x="7882" y="4034"/>
                  </a:moveTo>
                  <a:cubicBezTo>
                    <a:pt x="8261" y="3532"/>
                    <a:pt x="8640" y="3029"/>
                    <a:pt x="8829" y="2376"/>
                  </a:cubicBezTo>
                  <a:cubicBezTo>
                    <a:pt x="9019" y="1723"/>
                    <a:pt x="9019" y="920"/>
                    <a:pt x="8071" y="468"/>
                  </a:cubicBezTo>
                  <a:cubicBezTo>
                    <a:pt x="7124" y="15"/>
                    <a:pt x="5229" y="-85"/>
                    <a:pt x="3713" y="66"/>
                  </a:cubicBezTo>
                  <a:cubicBezTo>
                    <a:pt x="2198" y="216"/>
                    <a:pt x="1061" y="618"/>
                    <a:pt x="492" y="1070"/>
                  </a:cubicBezTo>
                  <a:cubicBezTo>
                    <a:pt x="-76" y="1522"/>
                    <a:pt x="-76" y="2025"/>
                    <a:pt x="113" y="2527"/>
                  </a:cubicBezTo>
                  <a:cubicBezTo>
                    <a:pt x="303" y="3029"/>
                    <a:pt x="682" y="3532"/>
                    <a:pt x="2198" y="3783"/>
                  </a:cubicBezTo>
                  <a:cubicBezTo>
                    <a:pt x="3713" y="4034"/>
                    <a:pt x="6366" y="4034"/>
                    <a:pt x="8450" y="4788"/>
                  </a:cubicBezTo>
                  <a:cubicBezTo>
                    <a:pt x="10535" y="5541"/>
                    <a:pt x="12050" y="7048"/>
                    <a:pt x="14135" y="9258"/>
                  </a:cubicBezTo>
                  <a:cubicBezTo>
                    <a:pt x="16219" y="11468"/>
                    <a:pt x="18871" y="14382"/>
                    <a:pt x="20198" y="16341"/>
                  </a:cubicBezTo>
                  <a:cubicBezTo>
                    <a:pt x="21524" y="18300"/>
                    <a:pt x="21524" y="19305"/>
                    <a:pt x="21145" y="20108"/>
                  </a:cubicBezTo>
                  <a:cubicBezTo>
                    <a:pt x="20766" y="20912"/>
                    <a:pt x="20008" y="21515"/>
                    <a:pt x="17166" y="21465"/>
                  </a:cubicBezTo>
                  <a:cubicBezTo>
                    <a:pt x="14324" y="21415"/>
                    <a:pt x="9398" y="20711"/>
                    <a:pt x="6556" y="20159"/>
                  </a:cubicBezTo>
                  <a:cubicBezTo>
                    <a:pt x="3713" y="19606"/>
                    <a:pt x="2956" y="19204"/>
                    <a:pt x="2198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31850" y="3708400"/>
              <a:ext cx="508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50899" y="36385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19688" y="3646176"/>
              <a:ext cx="114928" cy="19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364" fill="norm" stroke="1" extrusionOk="0">
                  <a:moveTo>
                    <a:pt x="12476" y="1929"/>
                  </a:moveTo>
                  <a:cubicBezTo>
                    <a:pt x="10614" y="1240"/>
                    <a:pt x="8752" y="550"/>
                    <a:pt x="6890" y="206"/>
                  </a:cubicBezTo>
                  <a:cubicBezTo>
                    <a:pt x="5028" y="-139"/>
                    <a:pt x="3166" y="-139"/>
                    <a:pt x="1676" y="895"/>
                  </a:cubicBezTo>
                  <a:cubicBezTo>
                    <a:pt x="186" y="1929"/>
                    <a:pt x="-931" y="3997"/>
                    <a:pt x="1117" y="6525"/>
                  </a:cubicBezTo>
                  <a:cubicBezTo>
                    <a:pt x="3166" y="9052"/>
                    <a:pt x="8379" y="12040"/>
                    <a:pt x="11917" y="13878"/>
                  </a:cubicBezTo>
                  <a:cubicBezTo>
                    <a:pt x="15455" y="15716"/>
                    <a:pt x="17317" y="16406"/>
                    <a:pt x="18621" y="17325"/>
                  </a:cubicBezTo>
                  <a:cubicBezTo>
                    <a:pt x="19924" y="18244"/>
                    <a:pt x="20669" y="19393"/>
                    <a:pt x="19924" y="20197"/>
                  </a:cubicBezTo>
                  <a:cubicBezTo>
                    <a:pt x="19179" y="21001"/>
                    <a:pt x="16945" y="21461"/>
                    <a:pt x="13593" y="21346"/>
                  </a:cubicBezTo>
                  <a:cubicBezTo>
                    <a:pt x="10241" y="21231"/>
                    <a:pt x="5772" y="20542"/>
                    <a:pt x="1303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712881" y="3434221"/>
              <a:ext cx="420720" cy="43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51" fill="norm" stroke="1" extrusionOk="0">
                  <a:moveTo>
                    <a:pt x="3629" y="3233"/>
                  </a:moveTo>
                  <a:cubicBezTo>
                    <a:pt x="3629" y="2598"/>
                    <a:pt x="3629" y="1963"/>
                    <a:pt x="3629" y="1327"/>
                  </a:cubicBezTo>
                  <a:cubicBezTo>
                    <a:pt x="3629" y="692"/>
                    <a:pt x="3629" y="57"/>
                    <a:pt x="3682" y="4"/>
                  </a:cubicBezTo>
                  <a:cubicBezTo>
                    <a:pt x="3736" y="-49"/>
                    <a:pt x="3844" y="480"/>
                    <a:pt x="3897" y="2757"/>
                  </a:cubicBezTo>
                  <a:cubicBezTo>
                    <a:pt x="3951" y="5033"/>
                    <a:pt x="3951" y="9057"/>
                    <a:pt x="3951" y="12339"/>
                  </a:cubicBezTo>
                  <a:cubicBezTo>
                    <a:pt x="3951" y="15622"/>
                    <a:pt x="3951" y="18163"/>
                    <a:pt x="4112" y="19645"/>
                  </a:cubicBezTo>
                  <a:cubicBezTo>
                    <a:pt x="4273" y="21127"/>
                    <a:pt x="4596" y="21551"/>
                    <a:pt x="4918" y="21551"/>
                  </a:cubicBezTo>
                  <a:cubicBezTo>
                    <a:pt x="5241" y="21551"/>
                    <a:pt x="5563" y="21127"/>
                    <a:pt x="5724" y="20598"/>
                  </a:cubicBezTo>
                  <a:cubicBezTo>
                    <a:pt x="5885" y="20069"/>
                    <a:pt x="5885" y="19433"/>
                    <a:pt x="5402" y="18586"/>
                  </a:cubicBezTo>
                  <a:cubicBezTo>
                    <a:pt x="4918" y="17739"/>
                    <a:pt x="3951" y="16680"/>
                    <a:pt x="2823" y="15992"/>
                  </a:cubicBezTo>
                  <a:cubicBezTo>
                    <a:pt x="1694" y="15304"/>
                    <a:pt x="405" y="14986"/>
                    <a:pt x="82" y="14616"/>
                  </a:cubicBezTo>
                  <a:cubicBezTo>
                    <a:pt x="-240" y="14245"/>
                    <a:pt x="405" y="13822"/>
                    <a:pt x="1694" y="12286"/>
                  </a:cubicBezTo>
                  <a:cubicBezTo>
                    <a:pt x="2984" y="10751"/>
                    <a:pt x="4918" y="8104"/>
                    <a:pt x="6047" y="6463"/>
                  </a:cubicBezTo>
                  <a:cubicBezTo>
                    <a:pt x="7175" y="4822"/>
                    <a:pt x="7497" y="4186"/>
                    <a:pt x="7873" y="3710"/>
                  </a:cubicBezTo>
                  <a:cubicBezTo>
                    <a:pt x="8250" y="3233"/>
                    <a:pt x="8679" y="2916"/>
                    <a:pt x="8948" y="3022"/>
                  </a:cubicBezTo>
                  <a:cubicBezTo>
                    <a:pt x="9217" y="3127"/>
                    <a:pt x="9324" y="3657"/>
                    <a:pt x="9378" y="5722"/>
                  </a:cubicBezTo>
                  <a:cubicBezTo>
                    <a:pt x="9432" y="7786"/>
                    <a:pt x="9432" y="11386"/>
                    <a:pt x="9270" y="14086"/>
                  </a:cubicBezTo>
                  <a:cubicBezTo>
                    <a:pt x="9109" y="16786"/>
                    <a:pt x="8787" y="18586"/>
                    <a:pt x="8464" y="19698"/>
                  </a:cubicBezTo>
                  <a:cubicBezTo>
                    <a:pt x="8142" y="20810"/>
                    <a:pt x="7820" y="21233"/>
                    <a:pt x="7659" y="21022"/>
                  </a:cubicBezTo>
                  <a:cubicBezTo>
                    <a:pt x="7497" y="20810"/>
                    <a:pt x="7497" y="19963"/>
                    <a:pt x="7766" y="18957"/>
                  </a:cubicBezTo>
                  <a:cubicBezTo>
                    <a:pt x="8035" y="17951"/>
                    <a:pt x="8572" y="16786"/>
                    <a:pt x="9002" y="15992"/>
                  </a:cubicBezTo>
                  <a:cubicBezTo>
                    <a:pt x="9432" y="15198"/>
                    <a:pt x="9754" y="14775"/>
                    <a:pt x="10184" y="14510"/>
                  </a:cubicBezTo>
                  <a:cubicBezTo>
                    <a:pt x="10614" y="14245"/>
                    <a:pt x="11151" y="14139"/>
                    <a:pt x="11581" y="14510"/>
                  </a:cubicBezTo>
                  <a:cubicBezTo>
                    <a:pt x="12011" y="14880"/>
                    <a:pt x="12333" y="15727"/>
                    <a:pt x="12602" y="16522"/>
                  </a:cubicBezTo>
                  <a:cubicBezTo>
                    <a:pt x="12870" y="17316"/>
                    <a:pt x="13085" y="18057"/>
                    <a:pt x="13354" y="18639"/>
                  </a:cubicBezTo>
                  <a:cubicBezTo>
                    <a:pt x="13623" y="19222"/>
                    <a:pt x="13945" y="19645"/>
                    <a:pt x="14429" y="19698"/>
                  </a:cubicBezTo>
                  <a:cubicBezTo>
                    <a:pt x="14912" y="19751"/>
                    <a:pt x="15557" y="19433"/>
                    <a:pt x="16256" y="18692"/>
                  </a:cubicBezTo>
                  <a:cubicBezTo>
                    <a:pt x="16954" y="17951"/>
                    <a:pt x="17706" y="16786"/>
                    <a:pt x="18136" y="15833"/>
                  </a:cubicBezTo>
                  <a:cubicBezTo>
                    <a:pt x="18566" y="14880"/>
                    <a:pt x="18673" y="14139"/>
                    <a:pt x="18459" y="13875"/>
                  </a:cubicBezTo>
                  <a:cubicBezTo>
                    <a:pt x="18244" y="13610"/>
                    <a:pt x="17706" y="13822"/>
                    <a:pt x="17169" y="14404"/>
                  </a:cubicBezTo>
                  <a:cubicBezTo>
                    <a:pt x="16632" y="14986"/>
                    <a:pt x="16094" y="15939"/>
                    <a:pt x="15826" y="16680"/>
                  </a:cubicBezTo>
                  <a:cubicBezTo>
                    <a:pt x="15557" y="17422"/>
                    <a:pt x="15557" y="17951"/>
                    <a:pt x="16524" y="18322"/>
                  </a:cubicBezTo>
                  <a:cubicBezTo>
                    <a:pt x="17491" y="18692"/>
                    <a:pt x="19426" y="18904"/>
                    <a:pt x="2136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723265" y="3599905"/>
              <a:ext cx="141576" cy="26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357" fill="norm" stroke="1" extrusionOk="0">
                  <a:moveTo>
                    <a:pt x="16792" y="3105"/>
                  </a:moveTo>
                  <a:cubicBezTo>
                    <a:pt x="16792" y="2255"/>
                    <a:pt x="16792" y="1405"/>
                    <a:pt x="16021" y="809"/>
                  </a:cubicBezTo>
                  <a:cubicBezTo>
                    <a:pt x="15249" y="214"/>
                    <a:pt x="13706" y="-126"/>
                    <a:pt x="11546" y="44"/>
                  </a:cubicBezTo>
                  <a:cubicBezTo>
                    <a:pt x="9386" y="214"/>
                    <a:pt x="6609" y="894"/>
                    <a:pt x="4603" y="2000"/>
                  </a:cubicBezTo>
                  <a:cubicBezTo>
                    <a:pt x="2598" y="3105"/>
                    <a:pt x="1363" y="4636"/>
                    <a:pt x="592" y="5827"/>
                  </a:cubicBezTo>
                  <a:cubicBezTo>
                    <a:pt x="-179" y="7017"/>
                    <a:pt x="-488" y="7868"/>
                    <a:pt x="1518" y="8973"/>
                  </a:cubicBezTo>
                  <a:cubicBezTo>
                    <a:pt x="3523" y="10079"/>
                    <a:pt x="7843" y="11439"/>
                    <a:pt x="11392" y="12630"/>
                  </a:cubicBezTo>
                  <a:cubicBezTo>
                    <a:pt x="14941" y="13820"/>
                    <a:pt x="17718" y="14841"/>
                    <a:pt x="19261" y="15776"/>
                  </a:cubicBezTo>
                  <a:cubicBezTo>
                    <a:pt x="20803" y="16712"/>
                    <a:pt x="21112" y="17562"/>
                    <a:pt x="19878" y="18498"/>
                  </a:cubicBezTo>
                  <a:cubicBezTo>
                    <a:pt x="18643" y="19433"/>
                    <a:pt x="15866" y="20454"/>
                    <a:pt x="13243" y="20964"/>
                  </a:cubicBezTo>
                  <a:cubicBezTo>
                    <a:pt x="10621" y="21474"/>
                    <a:pt x="8152" y="21474"/>
                    <a:pt x="6918" y="21049"/>
                  </a:cubicBezTo>
                  <a:cubicBezTo>
                    <a:pt x="5683" y="20624"/>
                    <a:pt x="5683" y="19773"/>
                    <a:pt x="6455" y="19178"/>
                  </a:cubicBezTo>
                  <a:cubicBezTo>
                    <a:pt x="7226" y="18583"/>
                    <a:pt x="8769" y="18243"/>
                    <a:pt x="10312" y="1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884225" y="3671244"/>
              <a:ext cx="144726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0" fill="norm" stroke="1" extrusionOk="0">
                  <a:moveTo>
                    <a:pt x="15769" y="9251"/>
                  </a:moveTo>
                  <a:cubicBezTo>
                    <a:pt x="15769" y="6747"/>
                    <a:pt x="15769" y="4243"/>
                    <a:pt x="15143" y="2521"/>
                  </a:cubicBezTo>
                  <a:cubicBezTo>
                    <a:pt x="14517" y="799"/>
                    <a:pt x="13265" y="-140"/>
                    <a:pt x="11074" y="17"/>
                  </a:cubicBezTo>
                  <a:cubicBezTo>
                    <a:pt x="8882" y="173"/>
                    <a:pt x="5752" y="1425"/>
                    <a:pt x="3717" y="3773"/>
                  </a:cubicBezTo>
                  <a:cubicBezTo>
                    <a:pt x="1682" y="6121"/>
                    <a:pt x="743" y="9564"/>
                    <a:pt x="274" y="12225"/>
                  </a:cubicBezTo>
                  <a:cubicBezTo>
                    <a:pt x="-196" y="14886"/>
                    <a:pt x="-196" y="16764"/>
                    <a:pt x="1369" y="17703"/>
                  </a:cubicBezTo>
                  <a:cubicBezTo>
                    <a:pt x="2934" y="18643"/>
                    <a:pt x="6065" y="18643"/>
                    <a:pt x="8726" y="17077"/>
                  </a:cubicBezTo>
                  <a:cubicBezTo>
                    <a:pt x="11387" y="15512"/>
                    <a:pt x="13578" y="12382"/>
                    <a:pt x="15143" y="9877"/>
                  </a:cubicBezTo>
                  <a:cubicBezTo>
                    <a:pt x="16708" y="7373"/>
                    <a:pt x="17647" y="5495"/>
                    <a:pt x="18117" y="5338"/>
                  </a:cubicBezTo>
                  <a:cubicBezTo>
                    <a:pt x="18587" y="5182"/>
                    <a:pt x="18587" y="6747"/>
                    <a:pt x="19056" y="9721"/>
                  </a:cubicBezTo>
                  <a:cubicBezTo>
                    <a:pt x="19526" y="12695"/>
                    <a:pt x="20465" y="17077"/>
                    <a:pt x="2140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105150" y="3608754"/>
              <a:ext cx="355600" cy="19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6682"/>
                  </a:moveTo>
                  <a:cubicBezTo>
                    <a:pt x="257" y="10818"/>
                    <a:pt x="514" y="14954"/>
                    <a:pt x="643" y="17597"/>
                  </a:cubicBezTo>
                  <a:cubicBezTo>
                    <a:pt x="771" y="20239"/>
                    <a:pt x="771" y="21388"/>
                    <a:pt x="836" y="21043"/>
                  </a:cubicBezTo>
                  <a:cubicBezTo>
                    <a:pt x="900" y="20699"/>
                    <a:pt x="1029" y="18860"/>
                    <a:pt x="1350" y="16792"/>
                  </a:cubicBezTo>
                  <a:cubicBezTo>
                    <a:pt x="1671" y="14724"/>
                    <a:pt x="2186" y="12426"/>
                    <a:pt x="2636" y="10818"/>
                  </a:cubicBezTo>
                  <a:cubicBezTo>
                    <a:pt x="3086" y="9209"/>
                    <a:pt x="3471" y="8290"/>
                    <a:pt x="3793" y="8520"/>
                  </a:cubicBezTo>
                  <a:cubicBezTo>
                    <a:pt x="4114" y="8750"/>
                    <a:pt x="4371" y="10128"/>
                    <a:pt x="4564" y="11622"/>
                  </a:cubicBezTo>
                  <a:cubicBezTo>
                    <a:pt x="4757" y="13116"/>
                    <a:pt x="4886" y="14724"/>
                    <a:pt x="5014" y="14954"/>
                  </a:cubicBezTo>
                  <a:cubicBezTo>
                    <a:pt x="5143" y="15184"/>
                    <a:pt x="5271" y="14035"/>
                    <a:pt x="5914" y="11737"/>
                  </a:cubicBezTo>
                  <a:cubicBezTo>
                    <a:pt x="6557" y="9439"/>
                    <a:pt x="7714" y="5992"/>
                    <a:pt x="8614" y="4154"/>
                  </a:cubicBezTo>
                  <a:cubicBezTo>
                    <a:pt x="9514" y="2316"/>
                    <a:pt x="10157" y="2086"/>
                    <a:pt x="10671" y="2431"/>
                  </a:cubicBezTo>
                  <a:cubicBezTo>
                    <a:pt x="11186" y="2775"/>
                    <a:pt x="11571" y="3694"/>
                    <a:pt x="11829" y="5762"/>
                  </a:cubicBezTo>
                  <a:cubicBezTo>
                    <a:pt x="12086" y="7831"/>
                    <a:pt x="12214" y="11048"/>
                    <a:pt x="12279" y="13345"/>
                  </a:cubicBezTo>
                  <a:cubicBezTo>
                    <a:pt x="12343" y="15643"/>
                    <a:pt x="12343" y="17022"/>
                    <a:pt x="12664" y="17711"/>
                  </a:cubicBezTo>
                  <a:cubicBezTo>
                    <a:pt x="12986" y="18401"/>
                    <a:pt x="13629" y="18401"/>
                    <a:pt x="14400" y="17482"/>
                  </a:cubicBezTo>
                  <a:cubicBezTo>
                    <a:pt x="15171" y="16562"/>
                    <a:pt x="16071" y="14724"/>
                    <a:pt x="16971" y="12197"/>
                  </a:cubicBezTo>
                  <a:cubicBezTo>
                    <a:pt x="17871" y="9669"/>
                    <a:pt x="18771" y="6452"/>
                    <a:pt x="19286" y="4269"/>
                  </a:cubicBezTo>
                  <a:cubicBezTo>
                    <a:pt x="19800" y="2086"/>
                    <a:pt x="19929" y="937"/>
                    <a:pt x="19607" y="362"/>
                  </a:cubicBezTo>
                  <a:cubicBezTo>
                    <a:pt x="19286" y="-212"/>
                    <a:pt x="18514" y="-212"/>
                    <a:pt x="17550" y="1167"/>
                  </a:cubicBezTo>
                  <a:cubicBezTo>
                    <a:pt x="16586" y="2545"/>
                    <a:pt x="15429" y="5303"/>
                    <a:pt x="14850" y="7256"/>
                  </a:cubicBezTo>
                  <a:cubicBezTo>
                    <a:pt x="14271" y="9209"/>
                    <a:pt x="14271" y="10358"/>
                    <a:pt x="14786" y="11737"/>
                  </a:cubicBezTo>
                  <a:cubicBezTo>
                    <a:pt x="15300" y="13116"/>
                    <a:pt x="16329" y="14724"/>
                    <a:pt x="17550" y="15414"/>
                  </a:cubicBezTo>
                  <a:cubicBezTo>
                    <a:pt x="18771" y="16103"/>
                    <a:pt x="20186" y="15873"/>
                    <a:pt x="21600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071874" y="3559631"/>
              <a:ext cx="195327" cy="18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74" fill="norm" stroke="1" extrusionOk="0">
                  <a:moveTo>
                    <a:pt x="15162" y="7022"/>
                  </a:moveTo>
                  <a:cubicBezTo>
                    <a:pt x="13536" y="4540"/>
                    <a:pt x="11910" y="2057"/>
                    <a:pt x="10401" y="815"/>
                  </a:cubicBezTo>
                  <a:cubicBezTo>
                    <a:pt x="8891" y="-426"/>
                    <a:pt x="7498" y="-426"/>
                    <a:pt x="5756" y="2057"/>
                  </a:cubicBezTo>
                  <a:cubicBezTo>
                    <a:pt x="4014" y="4540"/>
                    <a:pt x="1923" y="9505"/>
                    <a:pt x="878" y="12608"/>
                  </a:cubicBezTo>
                  <a:cubicBezTo>
                    <a:pt x="-167" y="15712"/>
                    <a:pt x="-167" y="16953"/>
                    <a:pt x="298" y="17946"/>
                  </a:cubicBezTo>
                  <a:cubicBezTo>
                    <a:pt x="762" y="18940"/>
                    <a:pt x="1691" y="19684"/>
                    <a:pt x="2736" y="19436"/>
                  </a:cubicBezTo>
                  <a:cubicBezTo>
                    <a:pt x="3781" y="19188"/>
                    <a:pt x="4943" y="17946"/>
                    <a:pt x="5988" y="16457"/>
                  </a:cubicBezTo>
                  <a:cubicBezTo>
                    <a:pt x="7033" y="14967"/>
                    <a:pt x="7962" y="13229"/>
                    <a:pt x="9007" y="12112"/>
                  </a:cubicBezTo>
                  <a:cubicBezTo>
                    <a:pt x="10052" y="10995"/>
                    <a:pt x="11214" y="10498"/>
                    <a:pt x="12027" y="11119"/>
                  </a:cubicBezTo>
                  <a:cubicBezTo>
                    <a:pt x="12839" y="11740"/>
                    <a:pt x="13304" y="13477"/>
                    <a:pt x="14814" y="15340"/>
                  </a:cubicBezTo>
                  <a:cubicBezTo>
                    <a:pt x="16323" y="17202"/>
                    <a:pt x="18878" y="19188"/>
                    <a:pt x="21433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295686" y="3589451"/>
              <a:ext cx="86901" cy="18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12" fill="norm" stroke="1" extrusionOk="0">
                  <a:moveTo>
                    <a:pt x="11323" y="1261"/>
                  </a:moveTo>
                  <a:cubicBezTo>
                    <a:pt x="9314" y="533"/>
                    <a:pt x="7305" y="-195"/>
                    <a:pt x="5044" y="48"/>
                  </a:cubicBezTo>
                  <a:cubicBezTo>
                    <a:pt x="2784" y="290"/>
                    <a:pt x="272" y="1504"/>
                    <a:pt x="21" y="2596"/>
                  </a:cubicBezTo>
                  <a:cubicBezTo>
                    <a:pt x="-230" y="3688"/>
                    <a:pt x="1779" y="4659"/>
                    <a:pt x="5547" y="6722"/>
                  </a:cubicBezTo>
                  <a:cubicBezTo>
                    <a:pt x="9314" y="8785"/>
                    <a:pt x="14840" y="11940"/>
                    <a:pt x="17854" y="14488"/>
                  </a:cubicBezTo>
                  <a:cubicBezTo>
                    <a:pt x="20868" y="17036"/>
                    <a:pt x="21370" y="18978"/>
                    <a:pt x="19612" y="20070"/>
                  </a:cubicBezTo>
                  <a:cubicBezTo>
                    <a:pt x="17854" y="21162"/>
                    <a:pt x="13835" y="21405"/>
                    <a:pt x="10319" y="21284"/>
                  </a:cubicBezTo>
                  <a:cubicBezTo>
                    <a:pt x="6803" y="21162"/>
                    <a:pt x="3789" y="20677"/>
                    <a:pt x="775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322198" y="3652200"/>
              <a:ext cx="185930" cy="20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3" fill="norm" stroke="1" extrusionOk="0">
                  <a:moveTo>
                    <a:pt x="625" y="3949"/>
                  </a:moveTo>
                  <a:cubicBezTo>
                    <a:pt x="868" y="8899"/>
                    <a:pt x="1110" y="13849"/>
                    <a:pt x="989" y="16999"/>
                  </a:cubicBezTo>
                  <a:cubicBezTo>
                    <a:pt x="868" y="20149"/>
                    <a:pt x="382" y="21499"/>
                    <a:pt x="140" y="21387"/>
                  </a:cubicBezTo>
                  <a:cubicBezTo>
                    <a:pt x="-103" y="21274"/>
                    <a:pt x="-103" y="19699"/>
                    <a:pt x="746" y="16099"/>
                  </a:cubicBezTo>
                  <a:cubicBezTo>
                    <a:pt x="1596" y="12499"/>
                    <a:pt x="3295" y="6874"/>
                    <a:pt x="4630" y="3724"/>
                  </a:cubicBezTo>
                  <a:cubicBezTo>
                    <a:pt x="5964" y="574"/>
                    <a:pt x="6935" y="-101"/>
                    <a:pt x="7785" y="11"/>
                  </a:cubicBezTo>
                  <a:cubicBezTo>
                    <a:pt x="8634" y="124"/>
                    <a:pt x="9362" y="1024"/>
                    <a:pt x="9969" y="3049"/>
                  </a:cubicBezTo>
                  <a:cubicBezTo>
                    <a:pt x="10576" y="5074"/>
                    <a:pt x="11061" y="8224"/>
                    <a:pt x="11304" y="10362"/>
                  </a:cubicBezTo>
                  <a:cubicBezTo>
                    <a:pt x="11546" y="12499"/>
                    <a:pt x="11546" y="13624"/>
                    <a:pt x="11304" y="13624"/>
                  </a:cubicBezTo>
                  <a:cubicBezTo>
                    <a:pt x="11061" y="13624"/>
                    <a:pt x="10576" y="12499"/>
                    <a:pt x="11182" y="10362"/>
                  </a:cubicBezTo>
                  <a:cubicBezTo>
                    <a:pt x="11789" y="8224"/>
                    <a:pt x="13488" y="5074"/>
                    <a:pt x="14944" y="3274"/>
                  </a:cubicBezTo>
                  <a:cubicBezTo>
                    <a:pt x="16400" y="1474"/>
                    <a:pt x="17614" y="1024"/>
                    <a:pt x="18706" y="1136"/>
                  </a:cubicBezTo>
                  <a:cubicBezTo>
                    <a:pt x="19798" y="1249"/>
                    <a:pt x="20769" y="1924"/>
                    <a:pt x="21133" y="4962"/>
                  </a:cubicBezTo>
                  <a:cubicBezTo>
                    <a:pt x="21497" y="7999"/>
                    <a:pt x="21254" y="13399"/>
                    <a:pt x="21012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594350" y="368299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600700" y="35941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672666" y="3632200"/>
              <a:ext cx="8963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005" y="0"/>
                  </a:moveTo>
                  <a:cubicBezTo>
                    <a:pt x="1005" y="4708"/>
                    <a:pt x="1005" y="9415"/>
                    <a:pt x="1005" y="12738"/>
                  </a:cubicBezTo>
                  <a:cubicBezTo>
                    <a:pt x="1005" y="16062"/>
                    <a:pt x="1005" y="18000"/>
                    <a:pt x="753" y="18138"/>
                  </a:cubicBezTo>
                  <a:cubicBezTo>
                    <a:pt x="502" y="18277"/>
                    <a:pt x="0" y="16615"/>
                    <a:pt x="0" y="14262"/>
                  </a:cubicBezTo>
                  <a:cubicBezTo>
                    <a:pt x="0" y="11908"/>
                    <a:pt x="502" y="8862"/>
                    <a:pt x="1758" y="6231"/>
                  </a:cubicBezTo>
                  <a:cubicBezTo>
                    <a:pt x="3014" y="3600"/>
                    <a:pt x="5023" y="1385"/>
                    <a:pt x="8288" y="969"/>
                  </a:cubicBezTo>
                  <a:cubicBezTo>
                    <a:pt x="11553" y="554"/>
                    <a:pt x="16074" y="1938"/>
                    <a:pt x="18586" y="4708"/>
                  </a:cubicBezTo>
                  <a:cubicBezTo>
                    <a:pt x="21098" y="7477"/>
                    <a:pt x="21600" y="11631"/>
                    <a:pt x="21098" y="14677"/>
                  </a:cubicBezTo>
                  <a:cubicBezTo>
                    <a:pt x="20595" y="17723"/>
                    <a:pt x="19088" y="19662"/>
                    <a:pt x="17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829300" y="36322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835650" y="35687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889831" y="3613149"/>
              <a:ext cx="1385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3353" y="0"/>
                  </a:moveTo>
                  <a:cubicBezTo>
                    <a:pt x="3031" y="5462"/>
                    <a:pt x="2708" y="10924"/>
                    <a:pt x="2064" y="14276"/>
                  </a:cubicBezTo>
                  <a:cubicBezTo>
                    <a:pt x="1419" y="17628"/>
                    <a:pt x="452" y="18869"/>
                    <a:pt x="129" y="18497"/>
                  </a:cubicBezTo>
                  <a:cubicBezTo>
                    <a:pt x="-193" y="18124"/>
                    <a:pt x="129" y="16138"/>
                    <a:pt x="613" y="13655"/>
                  </a:cubicBezTo>
                  <a:cubicBezTo>
                    <a:pt x="1097" y="11172"/>
                    <a:pt x="1741" y="8193"/>
                    <a:pt x="2547" y="6207"/>
                  </a:cubicBezTo>
                  <a:cubicBezTo>
                    <a:pt x="3353" y="4221"/>
                    <a:pt x="4320" y="3228"/>
                    <a:pt x="5610" y="2607"/>
                  </a:cubicBezTo>
                  <a:cubicBezTo>
                    <a:pt x="6900" y="1986"/>
                    <a:pt x="8511" y="1738"/>
                    <a:pt x="9801" y="3352"/>
                  </a:cubicBezTo>
                  <a:cubicBezTo>
                    <a:pt x="11091" y="4966"/>
                    <a:pt x="12058" y="8441"/>
                    <a:pt x="12219" y="10800"/>
                  </a:cubicBezTo>
                  <a:cubicBezTo>
                    <a:pt x="12380" y="13159"/>
                    <a:pt x="11735" y="14400"/>
                    <a:pt x="11574" y="14276"/>
                  </a:cubicBezTo>
                  <a:cubicBezTo>
                    <a:pt x="11413" y="14152"/>
                    <a:pt x="11735" y="12662"/>
                    <a:pt x="12703" y="10552"/>
                  </a:cubicBezTo>
                  <a:cubicBezTo>
                    <a:pt x="13670" y="8441"/>
                    <a:pt x="15282" y="5710"/>
                    <a:pt x="16732" y="3848"/>
                  </a:cubicBezTo>
                  <a:cubicBezTo>
                    <a:pt x="18183" y="1986"/>
                    <a:pt x="19473" y="993"/>
                    <a:pt x="20279" y="1117"/>
                  </a:cubicBezTo>
                  <a:cubicBezTo>
                    <a:pt x="21085" y="1241"/>
                    <a:pt x="21407" y="2483"/>
                    <a:pt x="20762" y="6083"/>
                  </a:cubicBezTo>
                  <a:cubicBezTo>
                    <a:pt x="20117" y="9683"/>
                    <a:pt x="18506" y="15641"/>
                    <a:pt x="1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070600" y="36703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089650" y="35623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109185" y="3638814"/>
              <a:ext cx="126019" cy="35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18" fill="norm" stroke="1" extrusionOk="0">
                  <a:moveTo>
                    <a:pt x="3056" y="370"/>
                  </a:moveTo>
                  <a:cubicBezTo>
                    <a:pt x="1314" y="241"/>
                    <a:pt x="-428" y="113"/>
                    <a:pt x="95" y="48"/>
                  </a:cubicBezTo>
                  <a:cubicBezTo>
                    <a:pt x="617" y="-16"/>
                    <a:pt x="3404" y="-16"/>
                    <a:pt x="6714" y="48"/>
                  </a:cubicBezTo>
                  <a:cubicBezTo>
                    <a:pt x="10024" y="113"/>
                    <a:pt x="13856" y="241"/>
                    <a:pt x="16643" y="498"/>
                  </a:cubicBezTo>
                  <a:cubicBezTo>
                    <a:pt x="19430" y="755"/>
                    <a:pt x="21172" y="1141"/>
                    <a:pt x="20649" y="2105"/>
                  </a:cubicBezTo>
                  <a:cubicBezTo>
                    <a:pt x="20127" y="3070"/>
                    <a:pt x="17340" y="4613"/>
                    <a:pt x="14901" y="5577"/>
                  </a:cubicBezTo>
                  <a:cubicBezTo>
                    <a:pt x="12462" y="6541"/>
                    <a:pt x="10372" y="6927"/>
                    <a:pt x="9153" y="7441"/>
                  </a:cubicBezTo>
                  <a:cubicBezTo>
                    <a:pt x="7933" y="7955"/>
                    <a:pt x="7585" y="8598"/>
                    <a:pt x="8107" y="9177"/>
                  </a:cubicBezTo>
                  <a:cubicBezTo>
                    <a:pt x="8630" y="9755"/>
                    <a:pt x="10024" y="10270"/>
                    <a:pt x="12114" y="11363"/>
                  </a:cubicBezTo>
                  <a:cubicBezTo>
                    <a:pt x="14204" y="12455"/>
                    <a:pt x="16991" y="14127"/>
                    <a:pt x="17688" y="15734"/>
                  </a:cubicBezTo>
                  <a:cubicBezTo>
                    <a:pt x="18385" y="17341"/>
                    <a:pt x="16991" y="18884"/>
                    <a:pt x="15424" y="19848"/>
                  </a:cubicBezTo>
                  <a:cubicBezTo>
                    <a:pt x="13856" y="20813"/>
                    <a:pt x="12114" y="21198"/>
                    <a:pt x="10372" y="21391"/>
                  </a:cubicBezTo>
                  <a:cubicBezTo>
                    <a:pt x="8630" y="21584"/>
                    <a:pt x="6888" y="21584"/>
                    <a:pt x="5320" y="21198"/>
                  </a:cubicBezTo>
                  <a:cubicBezTo>
                    <a:pt x="3753" y="20813"/>
                    <a:pt x="2359" y="20041"/>
                    <a:pt x="2882" y="17984"/>
                  </a:cubicBezTo>
                  <a:cubicBezTo>
                    <a:pt x="3404" y="15927"/>
                    <a:pt x="5843" y="12584"/>
                    <a:pt x="8456" y="10463"/>
                  </a:cubicBezTo>
                  <a:cubicBezTo>
                    <a:pt x="11069" y="8341"/>
                    <a:pt x="13856" y="7441"/>
                    <a:pt x="16643" y="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273800" y="366394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286500" y="35813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340627" y="3633069"/>
              <a:ext cx="79223" cy="10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78" fill="norm" stroke="1" extrusionOk="0">
                  <a:moveTo>
                    <a:pt x="2517" y="6431"/>
                  </a:moveTo>
                  <a:cubicBezTo>
                    <a:pt x="1949" y="8635"/>
                    <a:pt x="1380" y="10839"/>
                    <a:pt x="1096" y="13043"/>
                  </a:cubicBezTo>
                  <a:cubicBezTo>
                    <a:pt x="812" y="15247"/>
                    <a:pt x="812" y="17451"/>
                    <a:pt x="528" y="17011"/>
                  </a:cubicBezTo>
                  <a:cubicBezTo>
                    <a:pt x="243" y="16570"/>
                    <a:pt x="-325" y="13484"/>
                    <a:pt x="243" y="10398"/>
                  </a:cubicBezTo>
                  <a:cubicBezTo>
                    <a:pt x="812" y="7313"/>
                    <a:pt x="2517" y="4227"/>
                    <a:pt x="4791" y="2243"/>
                  </a:cubicBezTo>
                  <a:cubicBezTo>
                    <a:pt x="7064" y="260"/>
                    <a:pt x="9907" y="-622"/>
                    <a:pt x="12180" y="480"/>
                  </a:cubicBezTo>
                  <a:cubicBezTo>
                    <a:pt x="14454" y="1582"/>
                    <a:pt x="16159" y="4668"/>
                    <a:pt x="17580" y="8415"/>
                  </a:cubicBezTo>
                  <a:cubicBezTo>
                    <a:pt x="19001" y="12162"/>
                    <a:pt x="20138" y="16570"/>
                    <a:pt x="21275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362700" y="3646182"/>
              <a:ext cx="196850" cy="3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1600" y="2305"/>
                  </a:moveTo>
                  <a:cubicBezTo>
                    <a:pt x="19742" y="1510"/>
                    <a:pt x="17884" y="715"/>
                    <a:pt x="16374" y="318"/>
                  </a:cubicBezTo>
                  <a:cubicBezTo>
                    <a:pt x="14865" y="-80"/>
                    <a:pt x="13703" y="-80"/>
                    <a:pt x="12774" y="185"/>
                  </a:cubicBezTo>
                  <a:cubicBezTo>
                    <a:pt x="11845" y="450"/>
                    <a:pt x="11148" y="980"/>
                    <a:pt x="10800" y="1643"/>
                  </a:cubicBezTo>
                  <a:cubicBezTo>
                    <a:pt x="10452" y="2305"/>
                    <a:pt x="10452" y="3100"/>
                    <a:pt x="11148" y="3564"/>
                  </a:cubicBezTo>
                  <a:cubicBezTo>
                    <a:pt x="11845" y="4028"/>
                    <a:pt x="13239" y="4160"/>
                    <a:pt x="14632" y="3962"/>
                  </a:cubicBezTo>
                  <a:cubicBezTo>
                    <a:pt x="16026" y="3763"/>
                    <a:pt x="17419" y="3233"/>
                    <a:pt x="18116" y="3299"/>
                  </a:cubicBezTo>
                  <a:cubicBezTo>
                    <a:pt x="18813" y="3365"/>
                    <a:pt x="18813" y="4028"/>
                    <a:pt x="18929" y="6413"/>
                  </a:cubicBezTo>
                  <a:cubicBezTo>
                    <a:pt x="19045" y="8799"/>
                    <a:pt x="19277" y="12907"/>
                    <a:pt x="18813" y="15623"/>
                  </a:cubicBezTo>
                  <a:cubicBezTo>
                    <a:pt x="18348" y="18340"/>
                    <a:pt x="17187" y="19665"/>
                    <a:pt x="15329" y="20460"/>
                  </a:cubicBezTo>
                  <a:cubicBezTo>
                    <a:pt x="13471" y="21255"/>
                    <a:pt x="10916" y="21520"/>
                    <a:pt x="8245" y="21122"/>
                  </a:cubicBezTo>
                  <a:cubicBezTo>
                    <a:pt x="5574" y="20725"/>
                    <a:pt x="2787" y="19665"/>
                    <a:pt x="0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140354" y="3462032"/>
              <a:ext cx="111346" cy="3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22" fill="norm" stroke="1" extrusionOk="0">
                  <a:moveTo>
                    <a:pt x="21042" y="2236"/>
                  </a:moveTo>
                  <a:cubicBezTo>
                    <a:pt x="19842" y="1465"/>
                    <a:pt x="18642" y="693"/>
                    <a:pt x="16842" y="308"/>
                  </a:cubicBezTo>
                  <a:cubicBezTo>
                    <a:pt x="15042" y="-78"/>
                    <a:pt x="12642" y="-78"/>
                    <a:pt x="10842" y="179"/>
                  </a:cubicBezTo>
                  <a:cubicBezTo>
                    <a:pt x="9042" y="436"/>
                    <a:pt x="7842" y="951"/>
                    <a:pt x="5842" y="2943"/>
                  </a:cubicBezTo>
                  <a:cubicBezTo>
                    <a:pt x="3842" y="4936"/>
                    <a:pt x="1042" y="8408"/>
                    <a:pt x="242" y="11558"/>
                  </a:cubicBezTo>
                  <a:cubicBezTo>
                    <a:pt x="-558" y="14708"/>
                    <a:pt x="642" y="17536"/>
                    <a:pt x="3642" y="19143"/>
                  </a:cubicBezTo>
                  <a:cubicBezTo>
                    <a:pt x="6642" y="20751"/>
                    <a:pt x="11442" y="21136"/>
                    <a:pt x="1624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335161" y="3467100"/>
              <a:ext cx="143048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4561" y="0"/>
                  </a:moveTo>
                  <a:cubicBezTo>
                    <a:pt x="4248" y="4696"/>
                    <a:pt x="3935" y="9391"/>
                    <a:pt x="3622" y="12477"/>
                  </a:cubicBezTo>
                  <a:cubicBezTo>
                    <a:pt x="3308" y="15563"/>
                    <a:pt x="2995" y="17039"/>
                    <a:pt x="2369" y="18045"/>
                  </a:cubicBezTo>
                  <a:cubicBezTo>
                    <a:pt x="1743" y="19051"/>
                    <a:pt x="804" y="19588"/>
                    <a:pt x="335" y="19453"/>
                  </a:cubicBezTo>
                  <a:cubicBezTo>
                    <a:pt x="-135" y="19319"/>
                    <a:pt x="-135" y="18514"/>
                    <a:pt x="491" y="17307"/>
                  </a:cubicBezTo>
                  <a:cubicBezTo>
                    <a:pt x="1117" y="16099"/>
                    <a:pt x="2369" y="14489"/>
                    <a:pt x="3465" y="13416"/>
                  </a:cubicBezTo>
                  <a:cubicBezTo>
                    <a:pt x="4561" y="12343"/>
                    <a:pt x="5500" y="11806"/>
                    <a:pt x="6752" y="11404"/>
                  </a:cubicBezTo>
                  <a:cubicBezTo>
                    <a:pt x="8004" y="11001"/>
                    <a:pt x="9569" y="10733"/>
                    <a:pt x="10978" y="10867"/>
                  </a:cubicBezTo>
                  <a:cubicBezTo>
                    <a:pt x="12387" y="11001"/>
                    <a:pt x="13639" y="11538"/>
                    <a:pt x="15361" y="12410"/>
                  </a:cubicBezTo>
                  <a:cubicBezTo>
                    <a:pt x="17082" y="13282"/>
                    <a:pt x="19274" y="14489"/>
                    <a:pt x="20369" y="15630"/>
                  </a:cubicBezTo>
                  <a:cubicBezTo>
                    <a:pt x="21465" y="16770"/>
                    <a:pt x="21465" y="17843"/>
                    <a:pt x="20056" y="18783"/>
                  </a:cubicBezTo>
                  <a:cubicBezTo>
                    <a:pt x="18648" y="19722"/>
                    <a:pt x="15830" y="20527"/>
                    <a:pt x="13482" y="20996"/>
                  </a:cubicBezTo>
                  <a:cubicBezTo>
                    <a:pt x="11135" y="21466"/>
                    <a:pt x="9256" y="21600"/>
                    <a:pt x="7535" y="21600"/>
                  </a:cubicBezTo>
                  <a:cubicBezTo>
                    <a:pt x="5813" y="21600"/>
                    <a:pt x="4248" y="21466"/>
                    <a:pt x="3622" y="20728"/>
                  </a:cubicBezTo>
                  <a:cubicBezTo>
                    <a:pt x="2995" y="19990"/>
                    <a:pt x="3308" y="18648"/>
                    <a:pt x="3622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600950" y="367664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890562" y="3566262"/>
              <a:ext cx="224738" cy="15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2" fill="norm" stroke="1" extrusionOk="0">
                  <a:moveTo>
                    <a:pt x="12349" y="8217"/>
                  </a:moveTo>
                  <a:cubicBezTo>
                    <a:pt x="12349" y="6757"/>
                    <a:pt x="12349" y="5298"/>
                    <a:pt x="12147" y="3693"/>
                  </a:cubicBezTo>
                  <a:cubicBezTo>
                    <a:pt x="11945" y="2087"/>
                    <a:pt x="11541" y="336"/>
                    <a:pt x="10128" y="44"/>
                  </a:cubicBezTo>
                  <a:cubicBezTo>
                    <a:pt x="8715" y="-248"/>
                    <a:pt x="6293" y="920"/>
                    <a:pt x="4476" y="3109"/>
                  </a:cubicBezTo>
                  <a:cubicBezTo>
                    <a:pt x="2659" y="5298"/>
                    <a:pt x="1448" y="8509"/>
                    <a:pt x="741" y="10844"/>
                  </a:cubicBezTo>
                  <a:cubicBezTo>
                    <a:pt x="35" y="13179"/>
                    <a:pt x="-167" y="14638"/>
                    <a:pt x="136" y="15806"/>
                  </a:cubicBezTo>
                  <a:cubicBezTo>
                    <a:pt x="439" y="16974"/>
                    <a:pt x="1246" y="17849"/>
                    <a:pt x="3164" y="17120"/>
                  </a:cubicBezTo>
                  <a:cubicBezTo>
                    <a:pt x="5082" y="16390"/>
                    <a:pt x="8110" y="14055"/>
                    <a:pt x="10027" y="11720"/>
                  </a:cubicBezTo>
                  <a:cubicBezTo>
                    <a:pt x="11945" y="9384"/>
                    <a:pt x="12753" y="7049"/>
                    <a:pt x="13358" y="6757"/>
                  </a:cubicBezTo>
                  <a:cubicBezTo>
                    <a:pt x="13964" y="6466"/>
                    <a:pt x="14368" y="8217"/>
                    <a:pt x="15680" y="10990"/>
                  </a:cubicBezTo>
                  <a:cubicBezTo>
                    <a:pt x="16992" y="13763"/>
                    <a:pt x="19212" y="17557"/>
                    <a:pt x="21433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115300" y="3384550"/>
              <a:ext cx="89037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8836" y="0"/>
                  </a:moveTo>
                  <a:cubicBezTo>
                    <a:pt x="12764" y="3491"/>
                    <a:pt x="16691" y="6982"/>
                    <a:pt x="18900" y="9927"/>
                  </a:cubicBezTo>
                  <a:cubicBezTo>
                    <a:pt x="21109" y="12873"/>
                    <a:pt x="21600" y="15273"/>
                    <a:pt x="18164" y="17127"/>
                  </a:cubicBezTo>
                  <a:cubicBezTo>
                    <a:pt x="14727" y="18982"/>
                    <a:pt x="736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071045" y="3031066"/>
              <a:ext cx="139412" cy="1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7062" y="3656"/>
                  </a:moveTo>
                  <a:cubicBezTo>
                    <a:pt x="4203" y="3171"/>
                    <a:pt x="1344" y="2686"/>
                    <a:pt x="391" y="2238"/>
                  </a:cubicBezTo>
                  <a:cubicBezTo>
                    <a:pt x="-562" y="1791"/>
                    <a:pt x="391" y="1380"/>
                    <a:pt x="1503" y="1063"/>
                  </a:cubicBezTo>
                  <a:cubicBezTo>
                    <a:pt x="2614" y="746"/>
                    <a:pt x="3885" y="522"/>
                    <a:pt x="5314" y="336"/>
                  </a:cubicBezTo>
                  <a:cubicBezTo>
                    <a:pt x="6744" y="149"/>
                    <a:pt x="8332" y="0"/>
                    <a:pt x="9603" y="0"/>
                  </a:cubicBezTo>
                  <a:cubicBezTo>
                    <a:pt x="10873" y="0"/>
                    <a:pt x="11826" y="149"/>
                    <a:pt x="12779" y="895"/>
                  </a:cubicBezTo>
                  <a:cubicBezTo>
                    <a:pt x="13732" y="1641"/>
                    <a:pt x="14685" y="2984"/>
                    <a:pt x="15479" y="4253"/>
                  </a:cubicBezTo>
                  <a:cubicBezTo>
                    <a:pt x="16273" y="5521"/>
                    <a:pt x="16909" y="6715"/>
                    <a:pt x="17544" y="7927"/>
                  </a:cubicBezTo>
                  <a:cubicBezTo>
                    <a:pt x="18179" y="9140"/>
                    <a:pt x="18814" y="10371"/>
                    <a:pt x="19450" y="11695"/>
                  </a:cubicBezTo>
                  <a:cubicBezTo>
                    <a:pt x="20085" y="13020"/>
                    <a:pt x="20720" y="14437"/>
                    <a:pt x="20879" y="15855"/>
                  </a:cubicBezTo>
                  <a:cubicBezTo>
                    <a:pt x="21038" y="17273"/>
                    <a:pt x="20720" y="18690"/>
                    <a:pt x="20403" y="19585"/>
                  </a:cubicBezTo>
                  <a:cubicBezTo>
                    <a:pt x="20085" y="20481"/>
                    <a:pt x="19767" y="20854"/>
                    <a:pt x="19291" y="21134"/>
                  </a:cubicBezTo>
                  <a:cubicBezTo>
                    <a:pt x="18814" y="21413"/>
                    <a:pt x="18179" y="21600"/>
                    <a:pt x="17862" y="21600"/>
                  </a:cubicBezTo>
                  <a:cubicBezTo>
                    <a:pt x="17544" y="21600"/>
                    <a:pt x="17544" y="21413"/>
                    <a:pt x="17544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737099" y="2914650"/>
              <a:ext cx="4130429" cy="140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2158" y="3519"/>
                  </a:moveTo>
                  <a:cubicBezTo>
                    <a:pt x="2434" y="3453"/>
                    <a:pt x="2711" y="3388"/>
                    <a:pt x="3049" y="3339"/>
                  </a:cubicBezTo>
                  <a:cubicBezTo>
                    <a:pt x="3386" y="3290"/>
                    <a:pt x="3784" y="3258"/>
                    <a:pt x="4166" y="3160"/>
                  </a:cubicBezTo>
                  <a:cubicBezTo>
                    <a:pt x="4548" y="3062"/>
                    <a:pt x="4913" y="2900"/>
                    <a:pt x="5323" y="2737"/>
                  </a:cubicBezTo>
                  <a:cubicBezTo>
                    <a:pt x="5732" y="2574"/>
                    <a:pt x="6186" y="2411"/>
                    <a:pt x="6601" y="2264"/>
                  </a:cubicBezTo>
                  <a:cubicBezTo>
                    <a:pt x="7016" y="2118"/>
                    <a:pt x="7392" y="1987"/>
                    <a:pt x="7790" y="1857"/>
                  </a:cubicBezTo>
                  <a:cubicBezTo>
                    <a:pt x="8189" y="1727"/>
                    <a:pt x="8609" y="1596"/>
                    <a:pt x="9030" y="1499"/>
                  </a:cubicBezTo>
                  <a:cubicBezTo>
                    <a:pt x="9450" y="1401"/>
                    <a:pt x="9870" y="1336"/>
                    <a:pt x="10297" y="1254"/>
                  </a:cubicBezTo>
                  <a:cubicBezTo>
                    <a:pt x="10723" y="1173"/>
                    <a:pt x="11154" y="1075"/>
                    <a:pt x="11580" y="994"/>
                  </a:cubicBezTo>
                  <a:cubicBezTo>
                    <a:pt x="12006" y="912"/>
                    <a:pt x="12427" y="847"/>
                    <a:pt x="12853" y="782"/>
                  </a:cubicBezTo>
                  <a:cubicBezTo>
                    <a:pt x="13279" y="717"/>
                    <a:pt x="13710" y="652"/>
                    <a:pt x="14120" y="586"/>
                  </a:cubicBezTo>
                  <a:cubicBezTo>
                    <a:pt x="14529" y="521"/>
                    <a:pt x="14916" y="456"/>
                    <a:pt x="15315" y="391"/>
                  </a:cubicBezTo>
                  <a:cubicBezTo>
                    <a:pt x="15713" y="326"/>
                    <a:pt x="16123" y="261"/>
                    <a:pt x="16549" y="195"/>
                  </a:cubicBezTo>
                  <a:cubicBezTo>
                    <a:pt x="16975" y="130"/>
                    <a:pt x="17417" y="65"/>
                    <a:pt x="17882" y="33"/>
                  </a:cubicBezTo>
                  <a:cubicBezTo>
                    <a:pt x="18347" y="0"/>
                    <a:pt x="18834" y="0"/>
                    <a:pt x="19276" y="0"/>
                  </a:cubicBezTo>
                  <a:cubicBezTo>
                    <a:pt x="19719" y="0"/>
                    <a:pt x="20117" y="0"/>
                    <a:pt x="20366" y="0"/>
                  </a:cubicBezTo>
                  <a:cubicBezTo>
                    <a:pt x="20615" y="0"/>
                    <a:pt x="20715" y="0"/>
                    <a:pt x="20792" y="16"/>
                  </a:cubicBezTo>
                  <a:cubicBezTo>
                    <a:pt x="20870" y="33"/>
                    <a:pt x="20925" y="65"/>
                    <a:pt x="20953" y="195"/>
                  </a:cubicBezTo>
                  <a:cubicBezTo>
                    <a:pt x="20980" y="326"/>
                    <a:pt x="20980" y="554"/>
                    <a:pt x="20975" y="1140"/>
                  </a:cubicBezTo>
                  <a:cubicBezTo>
                    <a:pt x="20969" y="1727"/>
                    <a:pt x="20958" y="2671"/>
                    <a:pt x="20958" y="3649"/>
                  </a:cubicBezTo>
                  <a:cubicBezTo>
                    <a:pt x="20958" y="4626"/>
                    <a:pt x="20969" y="5636"/>
                    <a:pt x="21014" y="6809"/>
                  </a:cubicBezTo>
                  <a:cubicBezTo>
                    <a:pt x="21058" y="7982"/>
                    <a:pt x="21135" y="9318"/>
                    <a:pt x="21213" y="10556"/>
                  </a:cubicBezTo>
                  <a:cubicBezTo>
                    <a:pt x="21290" y="11794"/>
                    <a:pt x="21368" y="12934"/>
                    <a:pt x="21428" y="13993"/>
                  </a:cubicBezTo>
                  <a:cubicBezTo>
                    <a:pt x="21489" y="15052"/>
                    <a:pt x="21534" y="16029"/>
                    <a:pt x="21561" y="16990"/>
                  </a:cubicBezTo>
                  <a:cubicBezTo>
                    <a:pt x="21589" y="17951"/>
                    <a:pt x="21600" y="18896"/>
                    <a:pt x="21589" y="19531"/>
                  </a:cubicBezTo>
                  <a:cubicBezTo>
                    <a:pt x="21578" y="20167"/>
                    <a:pt x="21545" y="20492"/>
                    <a:pt x="21406" y="20720"/>
                  </a:cubicBezTo>
                  <a:cubicBezTo>
                    <a:pt x="21268" y="20948"/>
                    <a:pt x="21025" y="21079"/>
                    <a:pt x="20698" y="21160"/>
                  </a:cubicBezTo>
                  <a:cubicBezTo>
                    <a:pt x="20372" y="21242"/>
                    <a:pt x="19962" y="21274"/>
                    <a:pt x="19553" y="21307"/>
                  </a:cubicBezTo>
                  <a:cubicBezTo>
                    <a:pt x="19143" y="21339"/>
                    <a:pt x="18734" y="21372"/>
                    <a:pt x="18297" y="21405"/>
                  </a:cubicBezTo>
                  <a:cubicBezTo>
                    <a:pt x="17860" y="21437"/>
                    <a:pt x="17395" y="21470"/>
                    <a:pt x="16958" y="21502"/>
                  </a:cubicBezTo>
                  <a:cubicBezTo>
                    <a:pt x="16521" y="21535"/>
                    <a:pt x="16111" y="21567"/>
                    <a:pt x="15685" y="21584"/>
                  </a:cubicBezTo>
                  <a:cubicBezTo>
                    <a:pt x="15259" y="21600"/>
                    <a:pt x="14817" y="21600"/>
                    <a:pt x="14358" y="21600"/>
                  </a:cubicBezTo>
                  <a:cubicBezTo>
                    <a:pt x="13898" y="21600"/>
                    <a:pt x="13423" y="21600"/>
                    <a:pt x="12947" y="21600"/>
                  </a:cubicBezTo>
                  <a:cubicBezTo>
                    <a:pt x="12471" y="21600"/>
                    <a:pt x="11995" y="21600"/>
                    <a:pt x="11564" y="21600"/>
                  </a:cubicBezTo>
                  <a:cubicBezTo>
                    <a:pt x="11132" y="21600"/>
                    <a:pt x="10745" y="21600"/>
                    <a:pt x="10346" y="21567"/>
                  </a:cubicBezTo>
                  <a:cubicBezTo>
                    <a:pt x="9948" y="21535"/>
                    <a:pt x="9539" y="21470"/>
                    <a:pt x="9129" y="21421"/>
                  </a:cubicBezTo>
                  <a:cubicBezTo>
                    <a:pt x="8720" y="21372"/>
                    <a:pt x="8310" y="21339"/>
                    <a:pt x="7884" y="21290"/>
                  </a:cubicBezTo>
                  <a:cubicBezTo>
                    <a:pt x="7458" y="21242"/>
                    <a:pt x="7016" y="21176"/>
                    <a:pt x="6578" y="21111"/>
                  </a:cubicBezTo>
                  <a:cubicBezTo>
                    <a:pt x="6141" y="21046"/>
                    <a:pt x="5710" y="20981"/>
                    <a:pt x="5273" y="20932"/>
                  </a:cubicBezTo>
                  <a:cubicBezTo>
                    <a:pt x="4836" y="20883"/>
                    <a:pt x="4393" y="20851"/>
                    <a:pt x="3978" y="20818"/>
                  </a:cubicBezTo>
                  <a:cubicBezTo>
                    <a:pt x="3563" y="20786"/>
                    <a:pt x="3176" y="20753"/>
                    <a:pt x="2706" y="20737"/>
                  </a:cubicBezTo>
                  <a:cubicBezTo>
                    <a:pt x="2235" y="20720"/>
                    <a:pt x="1682" y="20720"/>
                    <a:pt x="1217" y="20753"/>
                  </a:cubicBezTo>
                  <a:cubicBezTo>
                    <a:pt x="752" y="20786"/>
                    <a:pt x="376" y="20851"/>
                    <a:pt x="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314700" y="5312943"/>
              <a:ext cx="539750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16451"/>
                  </a:moveTo>
                  <a:cubicBezTo>
                    <a:pt x="2541" y="11369"/>
                    <a:pt x="5082" y="6287"/>
                    <a:pt x="7962" y="3110"/>
                  </a:cubicBezTo>
                  <a:cubicBezTo>
                    <a:pt x="10842" y="-66"/>
                    <a:pt x="14061" y="-1337"/>
                    <a:pt x="16391" y="1839"/>
                  </a:cubicBezTo>
                  <a:cubicBezTo>
                    <a:pt x="18720" y="5016"/>
                    <a:pt x="20160" y="12639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365500" y="5441950"/>
              <a:ext cx="444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6800"/>
                    <a:pt x="7406" y="12000"/>
                    <a:pt x="11006" y="8400"/>
                  </a:cubicBezTo>
                  <a:cubicBezTo>
                    <a:pt x="14606" y="4800"/>
                    <a:pt x="181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790950" y="5251450"/>
              <a:ext cx="21484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4362" y="432"/>
                    <a:pt x="8723" y="864"/>
                    <a:pt x="12254" y="2016"/>
                  </a:cubicBezTo>
                  <a:cubicBezTo>
                    <a:pt x="15785" y="3168"/>
                    <a:pt x="18485" y="5040"/>
                    <a:pt x="19938" y="6696"/>
                  </a:cubicBezTo>
                  <a:cubicBezTo>
                    <a:pt x="21392" y="8352"/>
                    <a:pt x="21600" y="9792"/>
                    <a:pt x="19731" y="11736"/>
                  </a:cubicBezTo>
                  <a:cubicBezTo>
                    <a:pt x="17862" y="13680"/>
                    <a:pt x="13915" y="16128"/>
                    <a:pt x="10592" y="17856"/>
                  </a:cubicBezTo>
                  <a:cubicBezTo>
                    <a:pt x="7269" y="19584"/>
                    <a:pt x="4569" y="20592"/>
                    <a:pt x="1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667250" y="5156200"/>
              <a:ext cx="264598" cy="44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88" fill="norm" stroke="1" extrusionOk="0">
                  <a:moveTo>
                    <a:pt x="3572" y="0"/>
                  </a:moveTo>
                  <a:cubicBezTo>
                    <a:pt x="4082" y="3735"/>
                    <a:pt x="4592" y="7469"/>
                    <a:pt x="4847" y="10951"/>
                  </a:cubicBezTo>
                  <a:cubicBezTo>
                    <a:pt x="5102" y="14434"/>
                    <a:pt x="5102" y="17664"/>
                    <a:pt x="5357" y="18219"/>
                  </a:cubicBezTo>
                  <a:cubicBezTo>
                    <a:pt x="5613" y="18774"/>
                    <a:pt x="6123" y="16654"/>
                    <a:pt x="7228" y="14989"/>
                  </a:cubicBezTo>
                  <a:cubicBezTo>
                    <a:pt x="8334" y="13323"/>
                    <a:pt x="10035" y="12112"/>
                    <a:pt x="11735" y="11456"/>
                  </a:cubicBezTo>
                  <a:cubicBezTo>
                    <a:pt x="13436" y="10800"/>
                    <a:pt x="15137" y="10699"/>
                    <a:pt x="16668" y="11052"/>
                  </a:cubicBezTo>
                  <a:cubicBezTo>
                    <a:pt x="18198" y="11406"/>
                    <a:pt x="19559" y="12213"/>
                    <a:pt x="20409" y="13374"/>
                  </a:cubicBezTo>
                  <a:cubicBezTo>
                    <a:pt x="21260" y="14535"/>
                    <a:pt x="21600" y="16049"/>
                    <a:pt x="20835" y="17411"/>
                  </a:cubicBezTo>
                  <a:cubicBezTo>
                    <a:pt x="20069" y="18774"/>
                    <a:pt x="18198" y="19985"/>
                    <a:pt x="15392" y="20692"/>
                  </a:cubicBezTo>
                  <a:cubicBezTo>
                    <a:pt x="12586" y="21398"/>
                    <a:pt x="8844" y="21600"/>
                    <a:pt x="6123" y="21146"/>
                  </a:cubicBezTo>
                  <a:cubicBezTo>
                    <a:pt x="3402" y="20692"/>
                    <a:pt x="1701" y="19581"/>
                    <a:pt x="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740862" y="4942712"/>
              <a:ext cx="193089" cy="17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69" fill="norm" stroke="1" extrusionOk="0">
                  <a:moveTo>
                    <a:pt x="5921" y="2665"/>
                  </a:moveTo>
                  <a:cubicBezTo>
                    <a:pt x="4747" y="6593"/>
                    <a:pt x="3574" y="10520"/>
                    <a:pt x="2634" y="13220"/>
                  </a:cubicBezTo>
                  <a:cubicBezTo>
                    <a:pt x="1695" y="15920"/>
                    <a:pt x="991" y="17393"/>
                    <a:pt x="521" y="18743"/>
                  </a:cubicBezTo>
                  <a:cubicBezTo>
                    <a:pt x="52" y="20093"/>
                    <a:pt x="-183" y="21320"/>
                    <a:pt x="169" y="20706"/>
                  </a:cubicBezTo>
                  <a:cubicBezTo>
                    <a:pt x="521" y="20093"/>
                    <a:pt x="1460" y="17638"/>
                    <a:pt x="3104" y="14079"/>
                  </a:cubicBezTo>
                  <a:cubicBezTo>
                    <a:pt x="4747" y="10520"/>
                    <a:pt x="7095" y="5856"/>
                    <a:pt x="8856" y="3156"/>
                  </a:cubicBezTo>
                  <a:cubicBezTo>
                    <a:pt x="10617" y="456"/>
                    <a:pt x="11791" y="-280"/>
                    <a:pt x="12730" y="88"/>
                  </a:cubicBezTo>
                  <a:cubicBezTo>
                    <a:pt x="13669" y="456"/>
                    <a:pt x="14374" y="1929"/>
                    <a:pt x="15782" y="5488"/>
                  </a:cubicBezTo>
                  <a:cubicBezTo>
                    <a:pt x="17191" y="9047"/>
                    <a:pt x="19304" y="14693"/>
                    <a:pt x="21417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978400" y="5531796"/>
              <a:ext cx="190500" cy="30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480" y="16433"/>
                    <a:pt x="960" y="11333"/>
                    <a:pt x="1440" y="7958"/>
                  </a:cubicBezTo>
                  <a:cubicBezTo>
                    <a:pt x="1920" y="4583"/>
                    <a:pt x="2400" y="2933"/>
                    <a:pt x="3000" y="1808"/>
                  </a:cubicBezTo>
                  <a:cubicBezTo>
                    <a:pt x="3600" y="683"/>
                    <a:pt x="4320" y="83"/>
                    <a:pt x="5160" y="8"/>
                  </a:cubicBezTo>
                  <a:cubicBezTo>
                    <a:pt x="6000" y="-67"/>
                    <a:pt x="6960" y="383"/>
                    <a:pt x="7800" y="1733"/>
                  </a:cubicBezTo>
                  <a:cubicBezTo>
                    <a:pt x="8640" y="3083"/>
                    <a:pt x="9360" y="5333"/>
                    <a:pt x="10320" y="6758"/>
                  </a:cubicBezTo>
                  <a:cubicBezTo>
                    <a:pt x="11280" y="8183"/>
                    <a:pt x="12480" y="8783"/>
                    <a:pt x="13560" y="8783"/>
                  </a:cubicBezTo>
                  <a:cubicBezTo>
                    <a:pt x="14640" y="8783"/>
                    <a:pt x="15600" y="8183"/>
                    <a:pt x="16440" y="7508"/>
                  </a:cubicBezTo>
                  <a:cubicBezTo>
                    <a:pt x="17280" y="6833"/>
                    <a:pt x="18000" y="6083"/>
                    <a:pt x="18720" y="5408"/>
                  </a:cubicBezTo>
                  <a:cubicBezTo>
                    <a:pt x="19440" y="4733"/>
                    <a:pt x="20160" y="4133"/>
                    <a:pt x="20640" y="4283"/>
                  </a:cubicBezTo>
                  <a:cubicBezTo>
                    <a:pt x="21120" y="4433"/>
                    <a:pt x="21360" y="5333"/>
                    <a:pt x="21480" y="7583"/>
                  </a:cubicBezTo>
                  <a:cubicBezTo>
                    <a:pt x="21600" y="9833"/>
                    <a:pt x="21600" y="13433"/>
                    <a:pt x="21600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232905" y="5556250"/>
              <a:ext cx="126495" cy="25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2" fill="norm" stroke="1" extrusionOk="0">
                  <a:moveTo>
                    <a:pt x="6394" y="0"/>
                  </a:moveTo>
                  <a:cubicBezTo>
                    <a:pt x="4594" y="5220"/>
                    <a:pt x="2794" y="10440"/>
                    <a:pt x="1714" y="13590"/>
                  </a:cubicBezTo>
                  <a:cubicBezTo>
                    <a:pt x="634" y="16740"/>
                    <a:pt x="274" y="17820"/>
                    <a:pt x="94" y="18900"/>
                  </a:cubicBezTo>
                  <a:cubicBezTo>
                    <a:pt x="-86" y="19980"/>
                    <a:pt x="-86" y="21060"/>
                    <a:pt x="814" y="21330"/>
                  </a:cubicBezTo>
                  <a:cubicBezTo>
                    <a:pt x="1714" y="21600"/>
                    <a:pt x="3514" y="21060"/>
                    <a:pt x="7114" y="20610"/>
                  </a:cubicBezTo>
                  <a:cubicBezTo>
                    <a:pt x="10714" y="20160"/>
                    <a:pt x="16114" y="19800"/>
                    <a:pt x="2151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436105" y="5544360"/>
              <a:ext cx="164595" cy="29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2" fill="norm" stroke="1" extrusionOk="0">
                  <a:moveTo>
                    <a:pt x="21534" y="2699"/>
                  </a:moveTo>
                  <a:cubicBezTo>
                    <a:pt x="20980" y="1933"/>
                    <a:pt x="20426" y="1167"/>
                    <a:pt x="18765" y="631"/>
                  </a:cubicBezTo>
                  <a:cubicBezTo>
                    <a:pt x="17103" y="94"/>
                    <a:pt x="14334" y="-212"/>
                    <a:pt x="11842" y="171"/>
                  </a:cubicBezTo>
                  <a:cubicBezTo>
                    <a:pt x="9349" y="554"/>
                    <a:pt x="7134" y="1626"/>
                    <a:pt x="5334" y="3388"/>
                  </a:cubicBezTo>
                  <a:cubicBezTo>
                    <a:pt x="3534" y="5150"/>
                    <a:pt x="2149" y="7601"/>
                    <a:pt x="1319" y="10205"/>
                  </a:cubicBezTo>
                  <a:cubicBezTo>
                    <a:pt x="488" y="12809"/>
                    <a:pt x="211" y="15567"/>
                    <a:pt x="72" y="17328"/>
                  </a:cubicBezTo>
                  <a:cubicBezTo>
                    <a:pt x="-66" y="19090"/>
                    <a:pt x="-66" y="19856"/>
                    <a:pt x="626" y="20392"/>
                  </a:cubicBezTo>
                  <a:cubicBezTo>
                    <a:pt x="1319" y="20928"/>
                    <a:pt x="2703" y="21235"/>
                    <a:pt x="6165" y="21311"/>
                  </a:cubicBezTo>
                  <a:cubicBezTo>
                    <a:pt x="9626" y="21388"/>
                    <a:pt x="15165" y="21235"/>
                    <a:pt x="20703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460999" y="57594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784850" y="528319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816600" y="5429250"/>
              <a:ext cx="247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375400" y="5253291"/>
              <a:ext cx="228600" cy="22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800"/>
                  </a:moveTo>
                  <a:cubicBezTo>
                    <a:pt x="200" y="8349"/>
                    <a:pt x="400" y="13898"/>
                    <a:pt x="500" y="17167"/>
                  </a:cubicBezTo>
                  <a:cubicBezTo>
                    <a:pt x="600" y="20437"/>
                    <a:pt x="600" y="21428"/>
                    <a:pt x="500" y="21428"/>
                  </a:cubicBezTo>
                  <a:cubicBezTo>
                    <a:pt x="400" y="21428"/>
                    <a:pt x="200" y="20437"/>
                    <a:pt x="200" y="17465"/>
                  </a:cubicBezTo>
                  <a:cubicBezTo>
                    <a:pt x="200" y="14492"/>
                    <a:pt x="400" y="9538"/>
                    <a:pt x="800" y="6467"/>
                  </a:cubicBezTo>
                  <a:cubicBezTo>
                    <a:pt x="1200" y="3395"/>
                    <a:pt x="1800" y="2206"/>
                    <a:pt x="2600" y="1413"/>
                  </a:cubicBezTo>
                  <a:cubicBezTo>
                    <a:pt x="3400" y="621"/>
                    <a:pt x="4400" y="224"/>
                    <a:pt x="5900" y="2305"/>
                  </a:cubicBezTo>
                  <a:cubicBezTo>
                    <a:pt x="7400" y="4386"/>
                    <a:pt x="9400" y="8944"/>
                    <a:pt x="11000" y="9340"/>
                  </a:cubicBezTo>
                  <a:cubicBezTo>
                    <a:pt x="12600" y="9736"/>
                    <a:pt x="13800" y="5971"/>
                    <a:pt x="14700" y="3692"/>
                  </a:cubicBezTo>
                  <a:cubicBezTo>
                    <a:pt x="15600" y="1413"/>
                    <a:pt x="16200" y="621"/>
                    <a:pt x="17000" y="224"/>
                  </a:cubicBezTo>
                  <a:cubicBezTo>
                    <a:pt x="17800" y="-172"/>
                    <a:pt x="18800" y="-172"/>
                    <a:pt x="19500" y="1314"/>
                  </a:cubicBezTo>
                  <a:cubicBezTo>
                    <a:pt x="20200" y="2800"/>
                    <a:pt x="20600" y="5773"/>
                    <a:pt x="20900" y="8944"/>
                  </a:cubicBezTo>
                  <a:cubicBezTo>
                    <a:pt x="21200" y="12114"/>
                    <a:pt x="21400" y="15483"/>
                    <a:pt x="21600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640088" y="5291845"/>
              <a:ext cx="173462" cy="1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30" fill="norm" stroke="1" extrusionOk="0">
                  <a:moveTo>
                    <a:pt x="17423" y="4625"/>
                  </a:moveTo>
                  <a:cubicBezTo>
                    <a:pt x="17163" y="3258"/>
                    <a:pt x="16903" y="1891"/>
                    <a:pt x="15341" y="934"/>
                  </a:cubicBezTo>
                  <a:cubicBezTo>
                    <a:pt x="13780" y="-23"/>
                    <a:pt x="10917" y="-570"/>
                    <a:pt x="8185" y="934"/>
                  </a:cubicBezTo>
                  <a:cubicBezTo>
                    <a:pt x="5452" y="2438"/>
                    <a:pt x="2850" y="5992"/>
                    <a:pt x="1419" y="9410"/>
                  </a:cubicBezTo>
                  <a:cubicBezTo>
                    <a:pt x="-13" y="12827"/>
                    <a:pt x="-273" y="16108"/>
                    <a:pt x="247" y="18022"/>
                  </a:cubicBezTo>
                  <a:cubicBezTo>
                    <a:pt x="768" y="19936"/>
                    <a:pt x="2069" y="20483"/>
                    <a:pt x="4021" y="20073"/>
                  </a:cubicBezTo>
                  <a:cubicBezTo>
                    <a:pt x="5973" y="19663"/>
                    <a:pt x="8575" y="18296"/>
                    <a:pt x="10137" y="16519"/>
                  </a:cubicBezTo>
                  <a:cubicBezTo>
                    <a:pt x="11698" y="14741"/>
                    <a:pt x="12219" y="12554"/>
                    <a:pt x="12739" y="10777"/>
                  </a:cubicBezTo>
                  <a:cubicBezTo>
                    <a:pt x="13260" y="9000"/>
                    <a:pt x="13780" y="7633"/>
                    <a:pt x="14170" y="7633"/>
                  </a:cubicBezTo>
                  <a:cubicBezTo>
                    <a:pt x="14561" y="7633"/>
                    <a:pt x="14821" y="9000"/>
                    <a:pt x="15992" y="11460"/>
                  </a:cubicBezTo>
                  <a:cubicBezTo>
                    <a:pt x="17163" y="13921"/>
                    <a:pt x="19245" y="17476"/>
                    <a:pt x="21327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838950" y="5302250"/>
              <a:ext cx="158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241"/>
                    <a:pt x="5184" y="2483"/>
                    <a:pt x="8784" y="6083"/>
                  </a:cubicBezTo>
                  <a:cubicBezTo>
                    <a:pt x="12384" y="9683"/>
                    <a:pt x="16992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845300" y="5270500"/>
              <a:ext cx="1714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3109"/>
                    <a:pt x="14667" y="6218"/>
                    <a:pt x="11067" y="9818"/>
                  </a:cubicBezTo>
                  <a:cubicBezTo>
                    <a:pt x="7467" y="13418"/>
                    <a:pt x="3733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075222" y="5104855"/>
              <a:ext cx="170128" cy="41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1" fill="norm" stroke="1" extrusionOk="0">
                  <a:moveTo>
                    <a:pt x="21433" y="1992"/>
                  </a:moveTo>
                  <a:cubicBezTo>
                    <a:pt x="21433" y="1446"/>
                    <a:pt x="21433" y="901"/>
                    <a:pt x="20500" y="519"/>
                  </a:cubicBezTo>
                  <a:cubicBezTo>
                    <a:pt x="19566" y="137"/>
                    <a:pt x="17700" y="-81"/>
                    <a:pt x="14500" y="28"/>
                  </a:cubicBezTo>
                  <a:cubicBezTo>
                    <a:pt x="11300" y="137"/>
                    <a:pt x="6766" y="574"/>
                    <a:pt x="3966" y="1283"/>
                  </a:cubicBezTo>
                  <a:cubicBezTo>
                    <a:pt x="1166" y="1992"/>
                    <a:pt x="100" y="2974"/>
                    <a:pt x="766" y="4501"/>
                  </a:cubicBezTo>
                  <a:cubicBezTo>
                    <a:pt x="1433" y="6028"/>
                    <a:pt x="3833" y="8101"/>
                    <a:pt x="5166" y="9464"/>
                  </a:cubicBezTo>
                  <a:cubicBezTo>
                    <a:pt x="6500" y="10828"/>
                    <a:pt x="6766" y="11483"/>
                    <a:pt x="6366" y="11974"/>
                  </a:cubicBezTo>
                  <a:cubicBezTo>
                    <a:pt x="5966" y="12464"/>
                    <a:pt x="4900" y="12792"/>
                    <a:pt x="3700" y="12901"/>
                  </a:cubicBezTo>
                  <a:cubicBezTo>
                    <a:pt x="2500" y="13010"/>
                    <a:pt x="1166" y="12901"/>
                    <a:pt x="500" y="12574"/>
                  </a:cubicBezTo>
                  <a:cubicBezTo>
                    <a:pt x="-167" y="12246"/>
                    <a:pt x="-167" y="11701"/>
                    <a:pt x="500" y="11374"/>
                  </a:cubicBezTo>
                  <a:cubicBezTo>
                    <a:pt x="1166" y="11046"/>
                    <a:pt x="2500" y="10937"/>
                    <a:pt x="3566" y="11210"/>
                  </a:cubicBezTo>
                  <a:cubicBezTo>
                    <a:pt x="4633" y="11483"/>
                    <a:pt x="5433" y="12137"/>
                    <a:pt x="5166" y="13337"/>
                  </a:cubicBezTo>
                  <a:cubicBezTo>
                    <a:pt x="4900" y="14537"/>
                    <a:pt x="3566" y="16283"/>
                    <a:pt x="2900" y="17428"/>
                  </a:cubicBezTo>
                  <a:cubicBezTo>
                    <a:pt x="2233" y="18574"/>
                    <a:pt x="2233" y="19119"/>
                    <a:pt x="2233" y="19664"/>
                  </a:cubicBezTo>
                  <a:cubicBezTo>
                    <a:pt x="2233" y="20210"/>
                    <a:pt x="2233" y="20755"/>
                    <a:pt x="2900" y="21083"/>
                  </a:cubicBezTo>
                  <a:cubicBezTo>
                    <a:pt x="3566" y="21410"/>
                    <a:pt x="4900" y="21519"/>
                    <a:pt x="7700" y="21355"/>
                  </a:cubicBezTo>
                  <a:cubicBezTo>
                    <a:pt x="10500" y="21192"/>
                    <a:pt x="14766" y="20755"/>
                    <a:pt x="19033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321549" y="5226050"/>
              <a:ext cx="423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20"/>
                    <a:pt x="21600" y="11239"/>
                    <a:pt x="21600" y="14839"/>
                  </a:cubicBezTo>
                  <a:cubicBezTo>
                    <a:pt x="21600" y="18439"/>
                    <a:pt x="1080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278344" y="5151966"/>
              <a:ext cx="174711" cy="36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439" fill="norm" stroke="1" extrusionOk="0">
                  <a:moveTo>
                    <a:pt x="599" y="3995"/>
                  </a:moveTo>
                  <a:cubicBezTo>
                    <a:pt x="351" y="2997"/>
                    <a:pt x="103" y="1998"/>
                    <a:pt x="599" y="1249"/>
                  </a:cubicBezTo>
                  <a:cubicBezTo>
                    <a:pt x="1096" y="499"/>
                    <a:pt x="2337" y="0"/>
                    <a:pt x="4323" y="0"/>
                  </a:cubicBezTo>
                  <a:cubicBezTo>
                    <a:pt x="6309" y="0"/>
                    <a:pt x="9040" y="499"/>
                    <a:pt x="12144" y="2060"/>
                  </a:cubicBezTo>
                  <a:cubicBezTo>
                    <a:pt x="15247" y="3621"/>
                    <a:pt x="18723" y="6243"/>
                    <a:pt x="19965" y="8927"/>
                  </a:cubicBezTo>
                  <a:cubicBezTo>
                    <a:pt x="21206" y="11612"/>
                    <a:pt x="20213" y="14358"/>
                    <a:pt x="17482" y="16481"/>
                  </a:cubicBezTo>
                  <a:cubicBezTo>
                    <a:pt x="14751" y="18603"/>
                    <a:pt x="10282" y="20102"/>
                    <a:pt x="6930" y="20851"/>
                  </a:cubicBezTo>
                  <a:cubicBezTo>
                    <a:pt x="3578" y="21600"/>
                    <a:pt x="1344" y="21600"/>
                    <a:pt x="475" y="21038"/>
                  </a:cubicBezTo>
                  <a:cubicBezTo>
                    <a:pt x="-394" y="20476"/>
                    <a:pt x="103" y="19353"/>
                    <a:pt x="599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550150" y="5100703"/>
              <a:ext cx="124318" cy="45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37" fill="norm" stroke="1" extrusionOk="0">
                  <a:moveTo>
                    <a:pt x="9720" y="222"/>
                  </a:moveTo>
                  <a:cubicBezTo>
                    <a:pt x="12240" y="22"/>
                    <a:pt x="14760" y="-178"/>
                    <a:pt x="17100" y="272"/>
                  </a:cubicBezTo>
                  <a:cubicBezTo>
                    <a:pt x="19440" y="722"/>
                    <a:pt x="21600" y="1822"/>
                    <a:pt x="21060" y="3172"/>
                  </a:cubicBezTo>
                  <a:cubicBezTo>
                    <a:pt x="20520" y="4522"/>
                    <a:pt x="17280" y="6122"/>
                    <a:pt x="14400" y="7322"/>
                  </a:cubicBezTo>
                  <a:cubicBezTo>
                    <a:pt x="11520" y="8522"/>
                    <a:pt x="9000" y="9322"/>
                    <a:pt x="7740" y="10022"/>
                  </a:cubicBezTo>
                  <a:cubicBezTo>
                    <a:pt x="6480" y="10722"/>
                    <a:pt x="6480" y="11322"/>
                    <a:pt x="7740" y="12072"/>
                  </a:cubicBezTo>
                  <a:cubicBezTo>
                    <a:pt x="9000" y="12822"/>
                    <a:pt x="11520" y="13722"/>
                    <a:pt x="13320" y="14772"/>
                  </a:cubicBezTo>
                  <a:cubicBezTo>
                    <a:pt x="15120" y="15822"/>
                    <a:pt x="16200" y="17022"/>
                    <a:pt x="16740" y="17922"/>
                  </a:cubicBezTo>
                  <a:cubicBezTo>
                    <a:pt x="17280" y="18822"/>
                    <a:pt x="17280" y="19422"/>
                    <a:pt x="15480" y="19972"/>
                  </a:cubicBezTo>
                  <a:cubicBezTo>
                    <a:pt x="13680" y="20522"/>
                    <a:pt x="10080" y="21022"/>
                    <a:pt x="7200" y="21222"/>
                  </a:cubicBezTo>
                  <a:cubicBezTo>
                    <a:pt x="4320" y="21422"/>
                    <a:pt x="2160" y="21322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688536" y="5249923"/>
              <a:ext cx="176065" cy="35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8" fill="norm" stroke="1" extrusionOk="0">
                  <a:moveTo>
                    <a:pt x="21389" y="14196"/>
                  </a:moveTo>
                  <a:cubicBezTo>
                    <a:pt x="17789" y="12417"/>
                    <a:pt x="14189" y="10638"/>
                    <a:pt x="11618" y="8732"/>
                  </a:cubicBezTo>
                  <a:cubicBezTo>
                    <a:pt x="9046" y="6826"/>
                    <a:pt x="7503" y="4793"/>
                    <a:pt x="6732" y="3459"/>
                  </a:cubicBezTo>
                  <a:cubicBezTo>
                    <a:pt x="5960" y="2125"/>
                    <a:pt x="5960" y="1490"/>
                    <a:pt x="6603" y="1045"/>
                  </a:cubicBezTo>
                  <a:cubicBezTo>
                    <a:pt x="7246" y="600"/>
                    <a:pt x="8532" y="346"/>
                    <a:pt x="9818" y="156"/>
                  </a:cubicBezTo>
                  <a:cubicBezTo>
                    <a:pt x="11103" y="-35"/>
                    <a:pt x="12389" y="-162"/>
                    <a:pt x="14189" y="473"/>
                  </a:cubicBezTo>
                  <a:cubicBezTo>
                    <a:pt x="15989" y="1109"/>
                    <a:pt x="18303" y="2506"/>
                    <a:pt x="18818" y="4603"/>
                  </a:cubicBezTo>
                  <a:cubicBezTo>
                    <a:pt x="19332" y="6699"/>
                    <a:pt x="18046" y="9494"/>
                    <a:pt x="14832" y="12036"/>
                  </a:cubicBezTo>
                  <a:cubicBezTo>
                    <a:pt x="11618" y="14577"/>
                    <a:pt x="6475" y="16864"/>
                    <a:pt x="3518" y="18262"/>
                  </a:cubicBezTo>
                  <a:cubicBezTo>
                    <a:pt x="560" y="19659"/>
                    <a:pt x="-211" y="20167"/>
                    <a:pt x="46" y="20549"/>
                  </a:cubicBezTo>
                  <a:cubicBezTo>
                    <a:pt x="303" y="20930"/>
                    <a:pt x="1589" y="21184"/>
                    <a:pt x="3518" y="21247"/>
                  </a:cubicBezTo>
                  <a:cubicBezTo>
                    <a:pt x="5446" y="21311"/>
                    <a:pt x="8018" y="21184"/>
                    <a:pt x="10846" y="21184"/>
                  </a:cubicBezTo>
                  <a:cubicBezTo>
                    <a:pt x="13675" y="21184"/>
                    <a:pt x="16760" y="21311"/>
                    <a:pt x="19846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551579" y="5330565"/>
              <a:ext cx="297271" cy="21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17" fill="norm" stroke="1" extrusionOk="0">
                  <a:moveTo>
                    <a:pt x="16919" y="6505"/>
                  </a:moveTo>
                  <a:cubicBezTo>
                    <a:pt x="16000" y="4448"/>
                    <a:pt x="15081" y="2391"/>
                    <a:pt x="13626" y="1157"/>
                  </a:cubicBezTo>
                  <a:cubicBezTo>
                    <a:pt x="12170" y="-78"/>
                    <a:pt x="10179" y="-489"/>
                    <a:pt x="8111" y="745"/>
                  </a:cubicBezTo>
                  <a:cubicBezTo>
                    <a:pt x="6043" y="1980"/>
                    <a:pt x="3898" y="4860"/>
                    <a:pt x="2519" y="7328"/>
                  </a:cubicBezTo>
                  <a:cubicBezTo>
                    <a:pt x="1141" y="9797"/>
                    <a:pt x="528" y="11854"/>
                    <a:pt x="221" y="13808"/>
                  </a:cubicBezTo>
                  <a:cubicBezTo>
                    <a:pt x="-85" y="15762"/>
                    <a:pt x="-85" y="17614"/>
                    <a:pt x="298" y="18951"/>
                  </a:cubicBezTo>
                  <a:cubicBezTo>
                    <a:pt x="681" y="20288"/>
                    <a:pt x="1447" y="21111"/>
                    <a:pt x="2902" y="21008"/>
                  </a:cubicBezTo>
                  <a:cubicBezTo>
                    <a:pt x="4358" y="20905"/>
                    <a:pt x="6502" y="19877"/>
                    <a:pt x="8417" y="17922"/>
                  </a:cubicBezTo>
                  <a:cubicBezTo>
                    <a:pt x="10332" y="15968"/>
                    <a:pt x="12017" y="13088"/>
                    <a:pt x="13089" y="11237"/>
                  </a:cubicBezTo>
                  <a:cubicBezTo>
                    <a:pt x="14162" y="9385"/>
                    <a:pt x="14621" y="8562"/>
                    <a:pt x="14928" y="8768"/>
                  </a:cubicBezTo>
                  <a:cubicBezTo>
                    <a:pt x="15234" y="8974"/>
                    <a:pt x="15387" y="10208"/>
                    <a:pt x="16077" y="11854"/>
                  </a:cubicBezTo>
                  <a:cubicBezTo>
                    <a:pt x="16766" y="13500"/>
                    <a:pt x="17992" y="15557"/>
                    <a:pt x="18987" y="16585"/>
                  </a:cubicBezTo>
                  <a:cubicBezTo>
                    <a:pt x="19983" y="17614"/>
                    <a:pt x="20749" y="17614"/>
                    <a:pt x="21515" y="1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587993" y="5100157"/>
              <a:ext cx="171957" cy="18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38" fill="norm" stroke="1" extrusionOk="0">
                  <a:moveTo>
                    <a:pt x="9546" y="3436"/>
                  </a:moveTo>
                  <a:cubicBezTo>
                    <a:pt x="7176" y="6996"/>
                    <a:pt x="4805" y="10557"/>
                    <a:pt x="3093" y="12930"/>
                  </a:cubicBezTo>
                  <a:cubicBezTo>
                    <a:pt x="1380" y="15304"/>
                    <a:pt x="327" y="16491"/>
                    <a:pt x="63" y="16372"/>
                  </a:cubicBezTo>
                  <a:cubicBezTo>
                    <a:pt x="-200" y="16253"/>
                    <a:pt x="327" y="14829"/>
                    <a:pt x="2302" y="11981"/>
                  </a:cubicBezTo>
                  <a:cubicBezTo>
                    <a:pt x="4278" y="9133"/>
                    <a:pt x="7702" y="4860"/>
                    <a:pt x="10073" y="2486"/>
                  </a:cubicBezTo>
                  <a:cubicBezTo>
                    <a:pt x="12444" y="113"/>
                    <a:pt x="13761" y="-362"/>
                    <a:pt x="14683" y="231"/>
                  </a:cubicBezTo>
                  <a:cubicBezTo>
                    <a:pt x="15605" y="825"/>
                    <a:pt x="16132" y="2486"/>
                    <a:pt x="17185" y="6165"/>
                  </a:cubicBezTo>
                  <a:cubicBezTo>
                    <a:pt x="18239" y="9845"/>
                    <a:pt x="19820" y="15541"/>
                    <a:pt x="214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846733" y="5476785"/>
              <a:ext cx="220646" cy="22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10" fill="norm" stroke="1" extrusionOk="0">
                  <a:moveTo>
                    <a:pt x="823" y="19449"/>
                  </a:moveTo>
                  <a:cubicBezTo>
                    <a:pt x="411" y="20477"/>
                    <a:pt x="0" y="21506"/>
                    <a:pt x="0" y="21403"/>
                  </a:cubicBezTo>
                  <a:cubicBezTo>
                    <a:pt x="0" y="21300"/>
                    <a:pt x="411" y="20066"/>
                    <a:pt x="1440" y="16672"/>
                  </a:cubicBezTo>
                  <a:cubicBezTo>
                    <a:pt x="2469" y="13277"/>
                    <a:pt x="4114" y="7723"/>
                    <a:pt x="5246" y="4432"/>
                  </a:cubicBezTo>
                  <a:cubicBezTo>
                    <a:pt x="6377" y="1140"/>
                    <a:pt x="6994" y="112"/>
                    <a:pt x="7817" y="9"/>
                  </a:cubicBezTo>
                  <a:cubicBezTo>
                    <a:pt x="8640" y="-94"/>
                    <a:pt x="9669" y="729"/>
                    <a:pt x="10183" y="1757"/>
                  </a:cubicBezTo>
                  <a:cubicBezTo>
                    <a:pt x="10697" y="2786"/>
                    <a:pt x="10697" y="4020"/>
                    <a:pt x="10697" y="5152"/>
                  </a:cubicBezTo>
                  <a:cubicBezTo>
                    <a:pt x="10697" y="6283"/>
                    <a:pt x="10697" y="7312"/>
                    <a:pt x="11211" y="7826"/>
                  </a:cubicBezTo>
                  <a:cubicBezTo>
                    <a:pt x="11726" y="8340"/>
                    <a:pt x="12754" y="8340"/>
                    <a:pt x="14194" y="7620"/>
                  </a:cubicBezTo>
                  <a:cubicBezTo>
                    <a:pt x="15634" y="6900"/>
                    <a:pt x="17486" y="5460"/>
                    <a:pt x="18823" y="4329"/>
                  </a:cubicBezTo>
                  <a:cubicBezTo>
                    <a:pt x="20160" y="3197"/>
                    <a:pt x="20983" y="2375"/>
                    <a:pt x="21291" y="2580"/>
                  </a:cubicBezTo>
                  <a:cubicBezTo>
                    <a:pt x="21600" y="2786"/>
                    <a:pt x="21394" y="4020"/>
                    <a:pt x="21086" y="6592"/>
                  </a:cubicBezTo>
                  <a:cubicBezTo>
                    <a:pt x="20777" y="9163"/>
                    <a:pt x="20366" y="13072"/>
                    <a:pt x="19954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113109" y="5486400"/>
              <a:ext cx="104041" cy="19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9" fill="norm" stroke="1" extrusionOk="0">
                  <a:moveTo>
                    <a:pt x="13458" y="0"/>
                  </a:moveTo>
                  <a:cubicBezTo>
                    <a:pt x="10002" y="5002"/>
                    <a:pt x="6546" y="10004"/>
                    <a:pt x="3954" y="13642"/>
                  </a:cubicBezTo>
                  <a:cubicBezTo>
                    <a:pt x="1362" y="17280"/>
                    <a:pt x="-366" y="19554"/>
                    <a:pt x="66" y="20577"/>
                  </a:cubicBezTo>
                  <a:cubicBezTo>
                    <a:pt x="498" y="21600"/>
                    <a:pt x="3090" y="21373"/>
                    <a:pt x="6978" y="21145"/>
                  </a:cubicBezTo>
                  <a:cubicBezTo>
                    <a:pt x="10866" y="20918"/>
                    <a:pt x="16050" y="20691"/>
                    <a:pt x="2123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256620" y="5519145"/>
              <a:ext cx="131980" cy="20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99" fill="norm" stroke="1" extrusionOk="0">
                  <a:moveTo>
                    <a:pt x="21378" y="552"/>
                  </a:moveTo>
                  <a:cubicBezTo>
                    <a:pt x="17949" y="115"/>
                    <a:pt x="14521" y="-321"/>
                    <a:pt x="11435" y="334"/>
                  </a:cubicBezTo>
                  <a:cubicBezTo>
                    <a:pt x="8349" y="988"/>
                    <a:pt x="5607" y="2734"/>
                    <a:pt x="3721" y="5570"/>
                  </a:cubicBezTo>
                  <a:cubicBezTo>
                    <a:pt x="1835" y="8406"/>
                    <a:pt x="807" y="12334"/>
                    <a:pt x="292" y="14952"/>
                  </a:cubicBezTo>
                  <a:cubicBezTo>
                    <a:pt x="-222" y="17570"/>
                    <a:pt x="-222" y="18879"/>
                    <a:pt x="1664" y="19752"/>
                  </a:cubicBezTo>
                  <a:cubicBezTo>
                    <a:pt x="3549" y="20624"/>
                    <a:pt x="7321" y="21061"/>
                    <a:pt x="10064" y="21170"/>
                  </a:cubicBezTo>
                  <a:cubicBezTo>
                    <a:pt x="12807" y="21279"/>
                    <a:pt x="14521" y="21061"/>
                    <a:pt x="16235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255249" y="56261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477500" y="528955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502899" y="54038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754647" y="5257800"/>
              <a:ext cx="158084" cy="18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22" fill="norm" stroke="1" extrusionOk="0">
                  <a:moveTo>
                    <a:pt x="7976" y="0"/>
                  </a:moveTo>
                  <a:cubicBezTo>
                    <a:pt x="7123" y="4469"/>
                    <a:pt x="6271" y="8938"/>
                    <a:pt x="5560" y="12290"/>
                  </a:cubicBezTo>
                  <a:cubicBezTo>
                    <a:pt x="4850" y="15641"/>
                    <a:pt x="4281" y="17876"/>
                    <a:pt x="3429" y="19366"/>
                  </a:cubicBezTo>
                  <a:cubicBezTo>
                    <a:pt x="2576" y="20855"/>
                    <a:pt x="1439" y="21600"/>
                    <a:pt x="729" y="21228"/>
                  </a:cubicBezTo>
                  <a:cubicBezTo>
                    <a:pt x="18" y="20855"/>
                    <a:pt x="-266" y="19366"/>
                    <a:pt x="302" y="16510"/>
                  </a:cubicBezTo>
                  <a:cubicBezTo>
                    <a:pt x="871" y="13655"/>
                    <a:pt x="2292" y="9434"/>
                    <a:pt x="3571" y="6579"/>
                  </a:cubicBezTo>
                  <a:cubicBezTo>
                    <a:pt x="4850" y="3724"/>
                    <a:pt x="5987" y="2234"/>
                    <a:pt x="7123" y="1862"/>
                  </a:cubicBezTo>
                  <a:cubicBezTo>
                    <a:pt x="8260" y="1490"/>
                    <a:pt x="9397" y="2234"/>
                    <a:pt x="10108" y="3352"/>
                  </a:cubicBezTo>
                  <a:cubicBezTo>
                    <a:pt x="10818" y="4469"/>
                    <a:pt x="11102" y="5959"/>
                    <a:pt x="11245" y="7572"/>
                  </a:cubicBezTo>
                  <a:cubicBezTo>
                    <a:pt x="11387" y="9186"/>
                    <a:pt x="11387" y="10924"/>
                    <a:pt x="11671" y="11048"/>
                  </a:cubicBezTo>
                  <a:cubicBezTo>
                    <a:pt x="11955" y="11172"/>
                    <a:pt x="12523" y="9683"/>
                    <a:pt x="13234" y="8441"/>
                  </a:cubicBezTo>
                  <a:cubicBezTo>
                    <a:pt x="13945" y="7200"/>
                    <a:pt x="14797" y="6207"/>
                    <a:pt x="16076" y="5214"/>
                  </a:cubicBezTo>
                  <a:cubicBezTo>
                    <a:pt x="17355" y="4221"/>
                    <a:pt x="19060" y="3228"/>
                    <a:pt x="20055" y="3352"/>
                  </a:cubicBezTo>
                  <a:cubicBezTo>
                    <a:pt x="21050" y="3476"/>
                    <a:pt x="21334" y="4717"/>
                    <a:pt x="21192" y="7324"/>
                  </a:cubicBezTo>
                  <a:cubicBezTo>
                    <a:pt x="21050" y="9931"/>
                    <a:pt x="20481" y="13903"/>
                    <a:pt x="19913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972799" y="530860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984864" y="52387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1034135" y="5250396"/>
              <a:ext cx="122089" cy="15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179" fill="norm" stroke="1" extrusionOk="0">
                  <a:moveTo>
                    <a:pt x="5674" y="3506"/>
                  </a:moveTo>
                  <a:cubicBezTo>
                    <a:pt x="4611" y="7714"/>
                    <a:pt x="3549" y="11922"/>
                    <a:pt x="2664" y="14727"/>
                  </a:cubicBezTo>
                  <a:cubicBezTo>
                    <a:pt x="1779" y="17532"/>
                    <a:pt x="1070" y="18935"/>
                    <a:pt x="539" y="18935"/>
                  </a:cubicBezTo>
                  <a:cubicBezTo>
                    <a:pt x="8" y="18935"/>
                    <a:pt x="-346" y="17532"/>
                    <a:pt x="539" y="14447"/>
                  </a:cubicBezTo>
                  <a:cubicBezTo>
                    <a:pt x="1424" y="11361"/>
                    <a:pt x="3549" y="6592"/>
                    <a:pt x="5320" y="3647"/>
                  </a:cubicBezTo>
                  <a:cubicBezTo>
                    <a:pt x="7090" y="701"/>
                    <a:pt x="8506" y="-421"/>
                    <a:pt x="11339" y="140"/>
                  </a:cubicBezTo>
                  <a:cubicBezTo>
                    <a:pt x="14172" y="701"/>
                    <a:pt x="18421" y="2945"/>
                    <a:pt x="19838" y="6732"/>
                  </a:cubicBezTo>
                  <a:cubicBezTo>
                    <a:pt x="21254" y="10519"/>
                    <a:pt x="19838" y="15849"/>
                    <a:pt x="18421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1171016" y="5128355"/>
              <a:ext cx="163734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9" fill="norm" stroke="1" extrusionOk="0">
                  <a:moveTo>
                    <a:pt x="21150" y="152"/>
                  </a:moveTo>
                  <a:cubicBezTo>
                    <a:pt x="18416" y="21"/>
                    <a:pt x="15682" y="-111"/>
                    <a:pt x="12811" y="152"/>
                  </a:cubicBezTo>
                  <a:cubicBezTo>
                    <a:pt x="9940" y="416"/>
                    <a:pt x="6932" y="1074"/>
                    <a:pt x="4882" y="1601"/>
                  </a:cubicBezTo>
                  <a:cubicBezTo>
                    <a:pt x="2831" y="2128"/>
                    <a:pt x="1737" y="2523"/>
                    <a:pt x="917" y="3050"/>
                  </a:cubicBezTo>
                  <a:cubicBezTo>
                    <a:pt x="97" y="3577"/>
                    <a:pt x="-450" y="4235"/>
                    <a:pt x="507" y="4894"/>
                  </a:cubicBezTo>
                  <a:cubicBezTo>
                    <a:pt x="1464" y="5552"/>
                    <a:pt x="3925" y="6211"/>
                    <a:pt x="6385" y="6935"/>
                  </a:cubicBezTo>
                  <a:cubicBezTo>
                    <a:pt x="8846" y="7660"/>
                    <a:pt x="11307" y="8450"/>
                    <a:pt x="12537" y="9240"/>
                  </a:cubicBezTo>
                  <a:cubicBezTo>
                    <a:pt x="13768" y="10030"/>
                    <a:pt x="13768" y="10821"/>
                    <a:pt x="13221" y="11479"/>
                  </a:cubicBezTo>
                  <a:cubicBezTo>
                    <a:pt x="12674" y="12138"/>
                    <a:pt x="11580" y="12665"/>
                    <a:pt x="10350" y="13060"/>
                  </a:cubicBezTo>
                  <a:cubicBezTo>
                    <a:pt x="9120" y="13455"/>
                    <a:pt x="7753" y="13718"/>
                    <a:pt x="6659" y="14113"/>
                  </a:cubicBezTo>
                  <a:cubicBezTo>
                    <a:pt x="5565" y="14509"/>
                    <a:pt x="4745" y="15035"/>
                    <a:pt x="4745" y="16155"/>
                  </a:cubicBezTo>
                  <a:cubicBezTo>
                    <a:pt x="4745" y="17274"/>
                    <a:pt x="5565" y="18987"/>
                    <a:pt x="7616" y="19974"/>
                  </a:cubicBezTo>
                  <a:cubicBezTo>
                    <a:pt x="9666" y="20962"/>
                    <a:pt x="12947" y="21226"/>
                    <a:pt x="1622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1372850" y="5181600"/>
              <a:ext cx="508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350"/>
                    <a:pt x="18000" y="8700"/>
                    <a:pt x="14400" y="12300"/>
                  </a:cubicBezTo>
                  <a:cubicBezTo>
                    <a:pt x="10800" y="15900"/>
                    <a:pt x="54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1383656" y="5146310"/>
              <a:ext cx="164447" cy="3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43" fill="norm" stroke="1" extrusionOk="0">
                  <a:moveTo>
                    <a:pt x="238" y="2591"/>
                  </a:moveTo>
                  <a:cubicBezTo>
                    <a:pt x="-28" y="1669"/>
                    <a:pt x="-295" y="747"/>
                    <a:pt x="772" y="286"/>
                  </a:cubicBezTo>
                  <a:cubicBezTo>
                    <a:pt x="1838" y="-175"/>
                    <a:pt x="4238" y="-175"/>
                    <a:pt x="7705" y="1010"/>
                  </a:cubicBezTo>
                  <a:cubicBezTo>
                    <a:pt x="11172" y="2196"/>
                    <a:pt x="15705" y="4566"/>
                    <a:pt x="18238" y="6937"/>
                  </a:cubicBezTo>
                  <a:cubicBezTo>
                    <a:pt x="20772" y="9308"/>
                    <a:pt x="21305" y="11679"/>
                    <a:pt x="20105" y="13918"/>
                  </a:cubicBezTo>
                  <a:cubicBezTo>
                    <a:pt x="18905" y="16157"/>
                    <a:pt x="15972" y="18264"/>
                    <a:pt x="13172" y="19515"/>
                  </a:cubicBezTo>
                  <a:cubicBezTo>
                    <a:pt x="10372" y="20766"/>
                    <a:pt x="7705" y="21162"/>
                    <a:pt x="5705" y="21293"/>
                  </a:cubicBezTo>
                  <a:cubicBezTo>
                    <a:pt x="3705" y="21425"/>
                    <a:pt x="2372" y="21293"/>
                    <a:pt x="1572" y="20898"/>
                  </a:cubicBezTo>
                  <a:cubicBezTo>
                    <a:pt x="772" y="20503"/>
                    <a:pt x="505" y="19845"/>
                    <a:pt x="505" y="19186"/>
                  </a:cubicBezTo>
                  <a:cubicBezTo>
                    <a:pt x="505" y="18527"/>
                    <a:pt x="772" y="17869"/>
                    <a:pt x="1038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1550649" y="5144948"/>
              <a:ext cx="217783" cy="43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28" fill="norm" stroke="1" extrusionOk="0">
                  <a:moveTo>
                    <a:pt x="14811" y="881"/>
                  </a:moveTo>
                  <a:cubicBezTo>
                    <a:pt x="15634" y="563"/>
                    <a:pt x="16457" y="246"/>
                    <a:pt x="17383" y="87"/>
                  </a:cubicBezTo>
                  <a:cubicBezTo>
                    <a:pt x="18309" y="-72"/>
                    <a:pt x="19337" y="-72"/>
                    <a:pt x="20160" y="616"/>
                  </a:cubicBezTo>
                  <a:cubicBezTo>
                    <a:pt x="20983" y="1304"/>
                    <a:pt x="21600" y="2681"/>
                    <a:pt x="20777" y="4110"/>
                  </a:cubicBezTo>
                  <a:cubicBezTo>
                    <a:pt x="19954" y="5540"/>
                    <a:pt x="17691" y="7022"/>
                    <a:pt x="15634" y="8134"/>
                  </a:cubicBezTo>
                  <a:cubicBezTo>
                    <a:pt x="13577" y="9246"/>
                    <a:pt x="11726" y="9987"/>
                    <a:pt x="10903" y="10675"/>
                  </a:cubicBezTo>
                  <a:cubicBezTo>
                    <a:pt x="10080" y="11363"/>
                    <a:pt x="10286" y="11999"/>
                    <a:pt x="11006" y="12899"/>
                  </a:cubicBezTo>
                  <a:cubicBezTo>
                    <a:pt x="11726" y="13799"/>
                    <a:pt x="12960" y="14963"/>
                    <a:pt x="13474" y="16128"/>
                  </a:cubicBezTo>
                  <a:cubicBezTo>
                    <a:pt x="13989" y="17293"/>
                    <a:pt x="13783" y="18457"/>
                    <a:pt x="12549" y="19357"/>
                  </a:cubicBezTo>
                  <a:cubicBezTo>
                    <a:pt x="11314" y="20257"/>
                    <a:pt x="9051" y="20893"/>
                    <a:pt x="6789" y="21210"/>
                  </a:cubicBezTo>
                  <a:cubicBezTo>
                    <a:pt x="4526" y="21528"/>
                    <a:pt x="2263" y="2152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8" name="Drawing"/>
          <p:cNvGrpSpPr/>
          <p:nvPr/>
        </p:nvGrpSpPr>
        <p:grpSpPr>
          <a:xfrm>
            <a:off x="527050" y="1596555"/>
            <a:ext cx="12116947" cy="6976948"/>
            <a:chOff x="0" y="0"/>
            <a:chExt cx="12116946" cy="6976946"/>
          </a:xfrm>
        </p:grpSpPr>
        <p:sp>
          <p:nvSpPr>
            <p:cNvPr id="1801" name="Line"/>
            <p:cNvSpPr/>
            <p:nvPr/>
          </p:nvSpPr>
          <p:spPr>
            <a:xfrm>
              <a:off x="1749" y="323260"/>
              <a:ext cx="239551" cy="46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6" fill="norm" stroke="1" extrusionOk="0">
                  <a:moveTo>
                    <a:pt x="4390" y="4657"/>
                  </a:moveTo>
                  <a:cubicBezTo>
                    <a:pt x="7990" y="3765"/>
                    <a:pt x="11590" y="2873"/>
                    <a:pt x="14054" y="2229"/>
                  </a:cubicBezTo>
                  <a:cubicBezTo>
                    <a:pt x="16517" y="1585"/>
                    <a:pt x="17843" y="1189"/>
                    <a:pt x="19075" y="793"/>
                  </a:cubicBezTo>
                  <a:cubicBezTo>
                    <a:pt x="20306" y="396"/>
                    <a:pt x="21443" y="0"/>
                    <a:pt x="21443" y="0"/>
                  </a:cubicBezTo>
                  <a:cubicBezTo>
                    <a:pt x="21443" y="0"/>
                    <a:pt x="20306" y="396"/>
                    <a:pt x="17559" y="1486"/>
                  </a:cubicBezTo>
                  <a:cubicBezTo>
                    <a:pt x="14811" y="2576"/>
                    <a:pt x="10454" y="4360"/>
                    <a:pt x="7990" y="5450"/>
                  </a:cubicBezTo>
                  <a:cubicBezTo>
                    <a:pt x="5527" y="6539"/>
                    <a:pt x="4959" y="6936"/>
                    <a:pt x="4769" y="7382"/>
                  </a:cubicBezTo>
                  <a:cubicBezTo>
                    <a:pt x="4580" y="7828"/>
                    <a:pt x="4769" y="8323"/>
                    <a:pt x="5432" y="8620"/>
                  </a:cubicBezTo>
                  <a:cubicBezTo>
                    <a:pt x="6096" y="8917"/>
                    <a:pt x="7232" y="9017"/>
                    <a:pt x="8275" y="9066"/>
                  </a:cubicBezTo>
                  <a:cubicBezTo>
                    <a:pt x="9317" y="9116"/>
                    <a:pt x="10264" y="9116"/>
                    <a:pt x="10738" y="9413"/>
                  </a:cubicBezTo>
                  <a:cubicBezTo>
                    <a:pt x="11211" y="9710"/>
                    <a:pt x="11211" y="10305"/>
                    <a:pt x="9696" y="11543"/>
                  </a:cubicBezTo>
                  <a:cubicBezTo>
                    <a:pt x="8180" y="12782"/>
                    <a:pt x="5148" y="14664"/>
                    <a:pt x="3159" y="16299"/>
                  </a:cubicBezTo>
                  <a:cubicBezTo>
                    <a:pt x="1169" y="17934"/>
                    <a:pt x="222" y="19321"/>
                    <a:pt x="32" y="20213"/>
                  </a:cubicBezTo>
                  <a:cubicBezTo>
                    <a:pt x="-157" y="21105"/>
                    <a:pt x="411" y="21501"/>
                    <a:pt x="3348" y="21550"/>
                  </a:cubicBezTo>
                  <a:cubicBezTo>
                    <a:pt x="6285" y="21600"/>
                    <a:pt x="11590" y="21303"/>
                    <a:pt x="16896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34950" y="524401"/>
              <a:ext cx="285750" cy="20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7194"/>
                  </a:moveTo>
                  <a:cubicBezTo>
                    <a:pt x="0" y="6103"/>
                    <a:pt x="0" y="5012"/>
                    <a:pt x="400" y="4031"/>
                  </a:cubicBezTo>
                  <a:cubicBezTo>
                    <a:pt x="800" y="3049"/>
                    <a:pt x="1600" y="2176"/>
                    <a:pt x="2480" y="1631"/>
                  </a:cubicBezTo>
                  <a:cubicBezTo>
                    <a:pt x="3360" y="1085"/>
                    <a:pt x="4320" y="867"/>
                    <a:pt x="4960" y="3158"/>
                  </a:cubicBezTo>
                  <a:cubicBezTo>
                    <a:pt x="5600" y="5449"/>
                    <a:pt x="5920" y="10249"/>
                    <a:pt x="5600" y="13958"/>
                  </a:cubicBezTo>
                  <a:cubicBezTo>
                    <a:pt x="5280" y="17667"/>
                    <a:pt x="4320" y="20285"/>
                    <a:pt x="4240" y="20831"/>
                  </a:cubicBezTo>
                  <a:cubicBezTo>
                    <a:pt x="4160" y="21376"/>
                    <a:pt x="4960" y="19849"/>
                    <a:pt x="6640" y="17121"/>
                  </a:cubicBezTo>
                  <a:cubicBezTo>
                    <a:pt x="8320" y="14394"/>
                    <a:pt x="10880" y="10467"/>
                    <a:pt x="12480" y="7849"/>
                  </a:cubicBezTo>
                  <a:cubicBezTo>
                    <a:pt x="14080" y="5231"/>
                    <a:pt x="14720" y="3921"/>
                    <a:pt x="15120" y="2721"/>
                  </a:cubicBezTo>
                  <a:cubicBezTo>
                    <a:pt x="15520" y="1521"/>
                    <a:pt x="15680" y="431"/>
                    <a:pt x="15360" y="103"/>
                  </a:cubicBezTo>
                  <a:cubicBezTo>
                    <a:pt x="15040" y="-224"/>
                    <a:pt x="14240" y="212"/>
                    <a:pt x="13360" y="1631"/>
                  </a:cubicBezTo>
                  <a:cubicBezTo>
                    <a:pt x="12480" y="3049"/>
                    <a:pt x="11520" y="5449"/>
                    <a:pt x="11040" y="7521"/>
                  </a:cubicBezTo>
                  <a:cubicBezTo>
                    <a:pt x="10560" y="9594"/>
                    <a:pt x="10560" y="11340"/>
                    <a:pt x="12400" y="12867"/>
                  </a:cubicBezTo>
                  <a:cubicBezTo>
                    <a:pt x="14240" y="14394"/>
                    <a:pt x="17920" y="15703"/>
                    <a:pt x="21600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23899" y="290840"/>
              <a:ext cx="149046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93" fill="norm" stroke="1" extrusionOk="0">
                  <a:moveTo>
                    <a:pt x="0" y="5058"/>
                  </a:moveTo>
                  <a:cubicBezTo>
                    <a:pt x="0" y="4276"/>
                    <a:pt x="0" y="3493"/>
                    <a:pt x="1479" y="2632"/>
                  </a:cubicBezTo>
                  <a:cubicBezTo>
                    <a:pt x="2959" y="1771"/>
                    <a:pt x="5918" y="832"/>
                    <a:pt x="8433" y="363"/>
                  </a:cubicBezTo>
                  <a:cubicBezTo>
                    <a:pt x="10948" y="-107"/>
                    <a:pt x="13019" y="-107"/>
                    <a:pt x="14203" y="284"/>
                  </a:cubicBezTo>
                  <a:cubicBezTo>
                    <a:pt x="15386" y="676"/>
                    <a:pt x="15682" y="1458"/>
                    <a:pt x="14647" y="2554"/>
                  </a:cubicBezTo>
                  <a:cubicBezTo>
                    <a:pt x="13611" y="3650"/>
                    <a:pt x="11244" y="5058"/>
                    <a:pt x="9468" y="6154"/>
                  </a:cubicBezTo>
                  <a:cubicBezTo>
                    <a:pt x="7693" y="7250"/>
                    <a:pt x="6510" y="8032"/>
                    <a:pt x="6658" y="8423"/>
                  </a:cubicBezTo>
                  <a:cubicBezTo>
                    <a:pt x="6805" y="8815"/>
                    <a:pt x="8285" y="8815"/>
                    <a:pt x="10504" y="8815"/>
                  </a:cubicBezTo>
                  <a:cubicBezTo>
                    <a:pt x="12723" y="8815"/>
                    <a:pt x="15682" y="8815"/>
                    <a:pt x="17901" y="9597"/>
                  </a:cubicBezTo>
                  <a:cubicBezTo>
                    <a:pt x="20121" y="10380"/>
                    <a:pt x="21600" y="11945"/>
                    <a:pt x="20416" y="13745"/>
                  </a:cubicBezTo>
                  <a:cubicBezTo>
                    <a:pt x="19233" y="15545"/>
                    <a:pt x="15386" y="17580"/>
                    <a:pt x="12279" y="18910"/>
                  </a:cubicBezTo>
                  <a:cubicBezTo>
                    <a:pt x="9173" y="20241"/>
                    <a:pt x="6805" y="20867"/>
                    <a:pt x="443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0" y="708494"/>
              <a:ext cx="831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4" y="19360"/>
                    <a:pt x="3188" y="17120"/>
                    <a:pt x="5056" y="14880"/>
                  </a:cubicBezTo>
                  <a:cubicBezTo>
                    <a:pt x="6925" y="12640"/>
                    <a:pt x="9069" y="10400"/>
                    <a:pt x="11240" y="8400"/>
                  </a:cubicBezTo>
                  <a:cubicBezTo>
                    <a:pt x="13411" y="6400"/>
                    <a:pt x="15609" y="4640"/>
                    <a:pt x="17340" y="3280"/>
                  </a:cubicBezTo>
                  <a:cubicBezTo>
                    <a:pt x="19072" y="1920"/>
                    <a:pt x="2033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15900" y="759294"/>
              <a:ext cx="558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4" y="18720"/>
                    <a:pt x="5727" y="15840"/>
                    <a:pt x="8345" y="13166"/>
                  </a:cubicBezTo>
                  <a:cubicBezTo>
                    <a:pt x="10964" y="10491"/>
                    <a:pt x="13336" y="8023"/>
                    <a:pt x="15505" y="5863"/>
                  </a:cubicBezTo>
                  <a:cubicBezTo>
                    <a:pt x="17673" y="3703"/>
                    <a:pt x="19636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60450" y="314794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98550" y="47989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791426" y="176505"/>
              <a:ext cx="164375" cy="48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4" fill="norm" stroke="1" extrusionOk="0">
                  <a:moveTo>
                    <a:pt x="21505" y="3318"/>
                  </a:moveTo>
                  <a:cubicBezTo>
                    <a:pt x="19843" y="2191"/>
                    <a:pt x="18182" y="1064"/>
                    <a:pt x="16659" y="500"/>
                  </a:cubicBezTo>
                  <a:cubicBezTo>
                    <a:pt x="15136" y="-63"/>
                    <a:pt x="13751" y="-63"/>
                    <a:pt x="11813" y="78"/>
                  </a:cubicBezTo>
                  <a:cubicBezTo>
                    <a:pt x="9874" y="219"/>
                    <a:pt x="7382" y="500"/>
                    <a:pt x="6136" y="1346"/>
                  </a:cubicBezTo>
                  <a:cubicBezTo>
                    <a:pt x="4890" y="2191"/>
                    <a:pt x="4890" y="3600"/>
                    <a:pt x="6136" y="4914"/>
                  </a:cubicBezTo>
                  <a:cubicBezTo>
                    <a:pt x="7382" y="6229"/>
                    <a:pt x="9874" y="7450"/>
                    <a:pt x="11120" y="8342"/>
                  </a:cubicBezTo>
                  <a:cubicBezTo>
                    <a:pt x="12367" y="9234"/>
                    <a:pt x="12367" y="9798"/>
                    <a:pt x="12090" y="10314"/>
                  </a:cubicBezTo>
                  <a:cubicBezTo>
                    <a:pt x="11813" y="10831"/>
                    <a:pt x="11259" y="11300"/>
                    <a:pt x="10290" y="11582"/>
                  </a:cubicBezTo>
                  <a:cubicBezTo>
                    <a:pt x="9320" y="11864"/>
                    <a:pt x="7936" y="11958"/>
                    <a:pt x="6551" y="11911"/>
                  </a:cubicBezTo>
                  <a:cubicBezTo>
                    <a:pt x="5167" y="11864"/>
                    <a:pt x="3782" y="11676"/>
                    <a:pt x="3228" y="11817"/>
                  </a:cubicBezTo>
                  <a:cubicBezTo>
                    <a:pt x="2674" y="11958"/>
                    <a:pt x="2951" y="12427"/>
                    <a:pt x="2536" y="13695"/>
                  </a:cubicBezTo>
                  <a:cubicBezTo>
                    <a:pt x="2120" y="14963"/>
                    <a:pt x="1013" y="17029"/>
                    <a:pt x="459" y="18297"/>
                  </a:cubicBezTo>
                  <a:cubicBezTo>
                    <a:pt x="-95" y="19565"/>
                    <a:pt x="-95" y="20034"/>
                    <a:pt x="182" y="20504"/>
                  </a:cubicBezTo>
                  <a:cubicBezTo>
                    <a:pt x="459" y="20974"/>
                    <a:pt x="1013" y="21443"/>
                    <a:pt x="3367" y="21490"/>
                  </a:cubicBezTo>
                  <a:cubicBezTo>
                    <a:pt x="5720" y="21537"/>
                    <a:pt x="9874" y="21161"/>
                    <a:pt x="14028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063750" y="283044"/>
              <a:ext cx="234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1722"/>
                    <a:pt x="4670" y="3443"/>
                    <a:pt x="6811" y="5557"/>
                  </a:cubicBezTo>
                  <a:cubicBezTo>
                    <a:pt x="8951" y="7670"/>
                    <a:pt x="10897" y="10174"/>
                    <a:pt x="13330" y="12913"/>
                  </a:cubicBezTo>
                  <a:cubicBezTo>
                    <a:pt x="15762" y="15652"/>
                    <a:pt x="18681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147242" y="230041"/>
              <a:ext cx="183208" cy="3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1" fill="norm" stroke="1" extrusionOk="0">
                  <a:moveTo>
                    <a:pt x="21489" y="2325"/>
                  </a:moveTo>
                  <a:cubicBezTo>
                    <a:pt x="21241" y="1601"/>
                    <a:pt x="20992" y="876"/>
                    <a:pt x="20248" y="441"/>
                  </a:cubicBezTo>
                  <a:cubicBezTo>
                    <a:pt x="19503" y="6"/>
                    <a:pt x="18261" y="-139"/>
                    <a:pt x="17144" y="151"/>
                  </a:cubicBezTo>
                  <a:cubicBezTo>
                    <a:pt x="16027" y="441"/>
                    <a:pt x="15034" y="1166"/>
                    <a:pt x="12923" y="3558"/>
                  </a:cubicBezTo>
                  <a:cubicBezTo>
                    <a:pt x="10813" y="5950"/>
                    <a:pt x="7586" y="10009"/>
                    <a:pt x="5475" y="12691"/>
                  </a:cubicBezTo>
                  <a:cubicBezTo>
                    <a:pt x="3365" y="15372"/>
                    <a:pt x="2372" y="16677"/>
                    <a:pt x="1503" y="17692"/>
                  </a:cubicBezTo>
                  <a:cubicBezTo>
                    <a:pt x="634" y="18707"/>
                    <a:pt x="-111" y="19431"/>
                    <a:pt x="13" y="20011"/>
                  </a:cubicBezTo>
                  <a:cubicBezTo>
                    <a:pt x="137" y="20591"/>
                    <a:pt x="1130" y="21026"/>
                    <a:pt x="212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400300" y="454494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533650" y="53069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755899" y="517994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181350" y="251294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320"/>
                    <a:pt x="8100" y="8640"/>
                    <a:pt x="10800" y="11680"/>
                  </a:cubicBezTo>
                  <a:cubicBezTo>
                    <a:pt x="13500" y="14720"/>
                    <a:pt x="14850" y="16480"/>
                    <a:pt x="16425" y="17920"/>
                  </a:cubicBezTo>
                  <a:cubicBezTo>
                    <a:pt x="18000" y="19360"/>
                    <a:pt x="19800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238500" y="175094"/>
              <a:ext cx="1905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520" y="944"/>
                  </a:cubicBezTo>
                  <a:cubicBezTo>
                    <a:pt x="15840" y="1889"/>
                    <a:pt x="13680" y="3777"/>
                    <a:pt x="11040" y="6551"/>
                  </a:cubicBezTo>
                  <a:cubicBezTo>
                    <a:pt x="8400" y="9325"/>
                    <a:pt x="5280" y="12984"/>
                    <a:pt x="3360" y="15639"/>
                  </a:cubicBezTo>
                  <a:cubicBezTo>
                    <a:pt x="1440" y="18295"/>
                    <a:pt x="720" y="19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458633" y="423687"/>
              <a:ext cx="103718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763" y="8185"/>
                  </a:moveTo>
                  <a:cubicBezTo>
                    <a:pt x="882" y="9569"/>
                    <a:pt x="0" y="10954"/>
                    <a:pt x="0" y="10815"/>
                  </a:cubicBezTo>
                  <a:cubicBezTo>
                    <a:pt x="0" y="10677"/>
                    <a:pt x="882" y="9015"/>
                    <a:pt x="2204" y="7215"/>
                  </a:cubicBezTo>
                  <a:cubicBezTo>
                    <a:pt x="3527" y="5415"/>
                    <a:pt x="5290" y="3477"/>
                    <a:pt x="7053" y="2092"/>
                  </a:cubicBezTo>
                  <a:cubicBezTo>
                    <a:pt x="8816" y="708"/>
                    <a:pt x="10580" y="-123"/>
                    <a:pt x="12122" y="15"/>
                  </a:cubicBezTo>
                  <a:cubicBezTo>
                    <a:pt x="13665" y="154"/>
                    <a:pt x="14988" y="1262"/>
                    <a:pt x="16090" y="4308"/>
                  </a:cubicBezTo>
                  <a:cubicBezTo>
                    <a:pt x="17192" y="7354"/>
                    <a:pt x="18073" y="12339"/>
                    <a:pt x="18955" y="15523"/>
                  </a:cubicBezTo>
                  <a:cubicBezTo>
                    <a:pt x="19837" y="18708"/>
                    <a:pt x="20718" y="20092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676650" y="195089"/>
              <a:ext cx="126455" cy="4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21" fill="norm" stroke="1" extrusionOk="0">
                  <a:moveTo>
                    <a:pt x="0" y="938"/>
                  </a:moveTo>
                  <a:cubicBezTo>
                    <a:pt x="1062" y="499"/>
                    <a:pt x="2125" y="61"/>
                    <a:pt x="3364" y="6"/>
                  </a:cubicBezTo>
                  <a:cubicBezTo>
                    <a:pt x="4603" y="-49"/>
                    <a:pt x="6020" y="280"/>
                    <a:pt x="7259" y="1102"/>
                  </a:cubicBezTo>
                  <a:cubicBezTo>
                    <a:pt x="8498" y="1925"/>
                    <a:pt x="9561" y="3240"/>
                    <a:pt x="9030" y="4775"/>
                  </a:cubicBezTo>
                  <a:cubicBezTo>
                    <a:pt x="8498" y="6310"/>
                    <a:pt x="6374" y="8065"/>
                    <a:pt x="5311" y="9216"/>
                  </a:cubicBezTo>
                  <a:cubicBezTo>
                    <a:pt x="4249" y="10367"/>
                    <a:pt x="4249" y="10915"/>
                    <a:pt x="4957" y="11354"/>
                  </a:cubicBezTo>
                  <a:cubicBezTo>
                    <a:pt x="5666" y="11793"/>
                    <a:pt x="7082" y="12122"/>
                    <a:pt x="9738" y="12944"/>
                  </a:cubicBezTo>
                  <a:cubicBezTo>
                    <a:pt x="12393" y="13766"/>
                    <a:pt x="16289" y="15082"/>
                    <a:pt x="18590" y="16014"/>
                  </a:cubicBezTo>
                  <a:cubicBezTo>
                    <a:pt x="20892" y="16946"/>
                    <a:pt x="21600" y="17494"/>
                    <a:pt x="20892" y="18371"/>
                  </a:cubicBezTo>
                  <a:cubicBezTo>
                    <a:pt x="20184" y="19248"/>
                    <a:pt x="18059" y="20455"/>
                    <a:pt x="15049" y="21003"/>
                  </a:cubicBezTo>
                  <a:cubicBezTo>
                    <a:pt x="12039" y="21551"/>
                    <a:pt x="8144" y="21441"/>
                    <a:pt x="4249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202480" y="416394"/>
              <a:ext cx="261570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6" fill="norm" stroke="1" extrusionOk="0">
                  <a:moveTo>
                    <a:pt x="3758" y="18720"/>
                  </a:moveTo>
                  <a:cubicBezTo>
                    <a:pt x="2887" y="20160"/>
                    <a:pt x="2016" y="21600"/>
                    <a:pt x="1320" y="21360"/>
                  </a:cubicBezTo>
                  <a:cubicBezTo>
                    <a:pt x="623" y="21120"/>
                    <a:pt x="100" y="19200"/>
                    <a:pt x="13" y="17040"/>
                  </a:cubicBezTo>
                  <a:cubicBezTo>
                    <a:pt x="-74" y="14880"/>
                    <a:pt x="274" y="12480"/>
                    <a:pt x="884" y="10320"/>
                  </a:cubicBezTo>
                  <a:cubicBezTo>
                    <a:pt x="1494" y="8160"/>
                    <a:pt x="2365" y="6240"/>
                    <a:pt x="3236" y="4800"/>
                  </a:cubicBezTo>
                  <a:cubicBezTo>
                    <a:pt x="4107" y="3360"/>
                    <a:pt x="4978" y="2400"/>
                    <a:pt x="5936" y="4080"/>
                  </a:cubicBezTo>
                  <a:cubicBezTo>
                    <a:pt x="6894" y="5760"/>
                    <a:pt x="7939" y="10080"/>
                    <a:pt x="9420" y="13200"/>
                  </a:cubicBezTo>
                  <a:cubicBezTo>
                    <a:pt x="10900" y="16320"/>
                    <a:pt x="12816" y="18240"/>
                    <a:pt x="14732" y="17280"/>
                  </a:cubicBezTo>
                  <a:cubicBezTo>
                    <a:pt x="16649" y="16320"/>
                    <a:pt x="18565" y="12480"/>
                    <a:pt x="19697" y="9120"/>
                  </a:cubicBezTo>
                  <a:cubicBezTo>
                    <a:pt x="20829" y="5760"/>
                    <a:pt x="21178" y="288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216400" y="20684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222750" y="14969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324350" y="187794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337050" y="1306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391319" y="-1"/>
              <a:ext cx="132829" cy="30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081" fill="norm" stroke="1" extrusionOk="0">
                  <a:moveTo>
                    <a:pt x="18684" y="13570"/>
                  </a:moveTo>
                  <a:cubicBezTo>
                    <a:pt x="14972" y="12978"/>
                    <a:pt x="11259" y="12386"/>
                    <a:pt x="8222" y="12608"/>
                  </a:cubicBezTo>
                  <a:cubicBezTo>
                    <a:pt x="5184" y="12830"/>
                    <a:pt x="2821" y="13866"/>
                    <a:pt x="1471" y="15271"/>
                  </a:cubicBezTo>
                  <a:cubicBezTo>
                    <a:pt x="121" y="16677"/>
                    <a:pt x="-216" y="18452"/>
                    <a:pt x="121" y="19636"/>
                  </a:cubicBezTo>
                  <a:cubicBezTo>
                    <a:pt x="459" y="20819"/>
                    <a:pt x="1471" y="21411"/>
                    <a:pt x="4678" y="20893"/>
                  </a:cubicBezTo>
                  <a:cubicBezTo>
                    <a:pt x="7884" y="20375"/>
                    <a:pt x="13284" y="18748"/>
                    <a:pt x="16490" y="15567"/>
                  </a:cubicBezTo>
                  <a:cubicBezTo>
                    <a:pt x="19697" y="12386"/>
                    <a:pt x="20709" y="7652"/>
                    <a:pt x="21047" y="4619"/>
                  </a:cubicBezTo>
                  <a:cubicBezTo>
                    <a:pt x="21384" y="1586"/>
                    <a:pt x="21047" y="255"/>
                    <a:pt x="20372" y="33"/>
                  </a:cubicBezTo>
                  <a:cubicBezTo>
                    <a:pt x="19697" y="-189"/>
                    <a:pt x="18684" y="699"/>
                    <a:pt x="17672" y="3214"/>
                  </a:cubicBezTo>
                  <a:cubicBezTo>
                    <a:pt x="16659" y="5729"/>
                    <a:pt x="15647" y="9871"/>
                    <a:pt x="15984" y="12978"/>
                  </a:cubicBezTo>
                  <a:cubicBezTo>
                    <a:pt x="16321" y="16085"/>
                    <a:pt x="18009" y="18156"/>
                    <a:pt x="19697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980516" y="111594"/>
              <a:ext cx="201084" cy="44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501" y="7371"/>
                  </a:moveTo>
                  <a:cubicBezTo>
                    <a:pt x="2046" y="10442"/>
                    <a:pt x="1592" y="13513"/>
                    <a:pt x="1364" y="15611"/>
                  </a:cubicBezTo>
                  <a:cubicBezTo>
                    <a:pt x="1137" y="17710"/>
                    <a:pt x="1137" y="18836"/>
                    <a:pt x="1137" y="19757"/>
                  </a:cubicBezTo>
                  <a:cubicBezTo>
                    <a:pt x="1137" y="20679"/>
                    <a:pt x="1137" y="21395"/>
                    <a:pt x="1023" y="21498"/>
                  </a:cubicBezTo>
                  <a:cubicBezTo>
                    <a:pt x="909" y="21600"/>
                    <a:pt x="682" y="21088"/>
                    <a:pt x="455" y="19041"/>
                  </a:cubicBezTo>
                  <a:cubicBezTo>
                    <a:pt x="227" y="16993"/>
                    <a:pt x="0" y="13410"/>
                    <a:pt x="0" y="10646"/>
                  </a:cubicBezTo>
                  <a:cubicBezTo>
                    <a:pt x="0" y="7882"/>
                    <a:pt x="227" y="5937"/>
                    <a:pt x="682" y="4607"/>
                  </a:cubicBezTo>
                  <a:cubicBezTo>
                    <a:pt x="1137" y="3276"/>
                    <a:pt x="1819" y="2559"/>
                    <a:pt x="2501" y="2406"/>
                  </a:cubicBezTo>
                  <a:cubicBezTo>
                    <a:pt x="3183" y="2252"/>
                    <a:pt x="3865" y="2662"/>
                    <a:pt x="5571" y="4555"/>
                  </a:cubicBezTo>
                  <a:cubicBezTo>
                    <a:pt x="7276" y="6449"/>
                    <a:pt x="10004" y="9827"/>
                    <a:pt x="11823" y="12591"/>
                  </a:cubicBezTo>
                  <a:cubicBezTo>
                    <a:pt x="13642" y="15355"/>
                    <a:pt x="14552" y="17505"/>
                    <a:pt x="15347" y="18887"/>
                  </a:cubicBezTo>
                  <a:cubicBezTo>
                    <a:pt x="16143" y="20269"/>
                    <a:pt x="16825" y="20883"/>
                    <a:pt x="17507" y="20883"/>
                  </a:cubicBezTo>
                  <a:cubicBezTo>
                    <a:pt x="18189" y="20883"/>
                    <a:pt x="18872" y="20269"/>
                    <a:pt x="19554" y="18324"/>
                  </a:cubicBezTo>
                  <a:cubicBezTo>
                    <a:pt x="20236" y="16379"/>
                    <a:pt x="20918" y="13103"/>
                    <a:pt x="21259" y="9827"/>
                  </a:cubicBezTo>
                  <a:cubicBezTo>
                    <a:pt x="21600" y="6552"/>
                    <a:pt x="21600" y="32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258711" y="346544"/>
              <a:ext cx="80845" cy="19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30" fill="norm" stroke="1" extrusionOk="0">
                  <a:moveTo>
                    <a:pt x="19699" y="1394"/>
                  </a:moveTo>
                  <a:cubicBezTo>
                    <a:pt x="17484" y="697"/>
                    <a:pt x="15269" y="0"/>
                    <a:pt x="13053" y="0"/>
                  </a:cubicBezTo>
                  <a:cubicBezTo>
                    <a:pt x="10838" y="0"/>
                    <a:pt x="8623" y="697"/>
                    <a:pt x="6407" y="2903"/>
                  </a:cubicBezTo>
                  <a:cubicBezTo>
                    <a:pt x="4192" y="5110"/>
                    <a:pt x="1976" y="8826"/>
                    <a:pt x="869" y="11613"/>
                  </a:cubicBezTo>
                  <a:cubicBezTo>
                    <a:pt x="-239" y="14400"/>
                    <a:pt x="-239" y="16258"/>
                    <a:pt x="592" y="17768"/>
                  </a:cubicBezTo>
                  <a:cubicBezTo>
                    <a:pt x="1423" y="19277"/>
                    <a:pt x="3084" y="20439"/>
                    <a:pt x="5299" y="21019"/>
                  </a:cubicBezTo>
                  <a:cubicBezTo>
                    <a:pt x="7515" y="21600"/>
                    <a:pt x="10284" y="21600"/>
                    <a:pt x="13053" y="18929"/>
                  </a:cubicBezTo>
                  <a:cubicBezTo>
                    <a:pt x="15823" y="16258"/>
                    <a:pt x="18592" y="10916"/>
                    <a:pt x="19976" y="7665"/>
                  </a:cubicBezTo>
                  <a:cubicBezTo>
                    <a:pt x="21361" y="4413"/>
                    <a:pt x="21361" y="3252"/>
                    <a:pt x="20807" y="2671"/>
                  </a:cubicBezTo>
                  <a:cubicBezTo>
                    <a:pt x="20253" y="2090"/>
                    <a:pt x="19146" y="2090"/>
                    <a:pt x="18038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422900" y="308444"/>
              <a:ext cx="139700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3535"/>
                  </a:moveTo>
                  <a:cubicBezTo>
                    <a:pt x="1636" y="3535"/>
                    <a:pt x="3273" y="3535"/>
                    <a:pt x="5236" y="5793"/>
                  </a:cubicBezTo>
                  <a:cubicBezTo>
                    <a:pt x="7200" y="8051"/>
                    <a:pt x="9491" y="12567"/>
                    <a:pt x="10636" y="15316"/>
                  </a:cubicBezTo>
                  <a:cubicBezTo>
                    <a:pt x="11782" y="18065"/>
                    <a:pt x="11782" y="19047"/>
                    <a:pt x="11127" y="19931"/>
                  </a:cubicBezTo>
                  <a:cubicBezTo>
                    <a:pt x="10473" y="20815"/>
                    <a:pt x="9164" y="21600"/>
                    <a:pt x="8018" y="21502"/>
                  </a:cubicBezTo>
                  <a:cubicBezTo>
                    <a:pt x="6873" y="21404"/>
                    <a:pt x="5891" y="20422"/>
                    <a:pt x="6055" y="17771"/>
                  </a:cubicBezTo>
                  <a:cubicBezTo>
                    <a:pt x="6218" y="15120"/>
                    <a:pt x="7527" y="10800"/>
                    <a:pt x="10309" y="7560"/>
                  </a:cubicBezTo>
                  <a:cubicBezTo>
                    <a:pt x="13091" y="4320"/>
                    <a:pt x="1734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588000" y="340194"/>
              <a:ext cx="2222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411" y="4596"/>
                    <a:pt x="823" y="9191"/>
                    <a:pt x="1029" y="12408"/>
                  </a:cubicBezTo>
                  <a:cubicBezTo>
                    <a:pt x="1234" y="15625"/>
                    <a:pt x="1234" y="17464"/>
                    <a:pt x="1131" y="17808"/>
                  </a:cubicBezTo>
                  <a:cubicBezTo>
                    <a:pt x="1029" y="18153"/>
                    <a:pt x="823" y="17004"/>
                    <a:pt x="1131" y="14591"/>
                  </a:cubicBezTo>
                  <a:cubicBezTo>
                    <a:pt x="1440" y="12179"/>
                    <a:pt x="2263" y="8502"/>
                    <a:pt x="3086" y="5974"/>
                  </a:cubicBezTo>
                  <a:cubicBezTo>
                    <a:pt x="3909" y="3447"/>
                    <a:pt x="4731" y="2068"/>
                    <a:pt x="5657" y="1149"/>
                  </a:cubicBezTo>
                  <a:cubicBezTo>
                    <a:pt x="6583" y="230"/>
                    <a:pt x="7611" y="-230"/>
                    <a:pt x="8229" y="115"/>
                  </a:cubicBezTo>
                  <a:cubicBezTo>
                    <a:pt x="8846" y="459"/>
                    <a:pt x="9051" y="1608"/>
                    <a:pt x="9154" y="2987"/>
                  </a:cubicBezTo>
                  <a:cubicBezTo>
                    <a:pt x="9257" y="4366"/>
                    <a:pt x="9257" y="5974"/>
                    <a:pt x="9257" y="7468"/>
                  </a:cubicBezTo>
                  <a:cubicBezTo>
                    <a:pt x="9257" y="8961"/>
                    <a:pt x="9257" y="10340"/>
                    <a:pt x="9463" y="10455"/>
                  </a:cubicBezTo>
                  <a:cubicBezTo>
                    <a:pt x="9669" y="10570"/>
                    <a:pt x="10080" y="9421"/>
                    <a:pt x="11006" y="7698"/>
                  </a:cubicBezTo>
                  <a:cubicBezTo>
                    <a:pt x="11931" y="5974"/>
                    <a:pt x="13371" y="3676"/>
                    <a:pt x="14606" y="2298"/>
                  </a:cubicBezTo>
                  <a:cubicBezTo>
                    <a:pt x="15840" y="919"/>
                    <a:pt x="16869" y="459"/>
                    <a:pt x="17486" y="804"/>
                  </a:cubicBezTo>
                  <a:cubicBezTo>
                    <a:pt x="18103" y="1149"/>
                    <a:pt x="18309" y="2298"/>
                    <a:pt x="18411" y="5515"/>
                  </a:cubicBezTo>
                  <a:cubicBezTo>
                    <a:pt x="18514" y="8732"/>
                    <a:pt x="18514" y="14017"/>
                    <a:pt x="19029" y="17004"/>
                  </a:cubicBezTo>
                  <a:cubicBezTo>
                    <a:pt x="19543" y="19991"/>
                    <a:pt x="20571" y="20681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843815" y="76583"/>
              <a:ext cx="290286" cy="42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4" fill="norm" stroke="1" extrusionOk="0">
                  <a:moveTo>
                    <a:pt x="7849" y="15641"/>
                  </a:moveTo>
                  <a:cubicBezTo>
                    <a:pt x="7536" y="15103"/>
                    <a:pt x="7223" y="14566"/>
                    <a:pt x="6675" y="14351"/>
                  </a:cubicBezTo>
                  <a:cubicBezTo>
                    <a:pt x="6127" y="14136"/>
                    <a:pt x="5344" y="14244"/>
                    <a:pt x="4170" y="15050"/>
                  </a:cubicBezTo>
                  <a:cubicBezTo>
                    <a:pt x="2996" y="15855"/>
                    <a:pt x="1431" y="17360"/>
                    <a:pt x="649" y="18435"/>
                  </a:cubicBezTo>
                  <a:cubicBezTo>
                    <a:pt x="-134" y="19509"/>
                    <a:pt x="-134" y="20154"/>
                    <a:pt x="257" y="20476"/>
                  </a:cubicBezTo>
                  <a:cubicBezTo>
                    <a:pt x="649" y="20799"/>
                    <a:pt x="1431" y="20799"/>
                    <a:pt x="2449" y="20423"/>
                  </a:cubicBezTo>
                  <a:cubicBezTo>
                    <a:pt x="3466" y="20047"/>
                    <a:pt x="4718" y="19294"/>
                    <a:pt x="5657" y="18488"/>
                  </a:cubicBezTo>
                  <a:cubicBezTo>
                    <a:pt x="6596" y="17682"/>
                    <a:pt x="7223" y="16823"/>
                    <a:pt x="7536" y="16661"/>
                  </a:cubicBezTo>
                  <a:cubicBezTo>
                    <a:pt x="7849" y="16500"/>
                    <a:pt x="7849" y="17038"/>
                    <a:pt x="8083" y="17844"/>
                  </a:cubicBezTo>
                  <a:cubicBezTo>
                    <a:pt x="8318" y="18650"/>
                    <a:pt x="8788" y="19724"/>
                    <a:pt x="9336" y="20423"/>
                  </a:cubicBezTo>
                  <a:cubicBezTo>
                    <a:pt x="9883" y="21121"/>
                    <a:pt x="10509" y="21444"/>
                    <a:pt x="11214" y="21497"/>
                  </a:cubicBezTo>
                  <a:cubicBezTo>
                    <a:pt x="11918" y="21551"/>
                    <a:pt x="12701" y="21336"/>
                    <a:pt x="13875" y="20047"/>
                  </a:cubicBezTo>
                  <a:cubicBezTo>
                    <a:pt x="15049" y="18757"/>
                    <a:pt x="16614" y="16393"/>
                    <a:pt x="17866" y="13330"/>
                  </a:cubicBezTo>
                  <a:cubicBezTo>
                    <a:pt x="19118" y="10267"/>
                    <a:pt x="20057" y="6506"/>
                    <a:pt x="20527" y="4357"/>
                  </a:cubicBezTo>
                  <a:cubicBezTo>
                    <a:pt x="20996" y="2208"/>
                    <a:pt x="20996" y="1670"/>
                    <a:pt x="20840" y="1133"/>
                  </a:cubicBezTo>
                  <a:cubicBezTo>
                    <a:pt x="20683" y="596"/>
                    <a:pt x="20370" y="58"/>
                    <a:pt x="19901" y="5"/>
                  </a:cubicBezTo>
                  <a:cubicBezTo>
                    <a:pt x="19431" y="-49"/>
                    <a:pt x="18805" y="381"/>
                    <a:pt x="18023" y="2100"/>
                  </a:cubicBezTo>
                  <a:cubicBezTo>
                    <a:pt x="17240" y="3820"/>
                    <a:pt x="16301" y="6829"/>
                    <a:pt x="15831" y="9247"/>
                  </a:cubicBezTo>
                  <a:cubicBezTo>
                    <a:pt x="15362" y="11664"/>
                    <a:pt x="15362" y="13491"/>
                    <a:pt x="16379" y="15103"/>
                  </a:cubicBezTo>
                  <a:cubicBezTo>
                    <a:pt x="17396" y="16715"/>
                    <a:pt x="19431" y="18112"/>
                    <a:pt x="21466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384837" y="133072"/>
              <a:ext cx="117563" cy="45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5" fill="norm" stroke="1" extrusionOk="0">
                  <a:moveTo>
                    <a:pt x="20266" y="1385"/>
                  </a:moveTo>
                  <a:cubicBezTo>
                    <a:pt x="19494" y="785"/>
                    <a:pt x="18723" y="185"/>
                    <a:pt x="17566" y="35"/>
                  </a:cubicBezTo>
                  <a:cubicBezTo>
                    <a:pt x="16409" y="-115"/>
                    <a:pt x="14866" y="185"/>
                    <a:pt x="12552" y="1485"/>
                  </a:cubicBezTo>
                  <a:cubicBezTo>
                    <a:pt x="10237" y="2785"/>
                    <a:pt x="7152" y="5085"/>
                    <a:pt x="4644" y="7585"/>
                  </a:cubicBezTo>
                  <a:cubicBezTo>
                    <a:pt x="2137" y="10085"/>
                    <a:pt x="209" y="12785"/>
                    <a:pt x="16" y="14935"/>
                  </a:cubicBezTo>
                  <a:cubicBezTo>
                    <a:pt x="-177" y="17085"/>
                    <a:pt x="1366" y="18685"/>
                    <a:pt x="5223" y="19685"/>
                  </a:cubicBezTo>
                  <a:cubicBezTo>
                    <a:pt x="9080" y="20685"/>
                    <a:pt x="15252" y="21085"/>
                    <a:pt x="2142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546850" y="307314"/>
              <a:ext cx="349250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309" y="19148"/>
                    <a:pt x="2618" y="16764"/>
                    <a:pt x="3665" y="13412"/>
                  </a:cubicBezTo>
                  <a:cubicBezTo>
                    <a:pt x="4713" y="10061"/>
                    <a:pt x="5498" y="5741"/>
                    <a:pt x="5956" y="3208"/>
                  </a:cubicBezTo>
                  <a:cubicBezTo>
                    <a:pt x="6415" y="676"/>
                    <a:pt x="6545" y="-69"/>
                    <a:pt x="6611" y="5"/>
                  </a:cubicBezTo>
                  <a:cubicBezTo>
                    <a:pt x="6676" y="80"/>
                    <a:pt x="6676" y="974"/>
                    <a:pt x="6545" y="3134"/>
                  </a:cubicBezTo>
                  <a:cubicBezTo>
                    <a:pt x="6415" y="5294"/>
                    <a:pt x="6153" y="8720"/>
                    <a:pt x="6087" y="10880"/>
                  </a:cubicBezTo>
                  <a:cubicBezTo>
                    <a:pt x="6022" y="13040"/>
                    <a:pt x="6153" y="13934"/>
                    <a:pt x="6415" y="14679"/>
                  </a:cubicBezTo>
                  <a:cubicBezTo>
                    <a:pt x="6676" y="15423"/>
                    <a:pt x="7069" y="16019"/>
                    <a:pt x="7593" y="16243"/>
                  </a:cubicBezTo>
                  <a:cubicBezTo>
                    <a:pt x="8116" y="16466"/>
                    <a:pt x="8771" y="16317"/>
                    <a:pt x="9818" y="15274"/>
                  </a:cubicBezTo>
                  <a:cubicBezTo>
                    <a:pt x="10865" y="14232"/>
                    <a:pt x="12305" y="12295"/>
                    <a:pt x="13353" y="10061"/>
                  </a:cubicBezTo>
                  <a:cubicBezTo>
                    <a:pt x="14400" y="7826"/>
                    <a:pt x="15055" y="5294"/>
                    <a:pt x="15513" y="3432"/>
                  </a:cubicBezTo>
                  <a:cubicBezTo>
                    <a:pt x="15971" y="1570"/>
                    <a:pt x="16233" y="378"/>
                    <a:pt x="16298" y="154"/>
                  </a:cubicBezTo>
                  <a:cubicBezTo>
                    <a:pt x="16364" y="-69"/>
                    <a:pt x="16233" y="676"/>
                    <a:pt x="16102" y="2761"/>
                  </a:cubicBezTo>
                  <a:cubicBezTo>
                    <a:pt x="15971" y="4847"/>
                    <a:pt x="15840" y="8273"/>
                    <a:pt x="16233" y="10582"/>
                  </a:cubicBezTo>
                  <a:cubicBezTo>
                    <a:pt x="16625" y="12891"/>
                    <a:pt x="17542" y="14083"/>
                    <a:pt x="18524" y="14679"/>
                  </a:cubicBezTo>
                  <a:cubicBezTo>
                    <a:pt x="19505" y="15274"/>
                    <a:pt x="20553" y="15274"/>
                    <a:pt x="21600" y="15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374269" y="395348"/>
              <a:ext cx="379081" cy="16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95" fill="norm" stroke="1" extrusionOk="0">
                  <a:moveTo>
                    <a:pt x="2051" y="7545"/>
                  </a:moveTo>
                  <a:cubicBezTo>
                    <a:pt x="2531" y="8625"/>
                    <a:pt x="3011" y="9705"/>
                    <a:pt x="3131" y="11730"/>
                  </a:cubicBezTo>
                  <a:cubicBezTo>
                    <a:pt x="3251" y="13755"/>
                    <a:pt x="3011" y="16725"/>
                    <a:pt x="2651" y="18615"/>
                  </a:cubicBezTo>
                  <a:cubicBezTo>
                    <a:pt x="2291" y="20505"/>
                    <a:pt x="1811" y="21315"/>
                    <a:pt x="1331" y="21045"/>
                  </a:cubicBezTo>
                  <a:cubicBezTo>
                    <a:pt x="851" y="20775"/>
                    <a:pt x="371" y="19425"/>
                    <a:pt x="131" y="16725"/>
                  </a:cubicBezTo>
                  <a:cubicBezTo>
                    <a:pt x="-109" y="14025"/>
                    <a:pt x="-109" y="9975"/>
                    <a:pt x="911" y="6870"/>
                  </a:cubicBezTo>
                  <a:cubicBezTo>
                    <a:pt x="1931" y="3765"/>
                    <a:pt x="3971" y="1605"/>
                    <a:pt x="6551" y="660"/>
                  </a:cubicBezTo>
                  <a:cubicBezTo>
                    <a:pt x="9131" y="-285"/>
                    <a:pt x="12251" y="-15"/>
                    <a:pt x="14831" y="255"/>
                  </a:cubicBezTo>
                  <a:cubicBezTo>
                    <a:pt x="17411" y="525"/>
                    <a:pt x="19451" y="795"/>
                    <a:pt x="21491" y="1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747000" y="188705"/>
              <a:ext cx="184150" cy="14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622"/>
                  </a:moveTo>
                  <a:cubicBezTo>
                    <a:pt x="745" y="2369"/>
                    <a:pt x="1490" y="1117"/>
                    <a:pt x="2483" y="491"/>
                  </a:cubicBezTo>
                  <a:cubicBezTo>
                    <a:pt x="3476" y="-135"/>
                    <a:pt x="4717" y="-135"/>
                    <a:pt x="5834" y="335"/>
                  </a:cubicBezTo>
                  <a:cubicBezTo>
                    <a:pt x="6952" y="804"/>
                    <a:pt x="7945" y="1743"/>
                    <a:pt x="7448" y="4717"/>
                  </a:cubicBezTo>
                  <a:cubicBezTo>
                    <a:pt x="6952" y="7691"/>
                    <a:pt x="4966" y="12700"/>
                    <a:pt x="3476" y="15830"/>
                  </a:cubicBezTo>
                  <a:cubicBezTo>
                    <a:pt x="1986" y="18961"/>
                    <a:pt x="993" y="20213"/>
                    <a:pt x="1117" y="20839"/>
                  </a:cubicBezTo>
                  <a:cubicBezTo>
                    <a:pt x="1241" y="21465"/>
                    <a:pt x="2483" y="21465"/>
                    <a:pt x="6083" y="20682"/>
                  </a:cubicBezTo>
                  <a:cubicBezTo>
                    <a:pt x="9683" y="19900"/>
                    <a:pt x="15641" y="18335"/>
                    <a:pt x="21600" y="16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029450" y="568794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280"/>
                    <a:pt x="15429" y="10560"/>
                    <a:pt x="11829" y="14160"/>
                  </a:cubicBezTo>
                  <a:cubicBezTo>
                    <a:pt x="8229" y="17760"/>
                    <a:pt x="411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931150" y="117944"/>
              <a:ext cx="144164" cy="54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82" fill="norm" stroke="1" extrusionOk="0">
                  <a:moveTo>
                    <a:pt x="6574" y="0"/>
                  </a:moveTo>
                  <a:cubicBezTo>
                    <a:pt x="10330" y="1751"/>
                    <a:pt x="14087" y="3503"/>
                    <a:pt x="16904" y="5421"/>
                  </a:cubicBezTo>
                  <a:cubicBezTo>
                    <a:pt x="19722" y="7339"/>
                    <a:pt x="21600" y="9424"/>
                    <a:pt x="21287" y="11801"/>
                  </a:cubicBezTo>
                  <a:cubicBezTo>
                    <a:pt x="20974" y="14178"/>
                    <a:pt x="18470" y="16846"/>
                    <a:pt x="15965" y="18473"/>
                  </a:cubicBezTo>
                  <a:cubicBezTo>
                    <a:pt x="13461" y="20099"/>
                    <a:pt x="10957" y="20683"/>
                    <a:pt x="8922" y="21058"/>
                  </a:cubicBezTo>
                  <a:cubicBezTo>
                    <a:pt x="6887" y="21433"/>
                    <a:pt x="5322" y="21600"/>
                    <a:pt x="3913" y="21392"/>
                  </a:cubicBezTo>
                  <a:cubicBezTo>
                    <a:pt x="2504" y="21183"/>
                    <a:pt x="1252" y="20599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235950" y="6386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366249" y="397344"/>
              <a:ext cx="355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32"/>
                    <a:pt x="3086" y="13263"/>
                    <a:pt x="4179" y="10042"/>
                  </a:cubicBezTo>
                  <a:cubicBezTo>
                    <a:pt x="5271" y="6821"/>
                    <a:pt x="5914" y="4547"/>
                    <a:pt x="6364" y="2842"/>
                  </a:cubicBezTo>
                  <a:cubicBezTo>
                    <a:pt x="6814" y="1137"/>
                    <a:pt x="7071" y="0"/>
                    <a:pt x="6943" y="0"/>
                  </a:cubicBezTo>
                  <a:cubicBezTo>
                    <a:pt x="6814" y="0"/>
                    <a:pt x="6300" y="1137"/>
                    <a:pt x="5721" y="3600"/>
                  </a:cubicBezTo>
                  <a:cubicBezTo>
                    <a:pt x="5143" y="6063"/>
                    <a:pt x="4500" y="9853"/>
                    <a:pt x="4179" y="12126"/>
                  </a:cubicBezTo>
                  <a:cubicBezTo>
                    <a:pt x="3857" y="14400"/>
                    <a:pt x="3857" y="15158"/>
                    <a:pt x="4050" y="15853"/>
                  </a:cubicBezTo>
                  <a:cubicBezTo>
                    <a:pt x="4243" y="16547"/>
                    <a:pt x="4629" y="17179"/>
                    <a:pt x="5271" y="17495"/>
                  </a:cubicBezTo>
                  <a:cubicBezTo>
                    <a:pt x="5914" y="17811"/>
                    <a:pt x="6814" y="17811"/>
                    <a:pt x="8100" y="16737"/>
                  </a:cubicBezTo>
                  <a:cubicBezTo>
                    <a:pt x="9386" y="15663"/>
                    <a:pt x="11057" y="13516"/>
                    <a:pt x="12343" y="11305"/>
                  </a:cubicBezTo>
                  <a:cubicBezTo>
                    <a:pt x="13629" y="9095"/>
                    <a:pt x="14529" y="6821"/>
                    <a:pt x="15107" y="4989"/>
                  </a:cubicBezTo>
                  <a:cubicBezTo>
                    <a:pt x="15686" y="3158"/>
                    <a:pt x="15943" y="1768"/>
                    <a:pt x="16071" y="1642"/>
                  </a:cubicBezTo>
                  <a:cubicBezTo>
                    <a:pt x="16200" y="1516"/>
                    <a:pt x="16200" y="2653"/>
                    <a:pt x="16457" y="4232"/>
                  </a:cubicBezTo>
                  <a:cubicBezTo>
                    <a:pt x="16714" y="5811"/>
                    <a:pt x="17229" y="7832"/>
                    <a:pt x="18129" y="9095"/>
                  </a:cubicBezTo>
                  <a:cubicBezTo>
                    <a:pt x="19029" y="10358"/>
                    <a:pt x="20314" y="10863"/>
                    <a:pt x="2160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480913" y="177561"/>
              <a:ext cx="145687" cy="16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30" fill="norm" stroke="1" extrusionOk="0">
                  <a:moveTo>
                    <a:pt x="1824" y="6806"/>
                  </a:moveTo>
                  <a:cubicBezTo>
                    <a:pt x="1198" y="9440"/>
                    <a:pt x="572" y="12074"/>
                    <a:pt x="259" y="14445"/>
                  </a:cubicBezTo>
                  <a:cubicBezTo>
                    <a:pt x="-54" y="16815"/>
                    <a:pt x="-54" y="18923"/>
                    <a:pt x="103" y="19318"/>
                  </a:cubicBezTo>
                  <a:cubicBezTo>
                    <a:pt x="259" y="19713"/>
                    <a:pt x="572" y="18396"/>
                    <a:pt x="1668" y="15630"/>
                  </a:cubicBezTo>
                  <a:cubicBezTo>
                    <a:pt x="2763" y="12864"/>
                    <a:pt x="4642" y="8650"/>
                    <a:pt x="6207" y="5884"/>
                  </a:cubicBezTo>
                  <a:cubicBezTo>
                    <a:pt x="7772" y="3118"/>
                    <a:pt x="9024" y="1801"/>
                    <a:pt x="10433" y="879"/>
                  </a:cubicBezTo>
                  <a:cubicBezTo>
                    <a:pt x="11842" y="-43"/>
                    <a:pt x="13407" y="-570"/>
                    <a:pt x="14816" y="1010"/>
                  </a:cubicBezTo>
                  <a:cubicBezTo>
                    <a:pt x="16224" y="2591"/>
                    <a:pt x="17476" y="6279"/>
                    <a:pt x="18572" y="9967"/>
                  </a:cubicBezTo>
                  <a:cubicBezTo>
                    <a:pt x="19668" y="13654"/>
                    <a:pt x="20607" y="17342"/>
                    <a:pt x="21546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753600" y="546479"/>
              <a:ext cx="158750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288" y="16956"/>
                    <a:pt x="576" y="12383"/>
                    <a:pt x="1152" y="9073"/>
                  </a:cubicBezTo>
                  <a:cubicBezTo>
                    <a:pt x="1728" y="5762"/>
                    <a:pt x="2592" y="3712"/>
                    <a:pt x="3312" y="2293"/>
                  </a:cubicBezTo>
                  <a:cubicBezTo>
                    <a:pt x="4032" y="874"/>
                    <a:pt x="4608" y="86"/>
                    <a:pt x="5328" y="7"/>
                  </a:cubicBezTo>
                  <a:cubicBezTo>
                    <a:pt x="6048" y="-72"/>
                    <a:pt x="6912" y="559"/>
                    <a:pt x="7488" y="1347"/>
                  </a:cubicBezTo>
                  <a:cubicBezTo>
                    <a:pt x="8064" y="2135"/>
                    <a:pt x="8352" y="3081"/>
                    <a:pt x="8928" y="3870"/>
                  </a:cubicBezTo>
                  <a:cubicBezTo>
                    <a:pt x="9504" y="4658"/>
                    <a:pt x="10368" y="5289"/>
                    <a:pt x="11376" y="5210"/>
                  </a:cubicBezTo>
                  <a:cubicBezTo>
                    <a:pt x="12384" y="5131"/>
                    <a:pt x="13536" y="4343"/>
                    <a:pt x="14832" y="3397"/>
                  </a:cubicBezTo>
                  <a:cubicBezTo>
                    <a:pt x="16128" y="2451"/>
                    <a:pt x="17568" y="1347"/>
                    <a:pt x="18432" y="1347"/>
                  </a:cubicBezTo>
                  <a:cubicBezTo>
                    <a:pt x="19296" y="1347"/>
                    <a:pt x="19584" y="2451"/>
                    <a:pt x="20016" y="4816"/>
                  </a:cubicBezTo>
                  <a:cubicBezTo>
                    <a:pt x="20448" y="7181"/>
                    <a:pt x="21024" y="10807"/>
                    <a:pt x="21600" y="14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976535" y="562444"/>
              <a:ext cx="107265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3" fill="norm" stroke="1" extrusionOk="0">
                  <a:moveTo>
                    <a:pt x="8757" y="0"/>
                  </a:moveTo>
                  <a:cubicBezTo>
                    <a:pt x="6216" y="5122"/>
                    <a:pt x="3675" y="10243"/>
                    <a:pt x="2192" y="13361"/>
                  </a:cubicBezTo>
                  <a:cubicBezTo>
                    <a:pt x="710" y="16478"/>
                    <a:pt x="287" y="17592"/>
                    <a:pt x="75" y="18705"/>
                  </a:cubicBezTo>
                  <a:cubicBezTo>
                    <a:pt x="-137" y="19819"/>
                    <a:pt x="-137" y="20932"/>
                    <a:pt x="3463" y="21266"/>
                  </a:cubicBezTo>
                  <a:cubicBezTo>
                    <a:pt x="7063" y="21600"/>
                    <a:pt x="14263" y="21155"/>
                    <a:pt x="2146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143865" y="575144"/>
              <a:ext cx="155836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24" fill="norm" stroke="1" extrusionOk="0">
                  <a:moveTo>
                    <a:pt x="21490" y="0"/>
                  </a:moveTo>
                  <a:cubicBezTo>
                    <a:pt x="18571" y="0"/>
                    <a:pt x="15652" y="0"/>
                    <a:pt x="12879" y="727"/>
                  </a:cubicBezTo>
                  <a:cubicBezTo>
                    <a:pt x="10106" y="1454"/>
                    <a:pt x="7479" y="2908"/>
                    <a:pt x="5436" y="5504"/>
                  </a:cubicBezTo>
                  <a:cubicBezTo>
                    <a:pt x="3393" y="8100"/>
                    <a:pt x="1933" y="11838"/>
                    <a:pt x="1058" y="14227"/>
                  </a:cubicBezTo>
                  <a:cubicBezTo>
                    <a:pt x="182" y="16615"/>
                    <a:pt x="-110" y="17654"/>
                    <a:pt x="36" y="18692"/>
                  </a:cubicBezTo>
                  <a:cubicBezTo>
                    <a:pt x="182" y="19731"/>
                    <a:pt x="766" y="20769"/>
                    <a:pt x="3393" y="21185"/>
                  </a:cubicBezTo>
                  <a:cubicBezTo>
                    <a:pt x="6020" y="21600"/>
                    <a:pt x="10690" y="21392"/>
                    <a:pt x="1536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172700" y="670394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413999" y="135863"/>
              <a:ext cx="114855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31" fill="norm" stroke="1" extrusionOk="0">
                  <a:moveTo>
                    <a:pt x="0" y="5443"/>
                  </a:moveTo>
                  <a:cubicBezTo>
                    <a:pt x="0" y="4251"/>
                    <a:pt x="0" y="3059"/>
                    <a:pt x="1736" y="2017"/>
                  </a:cubicBezTo>
                  <a:cubicBezTo>
                    <a:pt x="3471" y="974"/>
                    <a:pt x="6943" y="80"/>
                    <a:pt x="10607" y="5"/>
                  </a:cubicBezTo>
                  <a:cubicBezTo>
                    <a:pt x="14271" y="-69"/>
                    <a:pt x="18129" y="676"/>
                    <a:pt x="19864" y="2240"/>
                  </a:cubicBezTo>
                  <a:cubicBezTo>
                    <a:pt x="21600" y="3804"/>
                    <a:pt x="21214" y="6188"/>
                    <a:pt x="18707" y="8794"/>
                  </a:cubicBezTo>
                  <a:cubicBezTo>
                    <a:pt x="16200" y="11401"/>
                    <a:pt x="11571" y="14232"/>
                    <a:pt x="9450" y="16392"/>
                  </a:cubicBezTo>
                  <a:cubicBezTo>
                    <a:pt x="7329" y="18552"/>
                    <a:pt x="7714" y="20041"/>
                    <a:pt x="81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471150" y="6132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137568" y="406587"/>
              <a:ext cx="343233" cy="1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76" fill="norm" stroke="1" extrusionOk="0">
                  <a:moveTo>
                    <a:pt x="6304" y="8044"/>
                  </a:moveTo>
                  <a:cubicBezTo>
                    <a:pt x="6566" y="10599"/>
                    <a:pt x="6828" y="13154"/>
                    <a:pt x="6435" y="15476"/>
                  </a:cubicBezTo>
                  <a:cubicBezTo>
                    <a:pt x="6043" y="17799"/>
                    <a:pt x="4995" y="19889"/>
                    <a:pt x="3883" y="20702"/>
                  </a:cubicBezTo>
                  <a:cubicBezTo>
                    <a:pt x="2770" y="21515"/>
                    <a:pt x="1592" y="21050"/>
                    <a:pt x="806" y="18844"/>
                  </a:cubicBezTo>
                  <a:cubicBezTo>
                    <a:pt x="21" y="16638"/>
                    <a:pt x="-372" y="12689"/>
                    <a:pt x="479" y="9438"/>
                  </a:cubicBezTo>
                  <a:cubicBezTo>
                    <a:pt x="1330" y="6186"/>
                    <a:pt x="3424" y="3631"/>
                    <a:pt x="6239" y="2121"/>
                  </a:cubicBezTo>
                  <a:cubicBezTo>
                    <a:pt x="9053" y="612"/>
                    <a:pt x="12588" y="147"/>
                    <a:pt x="15206" y="31"/>
                  </a:cubicBezTo>
                  <a:cubicBezTo>
                    <a:pt x="17824" y="-85"/>
                    <a:pt x="19526" y="147"/>
                    <a:pt x="21228" y="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512550" y="259345"/>
              <a:ext cx="133350" cy="12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871"/>
                  </a:moveTo>
                  <a:cubicBezTo>
                    <a:pt x="1371" y="791"/>
                    <a:pt x="2743" y="-289"/>
                    <a:pt x="3771" y="71"/>
                  </a:cubicBezTo>
                  <a:cubicBezTo>
                    <a:pt x="4800" y="431"/>
                    <a:pt x="5486" y="2231"/>
                    <a:pt x="6000" y="4751"/>
                  </a:cubicBezTo>
                  <a:cubicBezTo>
                    <a:pt x="6514" y="7271"/>
                    <a:pt x="6857" y="10511"/>
                    <a:pt x="6514" y="12851"/>
                  </a:cubicBezTo>
                  <a:cubicBezTo>
                    <a:pt x="6171" y="15191"/>
                    <a:pt x="5143" y="16631"/>
                    <a:pt x="3943" y="17891"/>
                  </a:cubicBezTo>
                  <a:cubicBezTo>
                    <a:pt x="2743" y="19151"/>
                    <a:pt x="1371" y="20231"/>
                    <a:pt x="1543" y="20771"/>
                  </a:cubicBezTo>
                  <a:cubicBezTo>
                    <a:pt x="1714" y="21311"/>
                    <a:pt x="3429" y="21311"/>
                    <a:pt x="7029" y="20951"/>
                  </a:cubicBezTo>
                  <a:cubicBezTo>
                    <a:pt x="10629" y="20591"/>
                    <a:pt x="16114" y="19871"/>
                    <a:pt x="21600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227377" y="147488"/>
              <a:ext cx="126424" cy="19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90" fill="norm" stroke="1" extrusionOk="0">
                  <a:moveTo>
                    <a:pt x="4222" y="9996"/>
                  </a:moveTo>
                  <a:cubicBezTo>
                    <a:pt x="3142" y="13016"/>
                    <a:pt x="2062" y="16035"/>
                    <a:pt x="1342" y="18125"/>
                  </a:cubicBezTo>
                  <a:cubicBezTo>
                    <a:pt x="622" y="20216"/>
                    <a:pt x="262" y="21377"/>
                    <a:pt x="82" y="21029"/>
                  </a:cubicBezTo>
                  <a:cubicBezTo>
                    <a:pt x="-98" y="20680"/>
                    <a:pt x="-98" y="18822"/>
                    <a:pt x="1342" y="15454"/>
                  </a:cubicBezTo>
                  <a:cubicBezTo>
                    <a:pt x="2782" y="12087"/>
                    <a:pt x="5662" y="7209"/>
                    <a:pt x="7822" y="4306"/>
                  </a:cubicBezTo>
                  <a:cubicBezTo>
                    <a:pt x="9982" y="1403"/>
                    <a:pt x="11422" y="474"/>
                    <a:pt x="13042" y="125"/>
                  </a:cubicBezTo>
                  <a:cubicBezTo>
                    <a:pt x="14662" y="-223"/>
                    <a:pt x="16462" y="9"/>
                    <a:pt x="17902" y="2680"/>
                  </a:cubicBezTo>
                  <a:cubicBezTo>
                    <a:pt x="19342" y="5351"/>
                    <a:pt x="20422" y="10461"/>
                    <a:pt x="21502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398250" y="629030"/>
              <a:ext cx="152400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200" y="17232"/>
                    <a:pt x="2400" y="12949"/>
                    <a:pt x="3450" y="9598"/>
                  </a:cubicBezTo>
                  <a:cubicBezTo>
                    <a:pt x="4500" y="6246"/>
                    <a:pt x="5400" y="3825"/>
                    <a:pt x="6300" y="2243"/>
                  </a:cubicBezTo>
                  <a:cubicBezTo>
                    <a:pt x="7200" y="660"/>
                    <a:pt x="8100" y="-85"/>
                    <a:pt x="8550" y="8"/>
                  </a:cubicBezTo>
                  <a:cubicBezTo>
                    <a:pt x="9000" y="101"/>
                    <a:pt x="9000" y="1032"/>
                    <a:pt x="9000" y="1963"/>
                  </a:cubicBezTo>
                  <a:cubicBezTo>
                    <a:pt x="9000" y="2894"/>
                    <a:pt x="9000" y="3825"/>
                    <a:pt x="9450" y="4663"/>
                  </a:cubicBezTo>
                  <a:cubicBezTo>
                    <a:pt x="9900" y="5501"/>
                    <a:pt x="10800" y="6246"/>
                    <a:pt x="12150" y="6246"/>
                  </a:cubicBezTo>
                  <a:cubicBezTo>
                    <a:pt x="13500" y="6246"/>
                    <a:pt x="15300" y="5501"/>
                    <a:pt x="16950" y="4943"/>
                  </a:cubicBezTo>
                  <a:cubicBezTo>
                    <a:pt x="18600" y="4384"/>
                    <a:pt x="20100" y="4012"/>
                    <a:pt x="20850" y="4384"/>
                  </a:cubicBezTo>
                  <a:cubicBezTo>
                    <a:pt x="21600" y="4756"/>
                    <a:pt x="21600" y="5874"/>
                    <a:pt x="21600" y="7922"/>
                  </a:cubicBezTo>
                  <a:cubicBezTo>
                    <a:pt x="21600" y="9970"/>
                    <a:pt x="21600" y="12949"/>
                    <a:pt x="21600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1602539" y="664044"/>
              <a:ext cx="113211" cy="21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9" fill="norm" stroke="1" extrusionOk="0">
                  <a:moveTo>
                    <a:pt x="6994" y="0"/>
                  </a:moveTo>
                  <a:cubicBezTo>
                    <a:pt x="5794" y="4447"/>
                    <a:pt x="4594" y="8894"/>
                    <a:pt x="3394" y="12071"/>
                  </a:cubicBezTo>
                  <a:cubicBezTo>
                    <a:pt x="2194" y="15247"/>
                    <a:pt x="994" y="17153"/>
                    <a:pt x="394" y="18635"/>
                  </a:cubicBezTo>
                  <a:cubicBezTo>
                    <a:pt x="-206" y="20118"/>
                    <a:pt x="-206" y="21176"/>
                    <a:pt x="994" y="21388"/>
                  </a:cubicBezTo>
                  <a:cubicBezTo>
                    <a:pt x="2194" y="21600"/>
                    <a:pt x="4594" y="20965"/>
                    <a:pt x="8194" y="20012"/>
                  </a:cubicBezTo>
                  <a:cubicBezTo>
                    <a:pt x="11794" y="19059"/>
                    <a:pt x="16594" y="17788"/>
                    <a:pt x="21394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730405" y="697038"/>
              <a:ext cx="156796" cy="17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95" fill="norm" stroke="1" extrusionOk="0">
                  <a:moveTo>
                    <a:pt x="21334" y="606"/>
                  </a:moveTo>
                  <a:cubicBezTo>
                    <a:pt x="17302" y="103"/>
                    <a:pt x="13270" y="-399"/>
                    <a:pt x="10246" y="480"/>
                  </a:cubicBezTo>
                  <a:cubicBezTo>
                    <a:pt x="7222" y="1359"/>
                    <a:pt x="5206" y="3620"/>
                    <a:pt x="3622" y="6382"/>
                  </a:cubicBezTo>
                  <a:cubicBezTo>
                    <a:pt x="2038" y="9145"/>
                    <a:pt x="886" y="12410"/>
                    <a:pt x="310" y="14796"/>
                  </a:cubicBezTo>
                  <a:cubicBezTo>
                    <a:pt x="-266" y="17182"/>
                    <a:pt x="-266" y="18689"/>
                    <a:pt x="2326" y="19694"/>
                  </a:cubicBezTo>
                  <a:cubicBezTo>
                    <a:pt x="4918" y="20699"/>
                    <a:pt x="10102" y="21201"/>
                    <a:pt x="13558" y="21075"/>
                  </a:cubicBezTo>
                  <a:cubicBezTo>
                    <a:pt x="17014" y="20950"/>
                    <a:pt x="18742" y="20196"/>
                    <a:pt x="20470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785599" y="74659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2020549" y="239541"/>
              <a:ext cx="96398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30" fill="norm" stroke="1" extrusionOk="0">
                  <a:moveTo>
                    <a:pt x="0" y="3687"/>
                  </a:moveTo>
                  <a:cubicBezTo>
                    <a:pt x="0" y="2904"/>
                    <a:pt x="0" y="2121"/>
                    <a:pt x="1149" y="1417"/>
                  </a:cubicBezTo>
                  <a:cubicBezTo>
                    <a:pt x="2298" y="713"/>
                    <a:pt x="4596" y="87"/>
                    <a:pt x="8043" y="8"/>
                  </a:cubicBezTo>
                  <a:cubicBezTo>
                    <a:pt x="11489" y="-70"/>
                    <a:pt x="16085" y="400"/>
                    <a:pt x="18613" y="1965"/>
                  </a:cubicBezTo>
                  <a:cubicBezTo>
                    <a:pt x="21140" y="3530"/>
                    <a:pt x="21600" y="6191"/>
                    <a:pt x="19991" y="8382"/>
                  </a:cubicBezTo>
                  <a:cubicBezTo>
                    <a:pt x="18383" y="10573"/>
                    <a:pt x="14706" y="12295"/>
                    <a:pt x="14017" y="14408"/>
                  </a:cubicBezTo>
                  <a:cubicBezTo>
                    <a:pt x="13328" y="16521"/>
                    <a:pt x="15626" y="19026"/>
                    <a:pt x="17923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2077064" y="75294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657350" y="2127459"/>
              <a:ext cx="387350" cy="50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129"/>
                  </a:moveTo>
                  <a:cubicBezTo>
                    <a:pt x="472" y="3400"/>
                    <a:pt x="944" y="3671"/>
                    <a:pt x="2125" y="3581"/>
                  </a:cubicBezTo>
                  <a:cubicBezTo>
                    <a:pt x="3305" y="3491"/>
                    <a:pt x="5193" y="3039"/>
                    <a:pt x="6433" y="2632"/>
                  </a:cubicBezTo>
                  <a:cubicBezTo>
                    <a:pt x="7672" y="2225"/>
                    <a:pt x="8262" y="1864"/>
                    <a:pt x="8675" y="1457"/>
                  </a:cubicBezTo>
                  <a:cubicBezTo>
                    <a:pt x="9089" y="1051"/>
                    <a:pt x="9325" y="599"/>
                    <a:pt x="9148" y="328"/>
                  </a:cubicBezTo>
                  <a:cubicBezTo>
                    <a:pt x="8970" y="56"/>
                    <a:pt x="8380" y="-34"/>
                    <a:pt x="7790" y="11"/>
                  </a:cubicBezTo>
                  <a:cubicBezTo>
                    <a:pt x="7200" y="56"/>
                    <a:pt x="6610" y="237"/>
                    <a:pt x="6079" y="734"/>
                  </a:cubicBezTo>
                  <a:cubicBezTo>
                    <a:pt x="5548" y="1231"/>
                    <a:pt x="5075" y="2045"/>
                    <a:pt x="5311" y="3445"/>
                  </a:cubicBezTo>
                  <a:cubicBezTo>
                    <a:pt x="5548" y="4846"/>
                    <a:pt x="6492" y="6835"/>
                    <a:pt x="7259" y="8868"/>
                  </a:cubicBezTo>
                  <a:cubicBezTo>
                    <a:pt x="8026" y="10902"/>
                    <a:pt x="8616" y="12980"/>
                    <a:pt x="8675" y="14788"/>
                  </a:cubicBezTo>
                  <a:cubicBezTo>
                    <a:pt x="8734" y="16595"/>
                    <a:pt x="8262" y="18132"/>
                    <a:pt x="7790" y="19126"/>
                  </a:cubicBezTo>
                  <a:cubicBezTo>
                    <a:pt x="7318" y="20120"/>
                    <a:pt x="6846" y="20572"/>
                    <a:pt x="6256" y="20888"/>
                  </a:cubicBezTo>
                  <a:cubicBezTo>
                    <a:pt x="5666" y="21204"/>
                    <a:pt x="4957" y="21385"/>
                    <a:pt x="4308" y="21476"/>
                  </a:cubicBezTo>
                  <a:cubicBezTo>
                    <a:pt x="3659" y="21566"/>
                    <a:pt x="3069" y="21566"/>
                    <a:pt x="2656" y="21204"/>
                  </a:cubicBezTo>
                  <a:cubicBezTo>
                    <a:pt x="2243" y="20843"/>
                    <a:pt x="2007" y="20120"/>
                    <a:pt x="2184" y="19578"/>
                  </a:cubicBezTo>
                  <a:cubicBezTo>
                    <a:pt x="2361" y="19035"/>
                    <a:pt x="2951" y="18674"/>
                    <a:pt x="3895" y="18538"/>
                  </a:cubicBezTo>
                  <a:cubicBezTo>
                    <a:pt x="4839" y="18403"/>
                    <a:pt x="6138" y="18493"/>
                    <a:pt x="7318" y="18855"/>
                  </a:cubicBezTo>
                  <a:cubicBezTo>
                    <a:pt x="8498" y="19216"/>
                    <a:pt x="9561" y="19849"/>
                    <a:pt x="11626" y="20120"/>
                  </a:cubicBezTo>
                  <a:cubicBezTo>
                    <a:pt x="13692" y="20391"/>
                    <a:pt x="16761" y="20301"/>
                    <a:pt x="18590" y="20165"/>
                  </a:cubicBezTo>
                  <a:cubicBezTo>
                    <a:pt x="20420" y="20030"/>
                    <a:pt x="21010" y="19849"/>
                    <a:pt x="21600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189679" y="2069215"/>
              <a:ext cx="147121" cy="53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43" fill="norm" stroke="1" extrusionOk="0">
                  <a:moveTo>
                    <a:pt x="21145" y="3218"/>
                  </a:moveTo>
                  <a:cubicBezTo>
                    <a:pt x="21145" y="2796"/>
                    <a:pt x="21145" y="2374"/>
                    <a:pt x="21145" y="1784"/>
                  </a:cubicBezTo>
                  <a:cubicBezTo>
                    <a:pt x="21145" y="1193"/>
                    <a:pt x="21145" y="434"/>
                    <a:pt x="20232" y="138"/>
                  </a:cubicBezTo>
                  <a:cubicBezTo>
                    <a:pt x="19320" y="-157"/>
                    <a:pt x="17494" y="12"/>
                    <a:pt x="15213" y="729"/>
                  </a:cubicBezTo>
                  <a:cubicBezTo>
                    <a:pt x="12931" y="1446"/>
                    <a:pt x="10193" y="2712"/>
                    <a:pt x="7455" y="4695"/>
                  </a:cubicBezTo>
                  <a:cubicBezTo>
                    <a:pt x="4717" y="6677"/>
                    <a:pt x="1979" y="9377"/>
                    <a:pt x="762" y="11824"/>
                  </a:cubicBezTo>
                  <a:cubicBezTo>
                    <a:pt x="-455" y="14271"/>
                    <a:pt x="-151" y="16465"/>
                    <a:pt x="1218" y="18026"/>
                  </a:cubicBezTo>
                  <a:cubicBezTo>
                    <a:pt x="2587" y="19587"/>
                    <a:pt x="5021" y="20515"/>
                    <a:pt x="7759" y="20979"/>
                  </a:cubicBezTo>
                  <a:cubicBezTo>
                    <a:pt x="10497" y="21443"/>
                    <a:pt x="13539" y="21443"/>
                    <a:pt x="1658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419991" y="2166566"/>
              <a:ext cx="310509" cy="38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89" fill="norm" stroke="1" extrusionOk="0">
                  <a:moveTo>
                    <a:pt x="10535" y="3986"/>
                  </a:moveTo>
                  <a:cubicBezTo>
                    <a:pt x="9947" y="3636"/>
                    <a:pt x="9359" y="3286"/>
                    <a:pt x="8624" y="3286"/>
                  </a:cubicBezTo>
                  <a:cubicBezTo>
                    <a:pt x="7890" y="3286"/>
                    <a:pt x="7008" y="3636"/>
                    <a:pt x="5759" y="4921"/>
                  </a:cubicBezTo>
                  <a:cubicBezTo>
                    <a:pt x="4510" y="6205"/>
                    <a:pt x="2894" y="8423"/>
                    <a:pt x="1865" y="10700"/>
                  </a:cubicBezTo>
                  <a:cubicBezTo>
                    <a:pt x="837" y="12977"/>
                    <a:pt x="396" y="15312"/>
                    <a:pt x="175" y="16830"/>
                  </a:cubicBezTo>
                  <a:cubicBezTo>
                    <a:pt x="-45" y="18348"/>
                    <a:pt x="-45" y="19048"/>
                    <a:pt x="102" y="19690"/>
                  </a:cubicBezTo>
                  <a:cubicBezTo>
                    <a:pt x="249" y="20332"/>
                    <a:pt x="543" y="20916"/>
                    <a:pt x="1057" y="21208"/>
                  </a:cubicBezTo>
                  <a:cubicBezTo>
                    <a:pt x="1571" y="21500"/>
                    <a:pt x="2306" y="21500"/>
                    <a:pt x="3996" y="20741"/>
                  </a:cubicBezTo>
                  <a:cubicBezTo>
                    <a:pt x="5686" y="19982"/>
                    <a:pt x="8331" y="18464"/>
                    <a:pt x="10461" y="16246"/>
                  </a:cubicBezTo>
                  <a:cubicBezTo>
                    <a:pt x="12592" y="14028"/>
                    <a:pt x="14208" y="11109"/>
                    <a:pt x="14869" y="8423"/>
                  </a:cubicBezTo>
                  <a:cubicBezTo>
                    <a:pt x="15531" y="5738"/>
                    <a:pt x="15237" y="3286"/>
                    <a:pt x="14061" y="1826"/>
                  </a:cubicBezTo>
                  <a:cubicBezTo>
                    <a:pt x="12886" y="367"/>
                    <a:pt x="10828" y="-100"/>
                    <a:pt x="9065" y="17"/>
                  </a:cubicBezTo>
                  <a:cubicBezTo>
                    <a:pt x="7302" y="134"/>
                    <a:pt x="5833" y="834"/>
                    <a:pt x="4731" y="1768"/>
                  </a:cubicBezTo>
                  <a:cubicBezTo>
                    <a:pt x="3628" y="2702"/>
                    <a:pt x="2894" y="3870"/>
                    <a:pt x="2820" y="5212"/>
                  </a:cubicBezTo>
                  <a:cubicBezTo>
                    <a:pt x="2747" y="6555"/>
                    <a:pt x="3335" y="8073"/>
                    <a:pt x="5392" y="8949"/>
                  </a:cubicBezTo>
                  <a:cubicBezTo>
                    <a:pt x="7449" y="9824"/>
                    <a:pt x="10975" y="10058"/>
                    <a:pt x="13914" y="9883"/>
                  </a:cubicBezTo>
                  <a:cubicBezTo>
                    <a:pt x="16853" y="9708"/>
                    <a:pt x="19204" y="9124"/>
                    <a:pt x="21555" y="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755900" y="2048344"/>
              <a:ext cx="15815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0" y="0"/>
                  </a:moveTo>
                  <a:cubicBezTo>
                    <a:pt x="4488" y="1507"/>
                    <a:pt x="8977" y="3014"/>
                    <a:pt x="12764" y="4814"/>
                  </a:cubicBezTo>
                  <a:cubicBezTo>
                    <a:pt x="16551" y="6614"/>
                    <a:pt x="19636" y="8707"/>
                    <a:pt x="20618" y="11051"/>
                  </a:cubicBezTo>
                  <a:cubicBezTo>
                    <a:pt x="21600" y="13395"/>
                    <a:pt x="20478" y="15991"/>
                    <a:pt x="17112" y="17791"/>
                  </a:cubicBezTo>
                  <a:cubicBezTo>
                    <a:pt x="13745" y="19591"/>
                    <a:pt x="8135" y="20595"/>
                    <a:pt x="2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333750" y="2321394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08" y="0"/>
                    <a:pt x="11815" y="0"/>
                    <a:pt x="15415" y="3600"/>
                  </a:cubicBezTo>
                  <a:cubicBezTo>
                    <a:pt x="19015" y="7200"/>
                    <a:pt x="2030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365499" y="2499194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241764" y="2194394"/>
              <a:ext cx="177836" cy="41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01" fill="norm" stroke="1" extrusionOk="0">
                  <a:moveTo>
                    <a:pt x="21350" y="0"/>
                  </a:moveTo>
                  <a:cubicBezTo>
                    <a:pt x="19063" y="2496"/>
                    <a:pt x="16776" y="4993"/>
                    <a:pt x="13726" y="8141"/>
                  </a:cubicBezTo>
                  <a:cubicBezTo>
                    <a:pt x="10677" y="11288"/>
                    <a:pt x="6865" y="15087"/>
                    <a:pt x="4578" y="17258"/>
                  </a:cubicBezTo>
                  <a:cubicBezTo>
                    <a:pt x="2291" y="19429"/>
                    <a:pt x="1529" y="19972"/>
                    <a:pt x="894" y="20515"/>
                  </a:cubicBezTo>
                  <a:cubicBezTo>
                    <a:pt x="258" y="21057"/>
                    <a:pt x="-250" y="21600"/>
                    <a:pt x="131" y="21329"/>
                  </a:cubicBezTo>
                  <a:cubicBezTo>
                    <a:pt x="512" y="21057"/>
                    <a:pt x="1783" y="19972"/>
                    <a:pt x="3054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514850" y="2194394"/>
              <a:ext cx="127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18"/>
                    <a:pt x="14400" y="7636"/>
                    <a:pt x="10800" y="11236"/>
                  </a:cubicBezTo>
                  <a:cubicBezTo>
                    <a:pt x="7200" y="14836"/>
                    <a:pt x="3600" y="182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171950" y="2246895"/>
              <a:ext cx="552450" cy="9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248" y="18814"/>
                    <a:pt x="497" y="16414"/>
                    <a:pt x="1572" y="13774"/>
                  </a:cubicBezTo>
                  <a:cubicBezTo>
                    <a:pt x="2648" y="11134"/>
                    <a:pt x="4552" y="8254"/>
                    <a:pt x="7076" y="5614"/>
                  </a:cubicBezTo>
                  <a:cubicBezTo>
                    <a:pt x="9600" y="2974"/>
                    <a:pt x="12745" y="574"/>
                    <a:pt x="15269" y="94"/>
                  </a:cubicBezTo>
                  <a:cubicBezTo>
                    <a:pt x="17793" y="-386"/>
                    <a:pt x="19697" y="1054"/>
                    <a:pt x="2160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235450" y="2880194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248150" y="274049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318000" y="2842094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356099" y="2918294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575320" y="2823044"/>
              <a:ext cx="4113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413"/>
                    <a:pt x="3529" y="8826"/>
                    <a:pt x="957" y="12426"/>
                  </a:cubicBezTo>
                  <a:cubicBezTo>
                    <a:pt x="-1614" y="16026"/>
                    <a:pt x="1472" y="18813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349750" y="1950041"/>
              <a:ext cx="171450" cy="19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11923"/>
                  </a:moveTo>
                  <a:cubicBezTo>
                    <a:pt x="267" y="13287"/>
                    <a:pt x="533" y="14652"/>
                    <a:pt x="800" y="16357"/>
                  </a:cubicBezTo>
                  <a:cubicBezTo>
                    <a:pt x="1067" y="18062"/>
                    <a:pt x="1333" y="20109"/>
                    <a:pt x="1467" y="20563"/>
                  </a:cubicBezTo>
                  <a:cubicBezTo>
                    <a:pt x="1600" y="21018"/>
                    <a:pt x="1600" y="19881"/>
                    <a:pt x="2667" y="16698"/>
                  </a:cubicBezTo>
                  <a:cubicBezTo>
                    <a:pt x="3733" y="13515"/>
                    <a:pt x="5867" y="8285"/>
                    <a:pt x="7333" y="5216"/>
                  </a:cubicBezTo>
                  <a:cubicBezTo>
                    <a:pt x="8800" y="2146"/>
                    <a:pt x="9600" y="1237"/>
                    <a:pt x="10667" y="555"/>
                  </a:cubicBezTo>
                  <a:cubicBezTo>
                    <a:pt x="11733" y="-127"/>
                    <a:pt x="13067" y="-582"/>
                    <a:pt x="14933" y="1692"/>
                  </a:cubicBezTo>
                  <a:cubicBezTo>
                    <a:pt x="16800" y="3965"/>
                    <a:pt x="19200" y="8967"/>
                    <a:pt x="20400" y="12605"/>
                  </a:cubicBezTo>
                  <a:cubicBezTo>
                    <a:pt x="21600" y="16243"/>
                    <a:pt x="21600" y="18517"/>
                    <a:pt x="2160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163293" y="2147427"/>
              <a:ext cx="109885" cy="5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39" fill="norm" stroke="1" extrusionOk="0">
                  <a:moveTo>
                    <a:pt x="20260" y="3983"/>
                  </a:moveTo>
                  <a:cubicBezTo>
                    <a:pt x="20660" y="3067"/>
                    <a:pt x="21060" y="2151"/>
                    <a:pt x="20460" y="1503"/>
                  </a:cubicBezTo>
                  <a:cubicBezTo>
                    <a:pt x="19860" y="854"/>
                    <a:pt x="18260" y="472"/>
                    <a:pt x="16460" y="243"/>
                  </a:cubicBezTo>
                  <a:cubicBezTo>
                    <a:pt x="14660" y="14"/>
                    <a:pt x="12660" y="-62"/>
                    <a:pt x="11060" y="52"/>
                  </a:cubicBezTo>
                  <a:cubicBezTo>
                    <a:pt x="9460" y="167"/>
                    <a:pt x="8260" y="472"/>
                    <a:pt x="6260" y="1655"/>
                  </a:cubicBezTo>
                  <a:cubicBezTo>
                    <a:pt x="4260" y="2838"/>
                    <a:pt x="1460" y="4899"/>
                    <a:pt x="460" y="7418"/>
                  </a:cubicBezTo>
                  <a:cubicBezTo>
                    <a:pt x="-540" y="9937"/>
                    <a:pt x="260" y="12913"/>
                    <a:pt x="1260" y="15050"/>
                  </a:cubicBezTo>
                  <a:cubicBezTo>
                    <a:pt x="2260" y="17187"/>
                    <a:pt x="3460" y="18485"/>
                    <a:pt x="4260" y="19515"/>
                  </a:cubicBezTo>
                  <a:cubicBezTo>
                    <a:pt x="5060" y="20546"/>
                    <a:pt x="5460" y="21309"/>
                    <a:pt x="4860" y="21424"/>
                  </a:cubicBezTo>
                  <a:cubicBezTo>
                    <a:pt x="4260" y="21538"/>
                    <a:pt x="2660" y="21004"/>
                    <a:pt x="1060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073649" y="2530944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295900" y="2607144"/>
              <a:ext cx="139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443"/>
                    <a:pt x="9164" y="6887"/>
                    <a:pt x="12764" y="10487"/>
                  </a:cubicBezTo>
                  <a:cubicBezTo>
                    <a:pt x="16364" y="14087"/>
                    <a:pt x="18982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305922" y="2588094"/>
              <a:ext cx="13602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5374" y="4615"/>
                    <a:pt x="9393" y="9231"/>
                    <a:pt x="5738" y="12554"/>
                  </a:cubicBezTo>
                  <a:cubicBezTo>
                    <a:pt x="2082" y="15877"/>
                    <a:pt x="753" y="17908"/>
                    <a:pt x="254" y="19200"/>
                  </a:cubicBezTo>
                  <a:cubicBezTo>
                    <a:pt x="-244" y="20492"/>
                    <a:pt x="88" y="21046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587734" y="2234245"/>
              <a:ext cx="152666" cy="41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10" fill="norm" stroke="1" extrusionOk="0">
                  <a:moveTo>
                    <a:pt x="21341" y="1219"/>
                  </a:moveTo>
                  <a:cubicBezTo>
                    <a:pt x="20453" y="783"/>
                    <a:pt x="19566" y="346"/>
                    <a:pt x="18382" y="128"/>
                  </a:cubicBezTo>
                  <a:cubicBezTo>
                    <a:pt x="17199" y="-90"/>
                    <a:pt x="15719" y="-90"/>
                    <a:pt x="13352" y="619"/>
                  </a:cubicBezTo>
                  <a:cubicBezTo>
                    <a:pt x="10985" y="1328"/>
                    <a:pt x="7730" y="2746"/>
                    <a:pt x="5067" y="5201"/>
                  </a:cubicBezTo>
                  <a:cubicBezTo>
                    <a:pt x="2404" y="7655"/>
                    <a:pt x="333" y="11146"/>
                    <a:pt x="37" y="13928"/>
                  </a:cubicBezTo>
                  <a:cubicBezTo>
                    <a:pt x="-259" y="16710"/>
                    <a:pt x="1220" y="18783"/>
                    <a:pt x="4327" y="19928"/>
                  </a:cubicBezTo>
                  <a:cubicBezTo>
                    <a:pt x="7434" y="21074"/>
                    <a:pt x="12168" y="21292"/>
                    <a:pt x="1690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829300" y="2308694"/>
              <a:ext cx="2095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3820"/>
                    <a:pt x="5673" y="7641"/>
                    <a:pt x="8073" y="10727"/>
                  </a:cubicBezTo>
                  <a:cubicBezTo>
                    <a:pt x="10473" y="13812"/>
                    <a:pt x="12436" y="16163"/>
                    <a:pt x="14618" y="1785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835649" y="2257894"/>
              <a:ext cx="184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836"/>
                    <a:pt x="14152" y="5673"/>
                    <a:pt x="10800" y="8509"/>
                  </a:cubicBezTo>
                  <a:cubicBezTo>
                    <a:pt x="7448" y="11345"/>
                    <a:pt x="4469" y="14182"/>
                    <a:pt x="2731" y="16364"/>
                  </a:cubicBezTo>
                  <a:cubicBezTo>
                    <a:pt x="993" y="18545"/>
                    <a:pt x="497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102350" y="255634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121400" y="2416644"/>
              <a:ext cx="2942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98" fill="norm" stroke="1" extrusionOk="0">
                  <a:moveTo>
                    <a:pt x="0" y="0"/>
                  </a:moveTo>
                  <a:cubicBezTo>
                    <a:pt x="0" y="7200"/>
                    <a:pt x="0" y="14400"/>
                    <a:pt x="4320" y="18000"/>
                  </a:cubicBezTo>
                  <a:cubicBezTo>
                    <a:pt x="8640" y="21600"/>
                    <a:pt x="17280" y="21600"/>
                    <a:pt x="19440" y="18720"/>
                  </a:cubicBezTo>
                  <a:cubicBezTo>
                    <a:pt x="21600" y="15840"/>
                    <a:pt x="17280" y="10080"/>
                    <a:pt x="1296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197600" y="2257894"/>
              <a:ext cx="117754" cy="47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75" fill="norm" stroke="1" extrusionOk="0">
                  <a:moveTo>
                    <a:pt x="7821" y="0"/>
                  </a:moveTo>
                  <a:cubicBezTo>
                    <a:pt x="12662" y="2700"/>
                    <a:pt x="17503" y="5400"/>
                    <a:pt x="19552" y="8293"/>
                  </a:cubicBezTo>
                  <a:cubicBezTo>
                    <a:pt x="21600" y="11186"/>
                    <a:pt x="20855" y="14271"/>
                    <a:pt x="18062" y="16538"/>
                  </a:cubicBezTo>
                  <a:cubicBezTo>
                    <a:pt x="15269" y="18804"/>
                    <a:pt x="10428" y="20250"/>
                    <a:pt x="7076" y="20925"/>
                  </a:cubicBezTo>
                  <a:cubicBezTo>
                    <a:pt x="3724" y="21600"/>
                    <a:pt x="1862" y="21504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606800" y="4242766"/>
              <a:ext cx="2349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449" y="521"/>
                    <a:pt x="10897" y="-1443"/>
                    <a:pt x="14497" y="1502"/>
                  </a:cubicBezTo>
                  <a:cubicBezTo>
                    <a:pt x="18097" y="4448"/>
                    <a:pt x="1984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689350" y="4416894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571460" y="4251794"/>
              <a:ext cx="114840" cy="33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1" fill="norm" stroke="1" extrusionOk="0">
                  <a:moveTo>
                    <a:pt x="21307" y="0"/>
                  </a:moveTo>
                  <a:cubicBezTo>
                    <a:pt x="16987" y="4159"/>
                    <a:pt x="12667" y="8318"/>
                    <a:pt x="9329" y="11538"/>
                  </a:cubicBezTo>
                  <a:cubicBezTo>
                    <a:pt x="5991" y="14758"/>
                    <a:pt x="3634" y="17039"/>
                    <a:pt x="2063" y="18648"/>
                  </a:cubicBezTo>
                  <a:cubicBezTo>
                    <a:pt x="492" y="20258"/>
                    <a:pt x="-293" y="21198"/>
                    <a:pt x="100" y="21399"/>
                  </a:cubicBezTo>
                  <a:cubicBezTo>
                    <a:pt x="492" y="21600"/>
                    <a:pt x="2063" y="21063"/>
                    <a:pt x="3831" y="20258"/>
                  </a:cubicBezTo>
                  <a:cubicBezTo>
                    <a:pt x="5598" y="19453"/>
                    <a:pt x="7562" y="18380"/>
                    <a:pt x="9525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762499" y="4283544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20"/>
                    <a:pt x="16800" y="7641"/>
                    <a:pt x="13200" y="11241"/>
                  </a:cubicBezTo>
                  <a:cubicBezTo>
                    <a:pt x="9600" y="14841"/>
                    <a:pt x="480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476750" y="4271979"/>
              <a:ext cx="482600" cy="4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92" fill="norm" stroke="1" extrusionOk="0">
                  <a:moveTo>
                    <a:pt x="0" y="17147"/>
                  </a:moveTo>
                  <a:cubicBezTo>
                    <a:pt x="1232" y="12237"/>
                    <a:pt x="2463" y="7328"/>
                    <a:pt x="4547" y="3892"/>
                  </a:cubicBezTo>
                  <a:cubicBezTo>
                    <a:pt x="6632" y="456"/>
                    <a:pt x="9568" y="-1508"/>
                    <a:pt x="12553" y="1437"/>
                  </a:cubicBezTo>
                  <a:cubicBezTo>
                    <a:pt x="15537" y="4383"/>
                    <a:pt x="18568" y="12237"/>
                    <a:pt x="21600" y="2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495800" y="486774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521200" y="474709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559300" y="4852050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50" y="1118"/>
                    <a:pt x="9900" y="-1582"/>
                    <a:pt x="13500" y="1118"/>
                  </a:cubicBezTo>
                  <a:cubicBezTo>
                    <a:pt x="17100" y="3818"/>
                    <a:pt x="193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584700" y="4905844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749799" y="4848694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654814" y="4047498"/>
              <a:ext cx="133087" cy="10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996" fill="norm" stroke="1" extrusionOk="0">
                  <a:moveTo>
                    <a:pt x="986" y="2656"/>
                  </a:moveTo>
                  <a:cubicBezTo>
                    <a:pt x="643" y="7139"/>
                    <a:pt x="300" y="11622"/>
                    <a:pt x="128" y="14883"/>
                  </a:cubicBezTo>
                  <a:cubicBezTo>
                    <a:pt x="-43" y="18143"/>
                    <a:pt x="-43" y="20181"/>
                    <a:pt x="128" y="19773"/>
                  </a:cubicBezTo>
                  <a:cubicBezTo>
                    <a:pt x="300" y="19366"/>
                    <a:pt x="643" y="16513"/>
                    <a:pt x="1671" y="13253"/>
                  </a:cubicBezTo>
                  <a:cubicBezTo>
                    <a:pt x="2700" y="9992"/>
                    <a:pt x="4414" y="6324"/>
                    <a:pt x="5957" y="3675"/>
                  </a:cubicBezTo>
                  <a:cubicBezTo>
                    <a:pt x="7500" y="1026"/>
                    <a:pt x="8871" y="-604"/>
                    <a:pt x="11100" y="211"/>
                  </a:cubicBezTo>
                  <a:cubicBezTo>
                    <a:pt x="13328" y="1026"/>
                    <a:pt x="16414" y="4287"/>
                    <a:pt x="18300" y="8158"/>
                  </a:cubicBezTo>
                  <a:cubicBezTo>
                    <a:pt x="20186" y="12030"/>
                    <a:pt x="20871" y="16513"/>
                    <a:pt x="21557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568950" y="4100390"/>
              <a:ext cx="25400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660"/>
                  </a:moveTo>
                  <a:cubicBezTo>
                    <a:pt x="3600" y="796"/>
                    <a:pt x="7200" y="-68"/>
                    <a:pt x="9900" y="4"/>
                  </a:cubicBezTo>
                  <a:cubicBezTo>
                    <a:pt x="12600" y="76"/>
                    <a:pt x="14400" y="1084"/>
                    <a:pt x="16200" y="3964"/>
                  </a:cubicBezTo>
                  <a:cubicBezTo>
                    <a:pt x="18000" y="6844"/>
                    <a:pt x="19800" y="11596"/>
                    <a:pt x="20700" y="14836"/>
                  </a:cubicBezTo>
                  <a:cubicBezTo>
                    <a:pt x="21600" y="18076"/>
                    <a:pt x="21600" y="19804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321300" y="4467694"/>
              <a:ext cx="628650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6200"/>
                  </a:moveTo>
                  <a:cubicBezTo>
                    <a:pt x="1382" y="18900"/>
                    <a:pt x="2764" y="21600"/>
                    <a:pt x="4800" y="20250"/>
                  </a:cubicBezTo>
                  <a:cubicBezTo>
                    <a:pt x="6836" y="18900"/>
                    <a:pt x="9527" y="13500"/>
                    <a:pt x="12255" y="10125"/>
                  </a:cubicBezTo>
                  <a:cubicBezTo>
                    <a:pt x="14982" y="6750"/>
                    <a:pt x="17745" y="5400"/>
                    <a:pt x="19309" y="4050"/>
                  </a:cubicBezTo>
                  <a:cubicBezTo>
                    <a:pt x="20873" y="2700"/>
                    <a:pt x="2123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224109" y="4816944"/>
              <a:ext cx="300392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1" fill="norm" stroke="1" extrusionOk="0">
                  <a:moveTo>
                    <a:pt x="7388" y="2197"/>
                  </a:moveTo>
                  <a:cubicBezTo>
                    <a:pt x="6331" y="7688"/>
                    <a:pt x="5274" y="13180"/>
                    <a:pt x="4443" y="16475"/>
                  </a:cubicBezTo>
                  <a:cubicBezTo>
                    <a:pt x="3612" y="19769"/>
                    <a:pt x="3008" y="20868"/>
                    <a:pt x="2328" y="21234"/>
                  </a:cubicBezTo>
                  <a:cubicBezTo>
                    <a:pt x="1649" y="21600"/>
                    <a:pt x="893" y="21234"/>
                    <a:pt x="440" y="20136"/>
                  </a:cubicBezTo>
                  <a:cubicBezTo>
                    <a:pt x="-13" y="19037"/>
                    <a:pt x="-164" y="17207"/>
                    <a:pt x="214" y="14827"/>
                  </a:cubicBezTo>
                  <a:cubicBezTo>
                    <a:pt x="591" y="12447"/>
                    <a:pt x="1498" y="9519"/>
                    <a:pt x="4141" y="7505"/>
                  </a:cubicBezTo>
                  <a:cubicBezTo>
                    <a:pt x="6784" y="5492"/>
                    <a:pt x="11165" y="4393"/>
                    <a:pt x="14337" y="3295"/>
                  </a:cubicBezTo>
                  <a:cubicBezTo>
                    <a:pt x="17509" y="2197"/>
                    <a:pt x="19472" y="1098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549900" y="4645494"/>
              <a:ext cx="342900" cy="38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6904"/>
                  </a:moveTo>
                  <a:cubicBezTo>
                    <a:pt x="0" y="17609"/>
                    <a:pt x="0" y="18313"/>
                    <a:pt x="0" y="19252"/>
                  </a:cubicBezTo>
                  <a:cubicBezTo>
                    <a:pt x="0" y="20191"/>
                    <a:pt x="0" y="21365"/>
                    <a:pt x="133" y="21483"/>
                  </a:cubicBezTo>
                  <a:cubicBezTo>
                    <a:pt x="267" y="21600"/>
                    <a:pt x="533" y="20661"/>
                    <a:pt x="667" y="18196"/>
                  </a:cubicBezTo>
                  <a:cubicBezTo>
                    <a:pt x="800" y="15730"/>
                    <a:pt x="800" y="11739"/>
                    <a:pt x="800" y="8746"/>
                  </a:cubicBezTo>
                  <a:cubicBezTo>
                    <a:pt x="800" y="5752"/>
                    <a:pt x="800" y="3757"/>
                    <a:pt x="1133" y="2641"/>
                  </a:cubicBezTo>
                  <a:cubicBezTo>
                    <a:pt x="1467" y="1526"/>
                    <a:pt x="2133" y="1291"/>
                    <a:pt x="4400" y="998"/>
                  </a:cubicBezTo>
                  <a:cubicBezTo>
                    <a:pt x="6667" y="704"/>
                    <a:pt x="10533" y="352"/>
                    <a:pt x="13667" y="176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669419" y="4776327"/>
              <a:ext cx="147182" cy="18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38" fill="norm" stroke="1" extrusionOk="0">
                  <a:moveTo>
                    <a:pt x="2016" y="2419"/>
                  </a:moveTo>
                  <a:cubicBezTo>
                    <a:pt x="2942" y="1470"/>
                    <a:pt x="3867" y="520"/>
                    <a:pt x="6336" y="164"/>
                  </a:cubicBezTo>
                  <a:cubicBezTo>
                    <a:pt x="8805" y="-192"/>
                    <a:pt x="12816" y="45"/>
                    <a:pt x="14976" y="757"/>
                  </a:cubicBezTo>
                  <a:cubicBezTo>
                    <a:pt x="17136" y="1470"/>
                    <a:pt x="17445" y="2656"/>
                    <a:pt x="15285" y="5505"/>
                  </a:cubicBezTo>
                  <a:cubicBezTo>
                    <a:pt x="13125" y="8353"/>
                    <a:pt x="8496" y="12863"/>
                    <a:pt x="5256" y="15830"/>
                  </a:cubicBezTo>
                  <a:cubicBezTo>
                    <a:pt x="2016" y="18797"/>
                    <a:pt x="165" y="20221"/>
                    <a:pt x="10" y="20815"/>
                  </a:cubicBezTo>
                  <a:cubicBezTo>
                    <a:pt x="-144" y="21408"/>
                    <a:pt x="1399" y="21171"/>
                    <a:pt x="5256" y="20221"/>
                  </a:cubicBezTo>
                  <a:cubicBezTo>
                    <a:pt x="9113" y="19272"/>
                    <a:pt x="15285" y="17610"/>
                    <a:pt x="21456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893441" y="4785194"/>
              <a:ext cx="565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15758" y="4431"/>
                    <a:pt x="10158" y="8862"/>
                    <a:pt x="6558" y="11908"/>
                  </a:cubicBezTo>
                  <a:cubicBezTo>
                    <a:pt x="2958" y="14954"/>
                    <a:pt x="1358" y="16615"/>
                    <a:pt x="558" y="18277"/>
                  </a:cubicBezTo>
                  <a:cubicBezTo>
                    <a:pt x="-242" y="19938"/>
                    <a:pt x="-242" y="21600"/>
                    <a:pt x="958" y="21600"/>
                  </a:cubicBezTo>
                  <a:cubicBezTo>
                    <a:pt x="2158" y="21600"/>
                    <a:pt x="4558" y="19938"/>
                    <a:pt x="695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956300" y="4772494"/>
              <a:ext cx="50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73"/>
                    <a:pt x="10800" y="11345"/>
                    <a:pt x="7200" y="14945"/>
                  </a:cubicBezTo>
                  <a:cubicBezTo>
                    <a:pt x="3600" y="18545"/>
                    <a:pt x="18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816600" y="4747094"/>
              <a:ext cx="298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8400"/>
                    <a:pt x="8272" y="15200"/>
                    <a:pt x="11872" y="11600"/>
                  </a:cubicBezTo>
                  <a:cubicBezTo>
                    <a:pt x="15472" y="8000"/>
                    <a:pt x="18536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456372" y="4233860"/>
              <a:ext cx="338129" cy="24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870" fill="norm" stroke="1" extrusionOk="0">
                  <a:moveTo>
                    <a:pt x="99" y="10530"/>
                  </a:moveTo>
                  <a:cubicBezTo>
                    <a:pt x="2232" y="9822"/>
                    <a:pt x="4366" y="9114"/>
                    <a:pt x="6566" y="7963"/>
                  </a:cubicBezTo>
                  <a:cubicBezTo>
                    <a:pt x="8766" y="6812"/>
                    <a:pt x="11032" y="5219"/>
                    <a:pt x="12232" y="3979"/>
                  </a:cubicBezTo>
                  <a:cubicBezTo>
                    <a:pt x="13432" y="2740"/>
                    <a:pt x="13566" y="1855"/>
                    <a:pt x="13299" y="1058"/>
                  </a:cubicBezTo>
                  <a:cubicBezTo>
                    <a:pt x="13032" y="261"/>
                    <a:pt x="12366" y="-447"/>
                    <a:pt x="10299" y="350"/>
                  </a:cubicBezTo>
                  <a:cubicBezTo>
                    <a:pt x="8232" y="1146"/>
                    <a:pt x="4766" y="3448"/>
                    <a:pt x="2632" y="6546"/>
                  </a:cubicBezTo>
                  <a:cubicBezTo>
                    <a:pt x="499" y="9645"/>
                    <a:pt x="-301" y="13540"/>
                    <a:pt x="99" y="16196"/>
                  </a:cubicBezTo>
                  <a:cubicBezTo>
                    <a:pt x="499" y="18851"/>
                    <a:pt x="2099" y="20268"/>
                    <a:pt x="4899" y="20710"/>
                  </a:cubicBezTo>
                  <a:cubicBezTo>
                    <a:pt x="7699" y="21153"/>
                    <a:pt x="11699" y="20622"/>
                    <a:pt x="14632" y="19825"/>
                  </a:cubicBezTo>
                  <a:cubicBezTo>
                    <a:pt x="17566" y="19028"/>
                    <a:pt x="19432" y="17966"/>
                    <a:pt x="21299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673850" y="3756494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930254" y="3599721"/>
              <a:ext cx="105546" cy="2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217" fill="norm" stroke="1" extrusionOk="0">
                  <a:moveTo>
                    <a:pt x="20713" y="410"/>
                  </a:moveTo>
                  <a:cubicBezTo>
                    <a:pt x="17805" y="13"/>
                    <a:pt x="14898" y="-383"/>
                    <a:pt x="11575" y="707"/>
                  </a:cubicBezTo>
                  <a:cubicBezTo>
                    <a:pt x="8251" y="1797"/>
                    <a:pt x="4513" y="4373"/>
                    <a:pt x="2228" y="7246"/>
                  </a:cubicBezTo>
                  <a:cubicBezTo>
                    <a:pt x="-56" y="10120"/>
                    <a:pt x="-887" y="13290"/>
                    <a:pt x="1190" y="15668"/>
                  </a:cubicBezTo>
                  <a:cubicBezTo>
                    <a:pt x="3267" y="18046"/>
                    <a:pt x="8251" y="19632"/>
                    <a:pt x="13236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067550" y="3572344"/>
              <a:ext cx="177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335"/>
                    <a:pt x="5143" y="4670"/>
                    <a:pt x="7971" y="7492"/>
                  </a:cubicBezTo>
                  <a:cubicBezTo>
                    <a:pt x="10800" y="10314"/>
                    <a:pt x="13886" y="13622"/>
                    <a:pt x="16200" y="16054"/>
                  </a:cubicBezTo>
                  <a:cubicBezTo>
                    <a:pt x="18514" y="18486"/>
                    <a:pt x="20057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097183" y="3572344"/>
              <a:ext cx="1418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6" y="1756"/>
                    <a:pt x="15152" y="3512"/>
                    <a:pt x="11767" y="6498"/>
                  </a:cubicBezTo>
                  <a:cubicBezTo>
                    <a:pt x="8382" y="9483"/>
                    <a:pt x="4836" y="13698"/>
                    <a:pt x="2740" y="16244"/>
                  </a:cubicBezTo>
                  <a:cubicBezTo>
                    <a:pt x="645" y="18790"/>
                    <a:pt x="0" y="19668"/>
                    <a:pt x="0" y="20283"/>
                  </a:cubicBezTo>
                  <a:cubicBezTo>
                    <a:pt x="0" y="20898"/>
                    <a:pt x="645" y="21249"/>
                    <a:pt x="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277100" y="376284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266108" y="3648544"/>
              <a:ext cx="44749" cy="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0753" fill="norm" stroke="1" extrusionOk="0">
                  <a:moveTo>
                    <a:pt x="10512" y="0"/>
                  </a:moveTo>
                  <a:cubicBezTo>
                    <a:pt x="5816" y="3411"/>
                    <a:pt x="1120" y="6821"/>
                    <a:pt x="181" y="10800"/>
                  </a:cubicBezTo>
                  <a:cubicBezTo>
                    <a:pt x="-758" y="14779"/>
                    <a:pt x="2059" y="19326"/>
                    <a:pt x="6285" y="20463"/>
                  </a:cubicBezTo>
                  <a:cubicBezTo>
                    <a:pt x="10512" y="21600"/>
                    <a:pt x="16146" y="19326"/>
                    <a:pt x="18494" y="14779"/>
                  </a:cubicBezTo>
                  <a:cubicBezTo>
                    <a:pt x="20842" y="10232"/>
                    <a:pt x="19903" y="3411"/>
                    <a:pt x="17555" y="1705"/>
                  </a:cubicBezTo>
                  <a:cubicBezTo>
                    <a:pt x="15207" y="0"/>
                    <a:pt x="11451" y="3411"/>
                    <a:pt x="7694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410449" y="372474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639049" y="3623639"/>
              <a:ext cx="241301" cy="16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3"/>
                  </a:moveTo>
                  <a:cubicBezTo>
                    <a:pt x="1705" y="17709"/>
                    <a:pt x="3411" y="14154"/>
                    <a:pt x="4642" y="11420"/>
                  </a:cubicBezTo>
                  <a:cubicBezTo>
                    <a:pt x="5874" y="8686"/>
                    <a:pt x="6632" y="6772"/>
                    <a:pt x="7200" y="4721"/>
                  </a:cubicBezTo>
                  <a:cubicBezTo>
                    <a:pt x="7768" y="2671"/>
                    <a:pt x="8147" y="483"/>
                    <a:pt x="8147" y="73"/>
                  </a:cubicBezTo>
                  <a:cubicBezTo>
                    <a:pt x="8147" y="-337"/>
                    <a:pt x="7768" y="1030"/>
                    <a:pt x="7484" y="3081"/>
                  </a:cubicBezTo>
                  <a:cubicBezTo>
                    <a:pt x="7200" y="5131"/>
                    <a:pt x="7011" y="7866"/>
                    <a:pt x="6916" y="9916"/>
                  </a:cubicBezTo>
                  <a:cubicBezTo>
                    <a:pt x="6821" y="11967"/>
                    <a:pt x="6821" y="13334"/>
                    <a:pt x="7295" y="14017"/>
                  </a:cubicBezTo>
                  <a:cubicBezTo>
                    <a:pt x="7768" y="14701"/>
                    <a:pt x="8716" y="14701"/>
                    <a:pt x="9663" y="13881"/>
                  </a:cubicBezTo>
                  <a:cubicBezTo>
                    <a:pt x="10611" y="13060"/>
                    <a:pt x="11558" y="11420"/>
                    <a:pt x="12316" y="9506"/>
                  </a:cubicBezTo>
                  <a:cubicBezTo>
                    <a:pt x="13074" y="7592"/>
                    <a:pt x="13642" y="5405"/>
                    <a:pt x="14211" y="4858"/>
                  </a:cubicBezTo>
                  <a:cubicBezTo>
                    <a:pt x="14779" y="4311"/>
                    <a:pt x="15347" y="5405"/>
                    <a:pt x="16579" y="7045"/>
                  </a:cubicBezTo>
                  <a:cubicBezTo>
                    <a:pt x="17811" y="8686"/>
                    <a:pt x="19705" y="10873"/>
                    <a:pt x="21600" y="13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886700" y="3559644"/>
              <a:ext cx="66965" cy="21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508" fill="norm" stroke="1" extrusionOk="0">
                  <a:moveTo>
                    <a:pt x="9818" y="0"/>
                  </a:moveTo>
                  <a:cubicBezTo>
                    <a:pt x="14400" y="4752"/>
                    <a:pt x="18982" y="9504"/>
                    <a:pt x="20291" y="12960"/>
                  </a:cubicBezTo>
                  <a:cubicBezTo>
                    <a:pt x="21600" y="16416"/>
                    <a:pt x="19636" y="18576"/>
                    <a:pt x="17018" y="19872"/>
                  </a:cubicBezTo>
                  <a:cubicBezTo>
                    <a:pt x="14400" y="21168"/>
                    <a:pt x="11127" y="21600"/>
                    <a:pt x="8182" y="21492"/>
                  </a:cubicBezTo>
                  <a:cubicBezTo>
                    <a:pt x="5236" y="21384"/>
                    <a:pt x="2618" y="20736"/>
                    <a:pt x="0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962900" y="3392154"/>
              <a:ext cx="133350" cy="17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636"/>
                  </a:moveTo>
                  <a:cubicBezTo>
                    <a:pt x="1029" y="1595"/>
                    <a:pt x="2057" y="554"/>
                    <a:pt x="3429" y="163"/>
                  </a:cubicBezTo>
                  <a:cubicBezTo>
                    <a:pt x="4800" y="-227"/>
                    <a:pt x="6514" y="33"/>
                    <a:pt x="8057" y="1465"/>
                  </a:cubicBezTo>
                  <a:cubicBezTo>
                    <a:pt x="9600" y="2896"/>
                    <a:pt x="10971" y="5498"/>
                    <a:pt x="11143" y="7971"/>
                  </a:cubicBezTo>
                  <a:cubicBezTo>
                    <a:pt x="11314" y="10443"/>
                    <a:pt x="10286" y="12785"/>
                    <a:pt x="8571" y="14737"/>
                  </a:cubicBezTo>
                  <a:cubicBezTo>
                    <a:pt x="6857" y="16689"/>
                    <a:pt x="4457" y="18250"/>
                    <a:pt x="4800" y="19031"/>
                  </a:cubicBezTo>
                  <a:cubicBezTo>
                    <a:pt x="5143" y="19812"/>
                    <a:pt x="8229" y="19812"/>
                    <a:pt x="11486" y="20072"/>
                  </a:cubicBezTo>
                  <a:cubicBezTo>
                    <a:pt x="14743" y="20332"/>
                    <a:pt x="18171" y="20853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902450" y="3870794"/>
              <a:ext cx="1016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1600"/>
                    <a:pt x="2880" y="21600"/>
                    <a:pt x="4432" y="20160"/>
                  </a:cubicBezTo>
                  <a:cubicBezTo>
                    <a:pt x="5985" y="18720"/>
                    <a:pt x="7650" y="15840"/>
                    <a:pt x="9270" y="13680"/>
                  </a:cubicBezTo>
                  <a:cubicBezTo>
                    <a:pt x="10890" y="11520"/>
                    <a:pt x="12465" y="10080"/>
                    <a:pt x="14242" y="8280"/>
                  </a:cubicBezTo>
                  <a:cubicBezTo>
                    <a:pt x="16020" y="6480"/>
                    <a:pt x="18000" y="4320"/>
                    <a:pt x="19260" y="2880"/>
                  </a:cubicBezTo>
                  <a:cubicBezTo>
                    <a:pt x="20520" y="1440"/>
                    <a:pt x="210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213600" y="4004144"/>
              <a:ext cx="146050" cy="1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492"/>
                  </a:moveTo>
                  <a:cubicBezTo>
                    <a:pt x="939" y="3661"/>
                    <a:pt x="1878" y="1831"/>
                    <a:pt x="3443" y="915"/>
                  </a:cubicBezTo>
                  <a:cubicBezTo>
                    <a:pt x="5009" y="0"/>
                    <a:pt x="7200" y="0"/>
                    <a:pt x="9078" y="0"/>
                  </a:cubicBezTo>
                  <a:cubicBezTo>
                    <a:pt x="10957" y="0"/>
                    <a:pt x="12522" y="0"/>
                    <a:pt x="13617" y="1098"/>
                  </a:cubicBezTo>
                  <a:cubicBezTo>
                    <a:pt x="14713" y="2197"/>
                    <a:pt x="15339" y="4393"/>
                    <a:pt x="13617" y="7139"/>
                  </a:cubicBezTo>
                  <a:cubicBezTo>
                    <a:pt x="11896" y="9885"/>
                    <a:pt x="7826" y="13180"/>
                    <a:pt x="5009" y="15559"/>
                  </a:cubicBezTo>
                  <a:cubicBezTo>
                    <a:pt x="2191" y="17939"/>
                    <a:pt x="626" y="19403"/>
                    <a:pt x="626" y="20319"/>
                  </a:cubicBezTo>
                  <a:cubicBezTo>
                    <a:pt x="626" y="21234"/>
                    <a:pt x="2191" y="21600"/>
                    <a:pt x="5948" y="21234"/>
                  </a:cubicBezTo>
                  <a:cubicBezTo>
                    <a:pt x="9704" y="20868"/>
                    <a:pt x="15652" y="19769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451465" y="4054944"/>
              <a:ext cx="238385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0" fill="norm" stroke="1" extrusionOk="0">
                  <a:moveTo>
                    <a:pt x="6618" y="3600"/>
                  </a:moveTo>
                  <a:cubicBezTo>
                    <a:pt x="6427" y="7600"/>
                    <a:pt x="6236" y="11600"/>
                    <a:pt x="5663" y="14600"/>
                  </a:cubicBezTo>
                  <a:cubicBezTo>
                    <a:pt x="5089" y="17600"/>
                    <a:pt x="4133" y="19600"/>
                    <a:pt x="3178" y="20600"/>
                  </a:cubicBezTo>
                  <a:cubicBezTo>
                    <a:pt x="2222" y="21600"/>
                    <a:pt x="1266" y="21600"/>
                    <a:pt x="693" y="20600"/>
                  </a:cubicBezTo>
                  <a:cubicBezTo>
                    <a:pt x="119" y="19600"/>
                    <a:pt x="-72" y="17600"/>
                    <a:pt x="24" y="15600"/>
                  </a:cubicBezTo>
                  <a:cubicBezTo>
                    <a:pt x="119" y="13600"/>
                    <a:pt x="501" y="11600"/>
                    <a:pt x="2986" y="9200"/>
                  </a:cubicBezTo>
                  <a:cubicBezTo>
                    <a:pt x="5471" y="6800"/>
                    <a:pt x="10059" y="4000"/>
                    <a:pt x="13500" y="2400"/>
                  </a:cubicBezTo>
                  <a:cubicBezTo>
                    <a:pt x="16940" y="800"/>
                    <a:pt x="19234" y="40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747000" y="3959694"/>
              <a:ext cx="114300" cy="1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800" y="366"/>
                  </a:cubicBezTo>
                  <a:cubicBezTo>
                    <a:pt x="9600" y="732"/>
                    <a:pt x="13200" y="1464"/>
                    <a:pt x="14200" y="3478"/>
                  </a:cubicBezTo>
                  <a:cubicBezTo>
                    <a:pt x="15200" y="5492"/>
                    <a:pt x="13600" y="8786"/>
                    <a:pt x="12000" y="11166"/>
                  </a:cubicBezTo>
                  <a:cubicBezTo>
                    <a:pt x="10400" y="13546"/>
                    <a:pt x="8800" y="15010"/>
                    <a:pt x="7400" y="16475"/>
                  </a:cubicBezTo>
                  <a:cubicBezTo>
                    <a:pt x="6000" y="17939"/>
                    <a:pt x="4800" y="19403"/>
                    <a:pt x="5600" y="20319"/>
                  </a:cubicBezTo>
                  <a:cubicBezTo>
                    <a:pt x="6400" y="21234"/>
                    <a:pt x="9200" y="21600"/>
                    <a:pt x="12200" y="21234"/>
                  </a:cubicBezTo>
                  <a:cubicBezTo>
                    <a:pt x="15200" y="20868"/>
                    <a:pt x="18400" y="19769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017703" y="3718394"/>
              <a:ext cx="367098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7827" y="175"/>
                    <a:pt x="14247" y="350"/>
                    <a:pt x="11717" y="598"/>
                  </a:cubicBezTo>
                  <a:cubicBezTo>
                    <a:pt x="9187" y="845"/>
                    <a:pt x="7705" y="1166"/>
                    <a:pt x="6841" y="1501"/>
                  </a:cubicBezTo>
                  <a:cubicBezTo>
                    <a:pt x="5977" y="1836"/>
                    <a:pt x="5731" y="2186"/>
                    <a:pt x="6348" y="2682"/>
                  </a:cubicBezTo>
                  <a:cubicBezTo>
                    <a:pt x="6965" y="3177"/>
                    <a:pt x="8446" y="3819"/>
                    <a:pt x="9433" y="4489"/>
                  </a:cubicBezTo>
                  <a:cubicBezTo>
                    <a:pt x="10421" y="5160"/>
                    <a:pt x="10915" y="5859"/>
                    <a:pt x="9989" y="6602"/>
                  </a:cubicBezTo>
                  <a:cubicBezTo>
                    <a:pt x="9063" y="7346"/>
                    <a:pt x="6718" y="8133"/>
                    <a:pt x="5237" y="8570"/>
                  </a:cubicBezTo>
                  <a:cubicBezTo>
                    <a:pt x="3756" y="9007"/>
                    <a:pt x="3139" y="9095"/>
                    <a:pt x="2275" y="9168"/>
                  </a:cubicBezTo>
                  <a:cubicBezTo>
                    <a:pt x="1411" y="9240"/>
                    <a:pt x="300" y="9299"/>
                    <a:pt x="53" y="9328"/>
                  </a:cubicBezTo>
                  <a:cubicBezTo>
                    <a:pt x="-194" y="9357"/>
                    <a:pt x="423" y="9357"/>
                    <a:pt x="1781" y="9459"/>
                  </a:cubicBezTo>
                  <a:cubicBezTo>
                    <a:pt x="3139" y="9561"/>
                    <a:pt x="5237" y="9765"/>
                    <a:pt x="6533" y="10173"/>
                  </a:cubicBezTo>
                  <a:cubicBezTo>
                    <a:pt x="7829" y="10581"/>
                    <a:pt x="8323" y="11194"/>
                    <a:pt x="8014" y="11922"/>
                  </a:cubicBezTo>
                  <a:cubicBezTo>
                    <a:pt x="7705" y="12651"/>
                    <a:pt x="6595" y="13496"/>
                    <a:pt x="5607" y="14415"/>
                  </a:cubicBezTo>
                  <a:cubicBezTo>
                    <a:pt x="4620" y="15333"/>
                    <a:pt x="3756" y="16324"/>
                    <a:pt x="3015" y="17315"/>
                  </a:cubicBezTo>
                  <a:cubicBezTo>
                    <a:pt x="2275" y="18306"/>
                    <a:pt x="1657" y="19297"/>
                    <a:pt x="1349" y="19866"/>
                  </a:cubicBezTo>
                  <a:cubicBezTo>
                    <a:pt x="1040" y="20434"/>
                    <a:pt x="1040" y="20580"/>
                    <a:pt x="1164" y="20726"/>
                  </a:cubicBezTo>
                  <a:cubicBezTo>
                    <a:pt x="1287" y="20871"/>
                    <a:pt x="1534" y="21017"/>
                    <a:pt x="2275" y="21090"/>
                  </a:cubicBezTo>
                  <a:cubicBezTo>
                    <a:pt x="3015" y="21163"/>
                    <a:pt x="4249" y="21163"/>
                    <a:pt x="6163" y="21236"/>
                  </a:cubicBezTo>
                  <a:cubicBezTo>
                    <a:pt x="8076" y="21309"/>
                    <a:pt x="10668" y="21454"/>
                    <a:pt x="13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937500" y="3534244"/>
              <a:ext cx="507832" cy="181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3600" y="0"/>
                  </a:moveTo>
                  <a:cubicBezTo>
                    <a:pt x="14933" y="0"/>
                    <a:pt x="16267" y="0"/>
                    <a:pt x="17644" y="239"/>
                  </a:cubicBezTo>
                  <a:cubicBezTo>
                    <a:pt x="19022" y="478"/>
                    <a:pt x="20444" y="957"/>
                    <a:pt x="21022" y="1435"/>
                  </a:cubicBezTo>
                  <a:cubicBezTo>
                    <a:pt x="21600" y="1913"/>
                    <a:pt x="21333" y="2392"/>
                    <a:pt x="20400" y="2996"/>
                  </a:cubicBezTo>
                  <a:cubicBezTo>
                    <a:pt x="19467" y="3600"/>
                    <a:pt x="17867" y="4330"/>
                    <a:pt x="16533" y="5110"/>
                  </a:cubicBezTo>
                  <a:cubicBezTo>
                    <a:pt x="15200" y="5891"/>
                    <a:pt x="14133" y="6722"/>
                    <a:pt x="13600" y="7414"/>
                  </a:cubicBezTo>
                  <a:cubicBezTo>
                    <a:pt x="13067" y="8106"/>
                    <a:pt x="13067" y="8660"/>
                    <a:pt x="13867" y="9076"/>
                  </a:cubicBezTo>
                  <a:cubicBezTo>
                    <a:pt x="14667" y="9491"/>
                    <a:pt x="16267" y="9768"/>
                    <a:pt x="17378" y="9931"/>
                  </a:cubicBezTo>
                  <a:cubicBezTo>
                    <a:pt x="18489" y="10095"/>
                    <a:pt x="19111" y="10145"/>
                    <a:pt x="19600" y="10221"/>
                  </a:cubicBezTo>
                  <a:cubicBezTo>
                    <a:pt x="20089" y="10297"/>
                    <a:pt x="20444" y="10397"/>
                    <a:pt x="20356" y="10473"/>
                  </a:cubicBezTo>
                  <a:cubicBezTo>
                    <a:pt x="20267" y="10548"/>
                    <a:pt x="19733" y="10599"/>
                    <a:pt x="18844" y="10838"/>
                  </a:cubicBezTo>
                  <a:cubicBezTo>
                    <a:pt x="17956" y="11077"/>
                    <a:pt x="16711" y="11505"/>
                    <a:pt x="16089" y="12059"/>
                  </a:cubicBezTo>
                  <a:cubicBezTo>
                    <a:pt x="15467" y="12613"/>
                    <a:pt x="15467" y="13292"/>
                    <a:pt x="15867" y="14085"/>
                  </a:cubicBezTo>
                  <a:cubicBezTo>
                    <a:pt x="16267" y="14878"/>
                    <a:pt x="17067" y="15785"/>
                    <a:pt x="17289" y="16615"/>
                  </a:cubicBezTo>
                  <a:cubicBezTo>
                    <a:pt x="17511" y="17446"/>
                    <a:pt x="17156" y="18201"/>
                    <a:pt x="16178" y="18843"/>
                  </a:cubicBezTo>
                  <a:cubicBezTo>
                    <a:pt x="15200" y="19485"/>
                    <a:pt x="13600" y="20014"/>
                    <a:pt x="11467" y="20392"/>
                  </a:cubicBezTo>
                  <a:cubicBezTo>
                    <a:pt x="9333" y="20769"/>
                    <a:pt x="6667" y="20996"/>
                    <a:pt x="4667" y="21172"/>
                  </a:cubicBezTo>
                  <a:cubicBezTo>
                    <a:pt x="2667" y="21348"/>
                    <a:pt x="1333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587750" y="6347294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549650" y="6474294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152180" y="3743794"/>
              <a:ext cx="1084032" cy="15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60" fill="norm" stroke="1" extrusionOk="0">
                  <a:moveTo>
                    <a:pt x="16091" y="1589"/>
                  </a:moveTo>
                  <a:cubicBezTo>
                    <a:pt x="16217" y="1442"/>
                    <a:pt x="16343" y="1295"/>
                    <a:pt x="16364" y="1089"/>
                  </a:cubicBezTo>
                  <a:cubicBezTo>
                    <a:pt x="16385" y="883"/>
                    <a:pt x="16301" y="618"/>
                    <a:pt x="15860" y="441"/>
                  </a:cubicBezTo>
                  <a:cubicBezTo>
                    <a:pt x="15419" y="265"/>
                    <a:pt x="14620" y="177"/>
                    <a:pt x="13738" y="177"/>
                  </a:cubicBezTo>
                  <a:cubicBezTo>
                    <a:pt x="12855" y="177"/>
                    <a:pt x="11889" y="265"/>
                    <a:pt x="10943" y="486"/>
                  </a:cubicBezTo>
                  <a:cubicBezTo>
                    <a:pt x="9998" y="706"/>
                    <a:pt x="9073" y="1059"/>
                    <a:pt x="8254" y="1427"/>
                  </a:cubicBezTo>
                  <a:cubicBezTo>
                    <a:pt x="7434" y="1795"/>
                    <a:pt x="6720" y="2178"/>
                    <a:pt x="6005" y="2604"/>
                  </a:cubicBezTo>
                  <a:cubicBezTo>
                    <a:pt x="5291" y="3031"/>
                    <a:pt x="4577" y="3502"/>
                    <a:pt x="3904" y="4032"/>
                  </a:cubicBezTo>
                  <a:cubicBezTo>
                    <a:pt x="3232" y="4561"/>
                    <a:pt x="2601" y="5150"/>
                    <a:pt x="2118" y="5915"/>
                  </a:cubicBezTo>
                  <a:cubicBezTo>
                    <a:pt x="1635" y="6680"/>
                    <a:pt x="1299" y="7622"/>
                    <a:pt x="1068" y="8328"/>
                  </a:cubicBezTo>
                  <a:cubicBezTo>
                    <a:pt x="836" y="9034"/>
                    <a:pt x="710" y="9505"/>
                    <a:pt x="521" y="10079"/>
                  </a:cubicBezTo>
                  <a:cubicBezTo>
                    <a:pt x="332" y="10653"/>
                    <a:pt x="80" y="11330"/>
                    <a:pt x="17" y="12007"/>
                  </a:cubicBezTo>
                  <a:cubicBezTo>
                    <a:pt x="-46" y="12683"/>
                    <a:pt x="80" y="13360"/>
                    <a:pt x="206" y="14037"/>
                  </a:cubicBezTo>
                  <a:cubicBezTo>
                    <a:pt x="332" y="14714"/>
                    <a:pt x="458" y="15391"/>
                    <a:pt x="626" y="16082"/>
                  </a:cubicBezTo>
                  <a:cubicBezTo>
                    <a:pt x="794" y="16774"/>
                    <a:pt x="1005" y="17480"/>
                    <a:pt x="1236" y="18054"/>
                  </a:cubicBezTo>
                  <a:cubicBezTo>
                    <a:pt x="1467" y="18628"/>
                    <a:pt x="1719" y="19069"/>
                    <a:pt x="2181" y="19496"/>
                  </a:cubicBezTo>
                  <a:cubicBezTo>
                    <a:pt x="2643" y="19923"/>
                    <a:pt x="3316" y="20335"/>
                    <a:pt x="4093" y="20614"/>
                  </a:cubicBezTo>
                  <a:cubicBezTo>
                    <a:pt x="4871" y="20894"/>
                    <a:pt x="5753" y="21041"/>
                    <a:pt x="6615" y="21173"/>
                  </a:cubicBezTo>
                  <a:cubicBezTo>
                    <a:pt x="7476" y="21306"/>
                    <a:pt x="8317" y="21423"/>
                    <a:pt x="9262" y="21497"/>
                  </a:cubicBezTo>
                  <a:cubicBezTo>
                    <a:pt x="10208" y="21571"/>
                    <a:pt x="11258" y="21600"/>
                    <a:pt x="12435" y="21468"/>
                  </a:cubicBezTo>
                  <a:cubicBezTo>
                    <a:pt x="13612" y="21335"/>
                    <a:pt x="14914" y="21041"/>
                    <a:pt x="15881" y="20761"/>
                  </a:cubicBezTo>
                  <a:cubicBezTo>
                    <a:pt x="16847" y="20482"/>
                    <a:pt x="17478" y="20217"/>
                    <a:pt x="18087" y="19790"/>
                  </a:cubicBezTo>
                  <a:cubicBezTo>
                    <a:pt x="18696" y="19363"/>
                    <a:pt x="19285" y="18775"/>
                    <a:pt x="19831" y="18010"/>
                  </a:cubicBezTo>
                  <a:cubicBezTo>
                    <a:pt x="20377" y="17245"/>
                    <a:pt x="20882" y="16303"/>
                    <a:pt x="21176" y="15376"/>
                  </a:cubicBezTo>
                  <a:cubicBezTo>
                    <a:pt x="21470" y="14449"/>
                    <a:pt x="21554" y="13537"/>
                    <a:pt x="21512" y="12698"/>
                  </a:cubicBezTo>
                  <a:cubicBezTo>
                    <a:pt x="21470" y="11859"/>
                    <a:pt x="21302" y="11094"/>
                    <a:pt x="21134" y="10329"/>
                  </a:cubicBezTo>
                  <a:cubicBezTo>
                    <a:pt x="20966" y="9564"/>
                    <a:pt x="20798" y="8799"/>
                    <a:pt x="20440" y="7931"/>
                  </a:cubicBezTo>
                  <a:cubicBezTo>
                    <a:pt x="20083" y="7063"/>
                    <a:pt x="19537" y="6092"/>
                    <a:pt x="18949" y="5194"/>
                  </a:cubicBezTo>
                  <a:cubicBezTo>
                    <a:pt x="18360" y="4296"/>
                    <a:pt x="17730" y="3472"/>
                    <a:pt x="17079" y="2810"/>
                  </a:cubicBezTo>
                  <a:cubicBezTo>
                    <a:pt x="16427" y="2148"/>
                    <a:pt x="15755" y="1648"/>
                    <a:pt x="15040" y="1207"/>
                  </a:cubicBezTo>
                  <a:cubicBezTo>
                    <a:pt x="14326" y="765"/>
                    <a:pt x="13570" y="383"/>
                    <a:pt x="12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705349" y="6080594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91"/>
                    <a:pt x="0" y="11583"/>
                    <a:pt x="3600" y="15183"/>
                  </a:cubicBezTo>
                  <a:cubicBezTo>
                    <a:pt x="7200" y="18783"/>
                    <a:pt x="144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422956" y="6467944"/>
              <a:ext cx="4855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816" y="0"/>
                  </a:moveTo>
                  <a:cubicBezTo>
                    <a:pt x="1348" y="600"/>
                    <a:pt x="881" y="1200"/>
                    <a:pt x="507" y="2700"/>
                  </a:cubicBezTo>
                  <a:cubicBezTo>
                    <a:pt x="133" y="4200"/>
                    <a:pt x="-148" y="6600"/>
                    <a:pt x="86" y="8100"/>
                  </a:cubicBezTo>
                  <a:cubicBezTo>
                    <a:pt x="320" y="9600"/>
                    <a:pt x="1068" y="10200"/>
                    <a:pt x="3031" y="10200"/>
                  </a:cubicBezTo>
                  <a:cubicBezTo>
                    <a:pt x="4995" y="10200"/>
                    <a:pt x="8174" y="9600"/>
                    <a:pt x="11073" y="9600"/>
                  </a:cubicBezTo>
                  <a:cubicBezTo>
                    <a:pt x="13971" y="9600"/>
                    <a:pt x="16590" y="10200"/>
                    <a:pt x="18273" y="12300"/>
                  </a:cubicBezTo>
                  <a:cubicBezTo>
                    <a:pt x="19956" y="14400"/>
                    <a:pt x="20704" y="18000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276635" y="6772181"/>
              <a:ext cx="276315" cy="13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31" fill="norm" stroke="1" extrusionOk="0">
                  <a:moveTo>
                    <a:pt x="6685" y="87"/>
                  </a:moveTo>
                  <a:cubicBezTo>
                    <a:pt x="6191" y="5651"/>
                    <a:pt x="5696" y="11215"/>
                    <a:pt x="5201" y="14651"/>
                  </a:cubicBezTo>
                  <a:cubicBezTo>
                    <a:pt x="4707" y="18087"/>
                    <a:pt x="4212" y="19396"/>
                    <a:pt x="3552" y="20215"/>
                  </a:cubicBezTo>
                  <a:cubicBezTo>
                    <a:pt x="2893" y="21033"/>
                    <a:pt x="2069" y="21360"/>
                    <a:pt x="1327" y="20051"/>
                  </a:cubicBezTo>
                  <a:cubicBezTo>
                    <a:pt x="585" y="18742"/>
                    <a:pt x="-75" y="15796"/>
                    <a:pt x="7" y="12687"/>
                  </a:cubicBezTo>
                  <a:cubicBezTo>
                    <a:pt x="90" y="9578"/>
                    <a:pt x="914" y="6305"/>
                    <a:pt x="3470" y="4015"/>
                  </a:cubicBezTo>
                  <a:cubicBezTo>
                    <a:pt x="6026" y="1724"/>
                    <a:pt x="10313" y="415"/>
                    <a:pt x="13610" y="87"/>
                  </a:cubicBezTo>
                  <a:cubicBezTo>
                    <a:pt x="16908" y="-240"/>
                    <a:pt x="19217" y="415"/>
                    <a:pt x="21525" y="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514849" y="6675377"/>
              <a:ext cx="323851" cy="30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4100"/>
                  </a:moveTo>
                  <a:cubicBezTo>
                    <a:pt x="0" y="15600"/>
                    <a:pt x="0" y="17100"/>
                    <a:pt x="141" y="18450"/>
                  </a:cubicBezTo>
                  <a:cubicBezTo>
                    <a:pt x="282" y="19800"/>
                    <a:pt x="565" y="21000"/>
                    <a:pt x="918" y="21300"/>
                  </a:cubicBezTo>
                  <a:cubicBezTo>
                    <a:pt x="1271" y="21600"/>
                    <a:pt x="1694" y="21000"/>
                    <a:pt x="2400" y="18525"/>
                  </a:cubicBezTo>
                  <a:cubicBezTo>
                    <a:pt x="3106" y="16050"/>
                    <a:pt x="4094" y="11700"/>
                    <a:pt x="4659" y="8850"/>
                  </a:cubicBezTo>
                  <a:cubicBezTo>
                    <a:pt x="5224" y="6000"/>
                    <a:pt x="5365" y="4650"/>
                    <a:pt x="5294" y="3525"/>
                  </a:cubicBezTo>
                  <a:cubicBezTo>
                    <a:pt x="5224" y="2400"/>
                    <a:pt x="4941" y="1500"/>
                    <a:pt x="5153" y="1050"/>
                  </a:cubicBezTo>
                  <a:cubicBezTo>
                    <a:pt x="5365" y="600"/>
                    <a:pt x="6071" y="600"/>
                    <a:pt x="8188" y="450"/>
                  </a:cubicBezTo>
                  <a:cubicBezTo>
                    <a:pt x="10306" y="300"/>
                    <a:pt x="13835" y="0"/>
                    <a:pt x="16306" y="0"/>
                  </a:cubicBezTo>
                  <a:cubicBezTo>
                    <a:pt x="18776" y="0"/>
                    <a:pt x="20188" y="300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28018" y="6790575"/>
              <a:ext cx="128133" cy="12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7" fill="norm" stroke="1" extrusionOk="0">
                  <a:moveTo>
                    <a:pt x="3376" y="2329"/>
                  </a:moveTo>
                  <a:cubicBezTo>
                    <a:pt x="4792" y="1266"/>
                    <a:pt x="6209" y="204"/>
                    <a:pt x="7802" y="27"/>
                  </a:cubicBezTo>
                  <a:cubicBezTo>
                    <a:pt x="9396" y="-150"/>
                    <a:pt x="11166" y="558"/>
                    <a:pt x="12583" y="1975"/>
                  </a:cubicBezTo>
                  <a:cubicBezTo>
                    <a:pt x="13999" y="3391"/>
                    <a:pt x="15061" y="5516"/>
                    <a:pt x="14353" y="7994"/>
                  </a:cubicBezTo>
                  <a:cubicBezTo>
                    <a:pt x="13645" y="10473"/>
                    <a:pt x="11166" y="13306"/>
                    <a:pt x="9042" y="15076"/>
                  </a:cubicBezTo>
                  <a:cubicBezTo>
                    <a:pt x="6917" y="16847"/>
                    <a:pt x="5146" y="17555"/>
                    <a:pt x="3376" y="18440"/>
                  </a:cubicBezTo>
                  <a:cubicBezTo>
                    <a:pt x="1605" y="19325"/>
                    <a:pt x="-165" y="20388"/>
                    <a:pt x="12" y="20919"/>
                  </a:cubicBezTo>
                  <a:cubicBezTo>
                    <a:pt x="189" y="21450"/>
                    <a:pt x="2314" y="21450"/>
                    <a:pt x="6209" y="20742"/>
                  </a:cubicBezTo>
                  <a:cubicBezTo>
                    <a:pt x="10104" y="20034"/>
                    <a:pt x="15769" y="18617"/>
                    <a:pt x="21435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781550" y="6836244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883150" y="683624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775200" y="6810844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429"/>
                    <a:pt x="9290" y="9257"/>
                    <a:pt x="12890" y="5657"/>
                  </a:cubicBezTo>
                  <a:cubicBezTo>
                    <a:pt x="16490" y="2057"/>
                    <a:pt x="190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048249" y="6150444"/>
              <a:ext cx="275168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5" y="820"/>
                    <a:pt x="7311" y="1639"/>
                    <a:pt x="10468" y="2751"/>
                  </a:cubicBezTo>
                  <a:cubicBezTo>
                    <a:pt x="13625" y="3863"/>
                    <a:pt x="16283" y="5268"/>
                    <a:pt x="18277" y="6937"/>
                  </a:cubicBezTo>
                  <a:cubicBezTo>
                    <a:pt x="20271" y="8605"/>
                    <a:pt x="21600" y="10537"/>
                    <a:pt x="21600" y="12293"/>
                  </a:cubicBezTo>
                  <a:cubicBezTo>
                    <a:pt x="21600" y="14049"/>
                    <a:pt x="20271" y="15629"/>
                    <a:pt x="17197" y="17093"/>
                  </a:cubicBezTo>
                  <a:cubicBezTo>
                    <a:pt x="14123" y="18556"/>
                    <a:pt x="9305" y="19902"/>
                    <a:pt x="6397" y="20634"/>
                  </a:cubicBezTo>
                  <a:cubicBezTo>
                    <a:pt x="3489" y="21366"/>
                    <a:pt x="2492" y="21483"/>
                    <a:pt x="1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058647" y="6232994"/>
              <a:ext cx="214903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8535" y="253"/>
                    <a:pt x="15571" y="505"/>
                    <a:pt x="12394" y="1326"/>
                  </a:cubicBezTo>
                  <a:cubicBezTo>
                    <a:pt x="9218" y="2147"/>
                    <a:pt x="5829" y="3537"/>
                    <a:pt x="3500" y="5274"/>
                  </a:cubicBezTo>
                  <a:cubicBezTo>
                    <a:pt x="1171" y="7011"/>
                    <a:pt x="-100" y="9095"/>
                    <a:pt x="6" y="11084"/>
                  </a:cubicBezTo>
                  <a:cubicBezTo>
                    <a:pt x="112" y="13074"/>
                    <a:pt x="1594" y="14968"/>
                    <a:pt x="4771" y="16705"/>
                  </a:cubicBezTo>
                  <a:cubicBezTo>
                    <a:pt x="7947" y="18442"/>
                    <a:pt x="12818" y="20021"/>
                    <a:pt x="1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398226" y="5996914"/>
              <a:ext cx="135888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9" fill="norm" stroke="1" extrusionOk="0">
                  <a:moveTo>
                    <a:pt x="2877" y="6595"/>
                  </a:moveTo>
                  <a:cubicBezTo>
                    <a:pt x="2544" y="10699"/>
                    <a:pt x="2212" y="14803"/>
                    <a:pt x="1714" y="17395"/>
                  </a:cubicBezTo>
                  <a:cubicBezTo>
                    <a:pt x="1215" y="19987"/>
                    <a:pt x="551" y="21067"/>
                    <a:pt x="218" y="21067"/>
                  </a:cubicBezTo>
                  <a:cubicBezTo>
                    <a:pt x="-114" y="21067"/>
                    <a:pt x="-114" y="19987"/>
                    <a:pt x="551" y="16639"/>
                  </a:cubicBezTo>
                  <a:cubicBezTo>
                    <a:pt x="1215" y="13291"/>
                    <a:pt x="2544" y="7675"/>
                    <a:pt x="4040" y="4327"/>
                  </a:cubicBezTo>
                  <a:cubicBezTo>
                    <a:pt x="5535" y="979"/>
                    <a:pt x="7197" y="-101"/>
                    <a:pt x="9689" y="7"/>
                  </a:cubicBezTo>
                  <a:cubicBezTo>
                    <a:pt x="12181" y="115"/>
                    <a:pt x="15504" y="1411"/>
                    <a:pt x="17831" y="3355"/>
                  </a:cubicBezTo>
                  <a:cubicBezTo>
                    <a:pt x="20157" y="5299"/>
                    <a:pt x="21486" y="7891"/>
                    <a:pt x="21320" y="11023"/>
                  </a:cubicBezTo>
                  <a:cubicBezTo>
                    <a:pt x="21154" y="14155"/>
                    <a:pt x="19492" y="17827"/>
                    <a:pt x="1783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702300" y="660764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404328" y="6423802"/>
              <a:ext cx="326673" cy="3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63" fill="norm" stroke="1" extrusionOk="0">
                  <a:moveTo>
                    <a:pt x="3948" y="5415"/>
                  </a:moveTo>
                  <a:cubicBezTo>
                    <a:pt x="3809" y="6251"/>
                    <a:pt x="3670" y="7087"/>
                    <a:pt x="3879" y="7714"/>
                  </a:cubicBezTo>
                  <a:cubicBezTo>
                    <a:pt x="4088" y="8341"/>
                    <a:pt x="4645" y="8759"/>
                    <a:pt x="5690" y="8968"/>
                  </a:cubicBezTo>
                  <a:cubicBezTo>
                    <a:pt x="6735" y="9177"/>
                    <a:pt x="8268" y="9177"/>
                    <a:pt x="9871" y="8341"/>
                  </a:cubicBezTo>
                  <a:cubicBezTo>
                    <a:pt x="11473" y="7505"/>
                    <a:pt x="13146" y="5833"/>
                    <a:pt x="13912" y="4370"/>
                  </a:cubicBezTo>
                  <a:cubicBezTo>
                    <a:pt x="14679" y="2907"/>
                    <a:pt x="14539" y="1652"/>
                    <a:pt x="13633" y="816"/>
                  </a:cubicBezTo>
                  <a:cubicBezTo>
                    <a:pt x="12728" y="-20"/>
                    <a:pt x="11055" y="-438"/>
                    <a:pt x="8826" y="677"/>
                  </a:cubicBezTo>
                  <a:cubicBezTo>
                    <a:pt x="6596" y="1792"/>
                    <a:pt x="3809" y="4439"/>
                    <a:pt x="2206" y="7157"/>
                  </a:cubicBezTo>
                  <a:cubicBezTo>
                    <a:pt x="604" y="9874"/>
                    <a:pt x="186" y="12661"/>
                    <a:pt x="46" y="14752"/>
                  </a:cubicBezTo>
                  <a:cubicBezTo>
                    <a:pt x="-93" y="16842"/>
                    <a:pt x="46" y="18236"/>
                    <a:pt x="952" y="19211"/>
                  </a:cubicBezTo>
                  <a:cubicBezTo>
                    <a:pt x="1858" y="20187"/>
                    <a:pt x="3530" y="20744"/>
                    <a:pt x="6666" y="20953"/>
                  </a:cubicBezTo>
                  <a:cubicBezTo>
                    <a:pt x="9801" y="21162"/>
                    <a:pt x="14400" y="21023"/>
                    <a:pt x="17117" y="20953"/>
                  </a:cubicBezTo>
                  <a:cubicBezTo>
                    <a:pt x="19835" y="20883"/>
                    <a:pt x="20671" y="20883"/>
                    <a:pt x="21507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565900" y="6023444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8000"/>
                    <a:pt x="10036" y="14400"/>
                    <a:pt x="13636" y="10800"/>
                  </a:cubicBezTo>
                  <a:cubicBezTo>
                    <a:pt x="17236" y="7200"/>
                    <a:pt x="194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870700" y="5915221"/>
              <a:ext cx="18625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91" fill="norm" stroke="1" extrusionOk="0">
                  <a:moveTo>
                    <a:pt x="0" y="3232"/>
                  </a:moveTo>
                  <a:cubicBezTo>
                    <a:pt x="7200" y="1461"/>
                    <a:pt x="14400" y="-309"/>
                    <a:pt x="18000" y="45"/>
                  </a:cubicBezTo>
                  <a:cubicBezTo>
                    <a:pt x="21600" y="399"/>
                    <a:pt x="21600" y="2878"/>
                    <a:pt x="20400" y="6773"/>
                  </a:cubicBezTo>
                  <a:cubicBezTo>
                    <a:pt x="19200" y="10668"/>
                    <a:pt x="16800" y="15980"/>
                    <a:pt x="144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661150" y="6163614"/>
              <a:ext cx="363082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00" fill="norm" stroke="1" extrusionOk="0">
                  <a:moveTo>
                    <a:pt x="0" y="5000"/>
                  </a:moveTo>
                  <a:cubicBezTo>
                    <a:pt x="4270" y="5000"/>
                    <a:pt x="8540" y="5000"/>
                    <a:pt x="11867" y="4100"/>
                  </a:cubicBezTo>
                  <a:cubicBezTo>
                    <a:pt x="15195" y="3200"/>
                    <a:pt x="17581" y="1400"/>
                    <a:pt x="19151" y="500"/>
                  </a:cubicBezTo>
                  <a:cubicBezTo>
                    <a:pt x="20721" y="-400"/>
                    <a:pt x="21474" y="-400"/>
                    <a:pt x="21537" y="3200"/>
                  </a:cubicBezTo>
                  <a:cubicBezTo>
                    <a:pt x="21600" y="6800"/>
                    <a:pt x="20972" y="14000"/>
                    <a:pt x="20344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629400" y="6240255"/>
              <a:ext cx="222250" cy="9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113"/>
                  </a:moveTo>
                  <a:cubicBezTo>
                    <a:pt x="823" y="2673"/>
                    <a:pt x="1646" y="1233"/>
                    <a:pt x="3086" y="513"/>
                  </a:cubicBezTo>
                  <a:cubicBezTo>
                    <a:pt x="4526" y="-207"/>
                    <a:pt x="6583" y="-207"/>
                    <a:pt x="8229" y="753"/>
                  </a:cubicBezTo>
                  <a:cubicBezTo>
                    <a:pt x="9874" y="1713"/>
                    <a:pt x="11109" y="3633"/>
                    <a:pt x="11314" y="6513"/>
                  </a:cubicBezTo>
                  <a:cubicBezTo>
                    <a:pt x="11520" y="9393"/>
                    <a:pt x="10697" y="13233"/>
                    <a:pt x="9463" y="15873"/>
                  </a:cubicBezTo>
                  <a:cubicBezTo>
                    <a:pt x="8229" y="18513"/>
                    <a:pt x="6583" y="19953"/>
                    <a:pt x="6274" y="20673"/>
                  </a:cubicBezTo>
                  <a:cubicBezTo>
                    <a:pt x="5966" y="21393"/>
                    <a:pt x="6994" y="21393"/>
                    <a:pt x="9771" y="21393"/>
                  </a:cubicBezTo>
                  <a:cubicBezTo>
                    <a:pt x="12549" y="21393"/>
                    <a:pt x="17074" y="2139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811032" y="6308631"/>
              <a:ext cx="199368" cy="7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71" fill="norm" stroke="1" extrusionOk="0">
                  <a:moveTo>
                    <a:pt x="10502" y="155"/>
                  </a:moveTo>
                  <a:cubicBezTo>
                    <a:pt x="9365" y="5409"/>
                    <a:pt x="8229" y="10663"/>
                    <a:pt x="7092" y="14166"/>
                  </a:cubicBezTo>
                  <a:cubicBezTo>
                    <a:pt x="5955" y="17668"/>
                    <a:pt x="4818" y="19420"/>
                    <a:pt x="3681" y="20295"/>
                  </a:cubicBezTo>
                  <a:cubicBezTo>
                    <a:pt x="2544" y="21171"/>
                    <a:pt x="1408" y="21171"/>
                    <a:pt x="725" y="19420"/>
                  </a:cubicBezTo>
                  <a:cubicBezTo>
                    <a:pt x="43" y="17668"/>
                    <a:pt x="-184" y="14166"/>
                    <a:pt x="157" y="11539"/>
                  </a:cubicBezTo>
                  <a:cubicBezTo>
                    <a:pt x="498" y="8912"/>
                    <a:pt x="1408" y="7160"/>
                    <a:pt x="4477" y="5117"/>
                  </a:cubicBezTo>
                  <a:cubicBezTo>
                    <a:pt x="7547" y="3074"/>
                    <a:pt x="12776" y="739"/>
                    <a:pt x="15959" y="155"/>
                  </a:cubicBezTo>
                  <a:cubicBezTo>
                    <a:pt x="19142" y="-429"/>
                    <a:pt x="20279" y="739"/>
                    <a:pt x="21416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054850" y="6245131"/>
              <a:ext cx="120650" cy="6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2276"/>
                  </a:moveTo>
                  <a:cubicBezTo>
                    <a:pt x="1895" y="883"/>
                    <a:pt x="3789" y="-511"/>
                    <a:pt x="5305" y="186"/>
                  </a:cubicBezTo>
                  <a:cubicBezTo>
                    <a:pt x="6821" y="883"/>
                    <a:pt x="7958" y="3670"/>
                    <a:pt x="7579" y="7502"/>
                  </a:cubicBezTo>
                  <a:cubicBezTo>
                    <a:pt x="7200" y="11334"/>
                    <a:pt x="5305" y="16212"/>
                    <a:pt x="5495" y="18650"/>
                  </a:cubicBezTo>
                  <a:cubicBezTo>
                    <a:pt x="5684" y="21089"/>
                    <a:pt x="7958" y="21089"/>
                    <a:pt x="10989" y="20741"/>
                  </a:cubicBezTo>
                  <a:cubicBezTo>
                    <a:pt x="14021" y="20392"/>
                    <a:pt x="17811" y="19695"/>
                    <a:pt x="21600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313469" y="5965749"/>
              <a:ext cx="160481" cy="4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2" fill="norm" stroke="1" extrusionOk="0">
                  <a:moveTo>
                    <a:pt x="12852" y="1036"/>
                  </a:moveTo>
                  <a:cubicBezTo>
                    <a:pt x="11730" y="589"/>
                    <a:pt x="10608" y="141"/>
                    <a:pt x="9346" y="29"/>
                  </a:cubicBezTo>
                  <a:cubicBezTo>
                    <a:pt x="8084" y="-83"/>
                    <a:pt x="6681" y="141"/>
                    <a:pt x="4858" y="533"/>
                  </a:cubicBezTo>
                  <a:cubicBezTo>
                    <a:pt x="3034" y="924"/>
                    <a:pt x="790" y="1484"/>
                    <a:pt x="369" y="1932"/>
                  </a:cubicBezTo>
                  <a:cubicBezTo>
                    <a:pt x="-51" y="2379"/>
                    <a:pt x="1351" y="2715"/>
                    <a:pt x="3455" y="3163"/>
                  </a:cubicBezTo>
                  <a:cubicBezTo>
                    <a:pt x="5559" y="3610"/>
                    <a:pt x="8364" y="4170"/>
                    <a:pt x="9907" y="5009"/>
                  </a:cubicBezTo>
                  <a:cubicBezTo>
                    <a:pt x="11450" y="5849"/>
                    <a:pt x="11730" y="6968"/>
                    <a:pt x="10749" y="7975"/>
                  </a:cubicBezTo>
                  <a:cubicBezTo>
                    <a:pt x="9767" y="8982"/>
                    <a:pt x="7523" y="9878"/>
                    <a:pt x="5699" y="10381"/>
                  </a:cubicBezTo>
                  <a:cubicBezTo>
                    <a:pt x="3876" y="10885"/>
                    <a:pt x="2473" y="10997"/>
                    <a:pt x="2473" y="11053"/>
                  </a:cubicBezTo>
                  <a:cubicBezTo>
                    <a:pt x="2473" y="11109"/>
                    <a:pt x="3876" y="11109"/>
                    <a:pt x="5278" y="11165"/>
                  </a:cubicBezTo>
                  <a:cubicBezTo>
                    <a:pt x="6681" y="11221"/>
                    <a:pt x="8084" y="11333"/>
                    <a:pt x="9065" y="11668"/>
                  </a:cubicBezTo>
                  <a:cubicBezTo>
                    <a:pt x="10047" y="12004"/>
                    <a:pt x="10608" y="12564"/>
                    <a:pt x="10328" y="13403"/>
                  </a:cubicBezTo>
                  <a:cubicBezTo>
                    <a:pt x="10047" y="14242"/>
                    <a:pt x="8925" y="15362"/>
                    <a:pt x="7102" y="16425"/>
                  </a:cubicBezTo>
                  <a:cubicBezTo>
                    <a:pt x="5278" y="17488"/>
                    <a:pt x="2754" y="18495"/>
                    <a:pt x="1351" y="19335"/>
                  </a:cubicBezTo>
                  <a:cubicBezTo>
                    <a:pt x="-51" y="20174"/>
                    <a:pt x="-332" y="20845"/>
                    <a:pt x="369" y="21181"/>
                  </a:cubicBezTo>
                  <a:cubicBezTo>
                    <a:pt x="1071" y="21517"/>
                    <a:pt x="2754" y="21517"/>
                    <a:pt x="6400" y="21405"/>
                  </a:cubicBezTo>
                  <a:cubicBezTo>
                    <a:pt x="10047" y="21293"/>
                    <a:pt x="15658" y="21069"/>
                    <a:pt x="21268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573112" y="6029794"/>
              <a:ext cx="256439" cy="24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7" fill="norm" stroke="1" extrusionOk="0">
                  <a:moveTo>
                    <a:pt x="18794" y="0"/>
                  </a:moveTo>
                  <a:cubicBezTo>
                    <a:pt x="14722" y="1846"/>
                    <a:pt x="10650" y="3692"/>
                    <a:pt x="8171" y="4800"/>
                  </a:cubicBezTo>
                  <a:cubicBezTo>
                    <a:pt x="5693" y="5908"/>
                    <a:pt x="4807" y="6277"/>
                    <a:pt x="4011" y="6738"/>
                  </a:cubicBezTo>
                  <a:cubicBezTo>
                    <a:pt x="3214" y="7200"/>
                    <a:pt x="2506" y="7754"/>
                    <a:pt x="2506" y="8308"/>
                  </a:cubicBezTo>
                  <a:cubicBezTo>
                    <a:pt x="2506" y="8862"/>
                    <a:pt x="3214" y="9415"/>
                    <a:pt x="4719" y="9785"/>
                  </a:cubicBezTo>
                  <a:cubicBezTo>
                    <a:pt x="6224" y="10154"/>
                    <a:pt x="8525" y="10338"/>
                    <a:pt x="10207" y="10708"/>
                  </a:cubicBezTo>
                  <a:cubicBezTo>
                    <a:pt x="11889" y="11077"/>
                    <a:pt x="12952" y="11631"/>
                    <a:pt x="13217" y="12277"/>
                  </a:cubicBezTo>
                  <a:cubicBezTo>
                    <a:pt x="13483" y="12923"/>
                    <a:pt x="12952" y="13662"/>
                    <a:pt x="11801" y="14492"/>
                  </a:cubicBezTo>
                  <a:cubicBezTo>
                    <a:pt x="10650" y="15323"/>
                    <a:pt x="8880" y="16246"/>
                    <a:pt x="7020" y="17077"/>
                  </a:cubicBezTo>
                  <a:cubicBezTo>
                    <a:pt x="5161" y="17908"/>
                    <a:pt x="3214" y="18646"/>
                    <a:pt x="1886" y="19385"/>
                  </a:cubicBezTo>
                  <a:cubicBezTo>
                    <a:pt x="558" y="20123"/>
                    <a:pt x="-150" y="20862"/>
                    <a:pt x="27" y="21231"/>
                  </a:cubicBezTo>
                  <a:cubicBezTo>
                    <a:pt x="204" y="21600"/>
                    <a:pt x="1266" y="21600"/>
                    <a:pt x="4188" y="21415"/>
                  </a:cubicBezTo>
                  <a:cubicBezTo>
                    <a:pt x="7109" y="21231"/>
                    <a:pt x="11889" y="20862"/>
                    <a:pt x="15076" y="20492"/>
                  </a:cubicBezTo>
                  <a:cubicBezTo>
                    <a:pt x="18263" y="20123"/>
                    <a:pt x="19857" y="19754"/>
                    <a:pt x="2145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968622" y="6029794"/>
              <a:ext cx="140328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34" fill="norm" stroke="1" extrusionOk="0">
                  <a:moveTo>
                    <a:pt x="21059" y="0"/>
                  </a:moveTo>
                  <a:cubicBezTo>
                    <a:pt x="17565" y="0"/>
                    <a:pt x="14071" y="0"/>
                    <a:pt x="10577" y="1473"/>
                  </a:cubicBezTo>
                  <a:cubicBezTo>
                    <a:pt x="7083" y="2945"/>
                    <a:pt x="3588" y="5891"/>
                    <a:pt x="1683" y="9033"/>
                  </a:cubicBezTo>
                  <a:cubicBezTo>
                    <a:pt x="-223" y="12175"/>
                    <a:pt x="-541" y="15513"/>
                    <a:pt x="888" y="17673"/>
                  </a:cubicBezTo>
                  <a:cubicBezTo>
                    <a:pt x="2318" y="19833"/>
                    <a:pt x="5494" y="20815"/>
                    <a:pt x="8830" y="21207"/>
                  </a:cubicBezTo>
                  <a:cubicBezTo>
                    <a:pt x="12165" y="21600"/>
                    <a:pt x="15659" y="21404"/>
                    <a:pt x="1915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172449" y="6048844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25"/>
                    <a:pt x="9000" y="9450"/>
                    <a:pt x="12150" y="12937"/>
                  </a:cubicBezTo>
                  <a:cubicBezTo>
                    <a:pt x="15300" y="16425"/>
                    <a:pt x="17100" y="18675"/>
                    <a:pt x="18450" y="19912"/>
                  </a:cubicBezTo>
                  <a:cubicBezTo>
                    <a:pt x="19800" y="21150"/>
                    <a:pt x="207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152183" y="6023444"/>
              <a:ext cx="1599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6932" y="2847"/>
                    <a:pt x="12384" y="5693"/>
                    <a:pt x="8974" y="8456"/>
                  </a:cubicBezTo>
                  <a:cubicBezTo>
                    <a:pt x="5563" y="11219"/>
                    <a:pt x="3290" y="13898"/>
                    <a:pt x="1868" y="15656"/>
                  </a:cubicBezTo>
                  <a:cubicBezTo>
                    <a:pt x="447" y="17414"/>
                    <a:pt x="-121" y="18251"/>
                    <a:pt x="21" y="19088"/>
                  </a:cubicBezTo>
                  <a:cubicBezTo>
                    <a:pt x="163" y="19926"/>
                    <a:pt x="1016" y="20763"/>
                    <a:pt x="1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369300" y="6220294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360432" y="6090849"/>
              <a:ext cx="38502" cy="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898" fill="norm" stroke="1" extrusionOk="0">
                  <a:moveTo>
                    <a:pt x="18404" y="960"/>
                  </a:moveTo>
                  <a:cubicBezTo>
                    <a:pt x="12720" y="129"/>
                    <a:pt x="7036" y="-702"/>
                    <a:pt x="3625" y="960"/>
                  </a:cubicBezTo>
                  <a:cubicBezTo>
                    <a:pt x="215" y="2621"/>
                    <a:pt x="-922" y="6775"/>
                    <a:pt x="783" y="10098"/>
                  </a:cubicBezTo>
                  <a:cubicBezTo>
                    <a:pt x="2489" y="13421"/>
                    <a:pt x="7036" y="15913"/>
                    <a:pt x="11583" y="15913"/>
                  </a:cubicBezTo>
                  <a:cubicBezTo>
                    <a:pt x="16131" y="15913"/>
                    <a:pt x="20678" y="13421"/>
                    <a:pt x="20678" y="10929"/>
                  </a:cubicBezTo>
                  <a:cubicBezTo>
                    <a:pt x="20678" y="8436"/>
                    <a:pt x="16131" y="5944"/>
                    <a:pt x="11583" y="5944"/>
                  </a:cubicBezTo>
                  <a:cubicBezTo>
                    <a:pt x="7036" y="5944"/>
                    <a:pt x="2489" y="8436"/>
                    <a:pt x="1920" y="11344"/>
                  </a:cubicBezTo>
                  <a:cubicBezTo>
                    <a:pt x="1352" y="14252"/>
                    <a:pt x="4762" y="17575"/>
                    <a:pt x="8173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489950" y="6169494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731250" y="6040377"/>
              <a:ext cx="2476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3" y="19464"/>
                    <a:pt x="1846" y="17327"/>
                    <a:pt x="3231" y="14123"/>
                  </a:cubicBezTo>
                  <a:cubicBezTo>
                    <a:pt x="4615" y="10919"/>
                    <a:pt x="6462" y="6646"/>
                    <a:pt x="7569" y="3916"/>
                  </a:cubicBezTo>
                  <a:cubicBezTo>
                    <a:pt x="8677" y="1187"/>
                    <a:pt x="9046" y="0"/>
                    <a:pt x="8954" y="0"/>
                  </a:cubicBezTo>
                  <a:cubicBezTo>
                    <a:pt x="8862" y="0"/>
                    <a:pt x="8308" y="1187"/>
                    <a:pt x="7569" y="4035"/>
                  </a:cubicBezTo>
                  <a:cubicBezTo>
                    <a:pt x="6831" y="6884"/>
                    <a:pt x="5908" y="11393"/>
                    <a:pt x="5538" y="14242"/>
                  </a:cubicBezTo>
                  <a:cubicBezTo>
                    <a:pt x="5169" y="17090"/>
                    <a:pt x="5354" y="18277"/>
                    <a:pt x="5908" y="18870"/>
                  </a:cubicBezTo>
                  <a:cubicBezTo>
                    <a:pt x="6462" y="19464"/>
                    <a:pt x="7385" y="19464"/>
                    <a:pt x="8862" y="18040"/>
                  </a:cubicBezTo>
                  <a:cubicBezTo>
                    <a:pt x="10338" y="16615"/>
                    <a:pt x="12369" y="13767"/>
                    <a:pt x="13662" y="11868"/>
                  </a:cubicBezTo>
                  <a:cubicBezTo>
                    <a:pt x="14954" y="9969"/>
                    <a:pt x="15508" y="9020"/>
                    <a:pt x="15969" y="7952"/>
                  </a:cubicBezTo>
                  <a:cubicBezTo>
                    <a:pt x="16431" y="6884"/>
                    <a:pt x="16800" y="5697"/>
                    <a:pt x="16985" y="5697"/>
                  </a:cubicBezTo>
                  <a:cubicBezTo>
                    <a:pt x="17169" y="5697"/>
                    <a:pt x="17169" y="6884"/>
                    <a:pt x="17262" y="8664"/>
                  </a:cubicBezTo>
                  <a:cubicBezTo>
                    <a:pt x="17354" y="10444"/>
                    <a:pt x="17538" y="12818"/>
                    <a:pt x="18277" y="14479"/>
                  </a:cubicBezTo>
                  <a:cubicBezTo>
                    <a:pt x="19015" y="16141"/>
                    <a:pt x="20308" y="17090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017000" y="5998044"/>
              <a:ext cx="110793" cy="26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3" fill="norm" stroke="1" extrusionOk="0">
                  <a:moveTo>
                    <a:pt x="3668" y="0"/>
                  </a:moveTo>
                  <a:cubicBezTo>
                    <a:pt x="8558" y="3086"/>
                    <a:pt x="13449" y="6171"/>
                    <a:pt x="16506" y="8657"/>
                  </a:cubicBezTo>
                  <a:cubicBezTo>
                    <a:pt x="19562" y="11143"/>
                    <a:pt x="20785" y="13029"/>
                    <a:pt x="21192" y="14571"/>
                  </a:cubicBezTo>
                  <a:cubicBezTo>
                    <a:pt x="21600" y="16114"/>
                    <a:pt x="21192" y="17314"/>
                    <a:pt x="18951" y="18429"/>
                  </a:cubicBezTo>
                  <a:cubicBezTo>
                    <a:pt x="16709" y="19543"/>
                    <a:pt x="12634" y="20571"/>
                    <a:pt x="9577" y="21086"/>
                  </a:cubicBezTo>
                  <a:cubicBezTo>
                    <a:pt x="6521" y="21600"/>
                    <a:pt x="4483" y="21600"/>
                    <a:pt x="3057" y="21171"/>
                  </a:cubicBezTo>
                  <a:cubicBezTo>
                    <a:pt x="1630" y="20743"/>
                    <a:pt x="815" y="19886"/>
                    <a:pt x="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074150" y="5868366"/>
              <a:ext cx="203200" cy="1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87"/>
                  </a:moveTo>
                  <a:cubicBezTo>
                    <a:pt x="1125" y="102"/>
                    <a:pt x="2250" y="-284"/>
                    <a:pt x="3712" y="295"/>
                  </a:cubicBezTo>
                  <a:cubicBezTo>
                    <a:pt x="5175" y="873"/>
                    <a:pt x="6975" y="2416"/>
                    <a:pt x="7875" y="4152"/>
                  </a:cubicBezTo>
                  <a:cubicBezTo>
                    <a:pt x="8775" y="5887"/>
                    <a:pt x="8775" y="7816"/>
                    <a:pt x="8325" y="9552"/>
                  </a:cubicBezTo>
                  <a:cubicBezTo>
                    <a:pt x="7875" y="11287"/>
                    <a:pt x="6975" y="12830"/>
                    <a:pt x="5962" y="13987"/>
                  </a:cubicBezTo>
                  <a:cubicBezTo>
                    <a:pt x="4950" y="15145"/>
                    <a:pt x="3825" y="15916"/>
                    <a:pt x="3825" y="16687"/>
                  </a:cubicBezTo>
                  <a:cubicBezTo>
                    <a:pt x="3825" y="17459"/>
                    <a:pt x="4950" y="18230"/>
                    <a:pt x="8100" y="19002"/>
                  </a:cubicBezTo>
                  <a:cubicBezTo>
                    <a:pt x="11250" y="19773"/>
                    <a:pt x="16425" y="20545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290049" y="5912816"/>
              <a:ext cx="148846" cy="42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1" fill="norm" stroke="1" extrusionOk="0">
                  <a:moveTo>
                    <a:pt x="7301" y="137"/>
                  </a:moveTo>
                  <a:cubicBezTo>
                    <a:pt x="11256" y="29"/>
                    <a:pt x="15211" y="-79"/>
                    <a:pt x="17645" y="83"/>
                  </a:cubicBezTo>
                  <a:cubicBezTo>
                    <a:pt x="20079" y="245"/>
                    <a:pt x="20992" y="677"/>
                    <a:pt x="21296" y="1487"/>
                  </a:cubicBezTo>
                  <a:cubicBezTo>
                    <a:pt x="21600" y="2297"/>
                    <a:pt x="21296" y="3485"/>
                    <a:pt x="18862" y="4943"/>
                  </a:cubicBezTo>
                  <a:cubicBezTo>
                    <a:pt x="16428" y="6401"/>
                    <a:pt x="11865" y="8129"/>
                    <a:pt x="9127" y="9371"/>
                  </a:cubicBezTo>
                  <a:cubicBezTo>
                    <a:pt x="6389" y="10613"/>
                    <a:pt x="5476" y="11369"/>
                    <a:pt x="5476" y="11963"/>
                  </a:cubicBezTo>
                  <a:cubicBezTo>
                    <a:pt x="5476" y="12557"/>
                    <a:pt x="6389" y="12989"/>
                    <a:pt x="8214" y="13691"/>
                  </a:cubicBezTo>
                  <a:cubicBezTo>
                    <a:pt x="10039" y="14393"/>
                    <a:pt x="12777" y="15365"/>
                    <a:pt x="14451" y="16283"/>
                  </a:cubicBezTo>
                  <a:cubicBezTo>
                    <a:pt x="16124" y="17201"/>
                    <a:pt x="16732" y="18065"/>
                    <a:pt x="16124" y="18929"/>
                  </a:cubicBezTo>
                  <a:cubicBezTo>
                    <a:pt x="15515" y="19793"/>
                    <a:pt x="13690" y="20657"/>
                    <a:pt x="10800" y="21089"/>
                  </a:cubicBezTo>
                  <a:cubicBezTo>
                    <a:pt x="7910" y="21521"/>
                    <a:pt x="3955" y="2152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7" name="Drawing"/>
          <p:cNvGrpSpPr/>
          <p:nvPr/>
        </p:nvGrpSpPr>
        <p:grpSpPr>
          <a:xfrm>
            <a:off x="133349" y="1547560"/>
            <a:ext cx="12758370" cy="7272193"/>
            <a:chOff x="0" y="0"/>
            <a:chExt cx="12758368" cy="7272192"/>
          </a:xfrm>
        </p:grpSpPr>
        <p:sp>
          <p:nvSpPr>
            <p:cNvPr id="1950" name="Line"/>
            <p:cNvSpPr/>
            <p:nvPr/>
          </p:nvSpPr>
          <p:spPr>
            <a:xfrm>
              <a:off x="4135129" y="212227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91"/>
                    <a:pt x="0" y="11583"/>
                    <a:pt x="3600" y="15183"/>
                  </a:cubicBezTo>
                  <a:cubicBezTo>
                    <a:pt x="7200" y="18783"/>
                    <a:pt x="144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852736" y="599577"/>
              <a:ext cx="48559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816" y="0"/>
                  </a:moveTo>
                  <a:cubicBezTo>
                    <a:pt x="1348" y="600"/>
                    <a:pt x="881" y="1200"/>
                    <a:pt x="507" y="2700"/>
                  </a:cubicBezTo>
                  <a:cubicBezTo>
                    <a:pt x="133" y="4200"/>
                    <a:pt x="-148" y="6600"/>
                    <a:pt x="86" y="8100"/>
                  </a:cubicBezTo>
                  <a:cubicBezTo>
                    <a:pt x="320" y="9600"/>
                    <a:pt x="1068" y="10200"/>
                    <a:pt x="3031" y="10200"/>
                  </a:cubicBezTo>
                  <a:cubicBezTo>
                    <a:pt x="4995" y="10200"/>
                    <a:pt x="8174" y="9600"/>
                    <a:pt x="11073" y="9600"/>
                  </a:cubicBezTo>
                  <a:cubicBezTo>
                    <a:pt x="13971" y="9600"/>
                    <a:pt x="16590" y="10200"/>
                    <a:pt x="18273" y="12300"/>
                  </a:cubicBezTo>
                  <a:cubicBezTo>
                    <a:pt x="19956" y="14400"/>
                    <a:pt x="20704" y="18000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706414" y="903814"/>
              <a:ext cx="276316" cy="13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31" fill="norm" stroke="1" extrusionOk="0">
                  <a:moveTo>
                    <a:pt x="6685" y="87"/>
                  </a:moveTo>
                  <a:cubicBezTo>
                    <a:pt x="6191" y="5651"/>
                    <a:pt x="5696" y="11215"/>
                    <a:pt x="5201" y="14651"/>
                  </a:cubicBezTo>
                  <a:cubicBezTo>
                    <a:pt x="4707" y="18087"/>
                    <a:pt x="4212" y="19396"/>
                    <a:pt x="3552" y="20215"/>
                  </a:cubicBezTo>
                  <a:cubicBezTo>
                    <a:pt x="2893" y="21033"/>
                    <a:pt x="2069" y="21360"/>
                    <a:pt x="1327" y="20051"/>
                  </a:cubicBezTo>
                  <a:cubicBezTo>
                    <a:pt x="585" y="18742"/>
                    <a:pt x="-75" y="15796"/>
                    <a:pt x="7" y="12687"/>
                  </a:cubicBezTo>
                  <a:cubicBezTo>
                    <a:pt x="90" y="9578"/>
                    <a:pt x="914" y="6305"/>
                    <a:pt x="3470" y="4015"/>
                  </a:cubicBezTo>
                  <a:cubicBezTo>
                    <a:pt x="6026" y="1724"/>
                    <a:pt x="10313" y="415"/>
                    <a:pt x="13610" y="87"/>
                  </a:cubicBezTo>
                  <a:cubicBezTo>
                    <a:pt x="16908" y="-240"/>
                    <a:pt x="19217" y="415"/>
                    <a:pt x="21525" y="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944629" y="807010"/>
              <a:ext cx="323851" cy="30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4100"/>
                  </a:moveTo>
                  <a:cubicBezTo>
                    <a:pt x="0" y="15600"/>
                    <a:pt x="0" y="17100"/>
                    <a:pt x="141" y="18450"/>
                  </a:cubicBezTo>
                  <a:cubicBezTo>
                    <a:pt x="282" y="19800"/>
                    <a:pt x="565" y="21000"/>
                    <a:pt x="918" y="21300"/>
                  </a:cubicBezTo>
                  <a:cubicBezTo>
                    <a:pt x="1271" y="21600"/>
                    <a:pt x="1694" y="21000"/>
                    <a:pt x="2400" y="18525"/>
                  </a:cubicBezTo>
                  <a:cubicBezTo>
                    <a:pt x="3106" y="16050"/>
                    <a:pt x="4094" y="11700"/>
                    <a:pt x="4659" y="8850"/>
                  </a:cubicBezTo>
                  <a:cubicBezTo>
                    <a:pt x="5224" y="6000"/>
                    <a:pt x="5365" y="4650"/>
                    <a:pt x="5294" y="3525"/>
                  </a:cubicBezTo>
                  <a:cubicBezTo>
                    <a:pt x="5224" y="2400"/>
                    <a:pt x="4941" y="1500"/>
                    <a:pt x="5153" y="1050"/>
                  </a:cubicBezTo>
                  <a:cubicBezTo>
                    <a:pt x="5365" y="600"/>
                    <a:pt x="6071" y="600"/>
                    <a:pt x="8188" y="450"/>
                  </a:cubicBezTo>
                  <a:cubicBezTo>
                    <a:pt x="10306" y="300"/>
                    <a:pt x="13835" y="0"/>
                    <a:pt x="16306" y="0"/>
                  </a:cubicBezTo>
                  <a:cubicBezTo>
                    <a:pt x="18776" y="0"/>
                    <a:pt x="20188" y="300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057798" y="922209"/>
              <a:ext cx="128132" cy="12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7" fill="norm" stroke="1" extrusionOk="0">
                  <a:moveTo>
                    <a:pt x="3376" y="2329"/>
                  </a:moveTo>
                  <a:cubicBezTo>
                    <a:pt x="4792" y="1266"/>
                    <a:pt x="6209" y="204"/>
                    <a:pt x="7802" y="27"/>
                  </a:cubicBezTo>
                  <a:cubicBezTo>
                    <a:pt x="9396" y="-150"/>
                    <a:pt x="11166" y="558"/>
                    <a:pt x="12583" y="1975"/>
                  </a:cubicBezTo>
                  <a:cubicBezTo>
                    <a:pt x="13999" y="3391"/>
                    <a:pt x="15061" y="5516"/>
                    <a:pt x="14353" y="7994"/>
                  </a:cubicBezTo>
                  <a:cubicBezTo>
                    <a:pt x="13645" y="10473"/>
                    <a:pt x="11166" y="13306"/>
                    <a:pt x="9042" y="15076"/>
                  </a:cubicBezTo>
                  <a:cubicBezTo>
                    <a:pt x="6917" y="16847"/>
                    <a:pt x="5146" y="17555"/>
                    <a:pt x="3376" y="18440"/>
                  </a:cubicBezTo>
                  <a:cubicBezTo>
                    <a:pt x="1605" y="19325"/>
                    <a:pt x="-165" y="20388"/>
                    <a:pt x="12" y="20919"/>
                  </a:cubicBezTo>
                  <a:cubicBezTo>
                    <a:pt x="189" y="21450"/>
                    <a:pt x="2314" y="21450"/>
                    <a:pt x="6209" y="20742"/>
                  </a:cubicBezTo>
                  <a:cubicBezTo>
                    <a:pt x="10104" y="20034"/>
                    <a:pt x="15769" y="18617"/>
                    <a:pt x="21435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211329" y="96787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312929" y="96787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204979" y="942477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429"/>
                    <a:pt x="9290" y="9257"/>
                    <a:pt x="12890" y="5657"/>
                  </a:cubicBezTo>
                  <a:cubicBezTo>
                    <a:pt x="16490" y="2057"/>
                    <a:pt x="190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478029" y="282077"/>
              <a:ext cx="275168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5" y="820"/>
                    <a:pt x="7311" y="1639"/>
                    <a:pt x="10468" y="2751"/>
                  </a:cubicBezTo>
                  <a:cubicBezTo>
                    <a:pt x="13625" y="3863"/>
                    <a:pt x="16283" y="5268"/>
                    <a:pt x="18277" y="6937"/>
                  </a:cubicBezTo>
                  <a:cubicBezTo>
                    <a:pt x="20271" y="8605"/>
                    <a:pt x="21600" y="10537"/>
                    <a:pt x="21600" y="12293"/>
                  </a:cubicBezTo>
                  <a:cubicBezTo>
                    <a:pt x="21600" y="14049"/>
                    <a:pt x="20271" y="15629"/>
                    <a:pt x="17197" y="17093"/>
                  </a:cubicBezTo>
                  <a:cubicBezTo>
                    <a:pt x="14123" y="18556"/>
                    <a:pt x="9305" y="19902"/>
                    <a:pt x="6397" y="20634"/>
                  </a:cubicBezTo>
                  <a:cubicBezTo>
                    <a:pt x="3489" y="21366"/>
                    <a:pt x="2492" y="21483"/>
                    <a:pt x="1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488426" y="364627"/>
              <a:ext cx="214904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8535" y="253"/>
                    <a:pt x="15571" y="505"/>
                    <a:pt x="12394" y="1326"/>
                  </a:cubicBezTo>
                  <a:cubicBezTo>
                    <a:pt x="9218" y="2147"/>
                    <a:pt x="5829" y="3537"/>
                    <a:pt x="3500" y="5274"/>
                  </a:cubicBezTo>
                  <a:cubicBezTo>
                    <a:pt x="1171" y="7011"/>
                    <a:pt x="-100" y="9095"/>
                    <a:pt x="6" y="11084"/>
                  </a:cubicBezTo>
                  <a:cubicBezTo>
                    <a:pt x="112" y="13074"/>
                    <a:pt x="1594" y="14968"/>
                    <a:pt x="4771" y="16705"/>
                  </a:cubicBezTo>
                  <a:cubicBezTo>
                    <a:pt x="7947" y="18442"/>
                    <a:pt x="12818" y="20021"/>
                    <a:pt x="1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828005" y="128547"/>
              <a:ext cx="135889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9" fill="norm" stroke="1" extrusionOk="0">
                  <a:moveTo>
                    <a:pt x="2877" y="6595"/>
                  </a:moveTo>
                  <a:cubicBezTo>
                    <a:pt x="2544" y="10699"/>
                    <a:pt x="2212" y="14803"/>
                    <a:pt x="1714" y="17395"/>
                  </a:cubicBezTo>
                  <a:cubicBezTo>
                    <a:pt x="1215" y="19987"/>
                    <a:pt x="551" y="21067"/>
                    <a:pt x="218" y="21067"/>
                  </a:cubicBezTo>
                  <a:cubicBezTo>
                    <a:pt x="-114" y="21067"/>
                    <a:pt x="-114" y="19987"/>
                    <a:pt x="551" y="16639"/>
                  </a:cubicBezTo>
                  <a:cubicBezTo>
                    <a:pt x="1215" y="13291"/>
                    <a:pt x="2544" y="7675"/>
                    <a:pt x="4040" y="4327"/>
                  </a:cubicBezTo>
                  <a:cubicBezTo>
                    <a:pt x="5535" y="979"/>
                    <a:pt x="7197" y="-101"/>
                    <a:pt x="9689" y="7"/>
                  </a:cubicBezTo>
                  <a:cubicBezTo>
                    <a:pt x="12181" y="115"/>
                    <a:pt x="15504" y="1411"/>
                    <a:pt x="17831" y="3355"/>
                  </a:cubicBezTo>
                  <a:cubicBezTo>
                    <a:pt x="20157" y="5299"/>
                    <a:pt x="21486" y="7891"/>
                    <a:pt x="21320" y="11023"/>
                  </a:cubicBezTo>
                  <a:cubicBezTo>
                    <a:pt x="21154" y="14155"/>
                    <a:pt x="19492" y="17827"/>
                    <a:pt x="1783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132079" y="73927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834107" y="555435"/>
              <a:ext cx="326673" cy="3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63" fill="norm" stroke="1" extrusionOk="0">
                  <a:moveTo>
                    <a:pt x="3948" y="5415"/>
                  </a:moveTo>
                  <a:cubicBezTo>
                    <a:pt x="3809" y="6251"/>
                    <a:pt x="3670" y="7087"/>
                    <a:pt x="3879" y="7714"/>
                  </a:cubicBezTo>
                  <a:cubicBezTo>
                    <a:pt x="4088" y="8341"/>
                    <a:pt x="4645" y="8759"/>
                    <a:pt x="5690" y="8968"/>
                  </a:cubicBezTo>
                  <a:cubicBezTo>
                    <a:pt x="6735" y="9177"/>
                    <a:pt x="8268" y="9177"/>
                    <a:pt x="9871" y="8341"/>
                  </a:cubicBezTo>
                  <a:cubicBezTo>
                    <a:pt x="11473" y="7505"/>
                    <a:pt x="13146" y="5833"/>
                    <a:pt x="13912" y="4370"/>
                  </a:cubicBezTo>
                  <a:cubicBezTo>
                    <a:pt x="14679" y="2907"/>
                    <a:pt x="14539" y="1652"/>
                    <a:pt x="13633" y="816"/>
                  </a:cubicBezTo>
                  <a:cubicBezTo>
                    <a:pt x="12728" y="-20"/>
                    <a:pt x="11055" y="-438"/>
                    <a:pt x="8826" y="677"/>
                  </a:cubicBezTo>
                  <a:cubicBezTo>
                    <a:pt x="6596" y="1792"/>
                    <a:pt x="3809" y="4439"/>
                    <a:pt x="2206" y="7157"/>
                  </a:cubicBezTo>
                  <a:cubicBezTo>
                    <a:pt x="604" y="9874"/>
                    <a:pt x="186" y="12661"/>
                    <a:pt x="46" y="14752"/>
                  </a:cubicBezTo>
                  <a:cubicBezTo>
                    <a:pt x="-93" y="16842"/>
                    <a:pt x="46" y="18236"/>
                    <a:pt x="952" y="19211"/>
                  </a:cubicBezTo>
                  <a:cubicBezTo>
                    <a:pt x="1858" y="20187"/>
                    <a:pt x="3530" y="20744"/>
                    <a:pt x="6666" y="20953"/>
                  </a:cubicBezTo>
                  <a:cubicBezTo>
                    <a:pt x="9801" y="21162"/>
                    <a:pt x="14400" y="21023"/>
                    <a:pt x="17117" y="20953"/>
                  </a:cubicBezTo>
                  <a:cubicBezTo>
                    <a:pt x="19835" y="20883"/>
                    <a:pt x="20671" y="20883"/>
                    <a:pt x="21507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995679" y="15507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8000"/>
                    <a:pt x="10036" y="14400"/>
                    <a:pt x="13636" y="10800"/>
                  </a:cubicBezTo>
                  <a:cubicBezTo>
                    <a:pt x="17236" y="7200"/>
                    <a:pt x="194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300479" y="46854"/>
              <a:ext cx="18626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91" fill="norm" stroke="1" extrusionOk="0">
                  <a:moveTo>
                    <a:pt x="0" y="3232"/>
                  </a:moveTo>
                  <a:cubicBezTo>
                    <a:pt x="7200" y="1461"/>
                    <a:pt x="14400" y="-309"/>
                    <a:pt x="18000" y="45"/>
                  </a:cubicBezTo>
                  <a:cubicBezTo>
                    <a:pt x="21600" y="399"/>
                    <a:pt x="21600" y="2878"/>
                    <a:pt x="20400" y="6773"/>
                  </a:cubicBezTo>
                  <a:cubicBezTo>
                    <a:pt x="19200" y="10668"/>
                    <a:pt x="16800" y="15980"/>
                    <a:pt x="144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090929" y="295247"/>
              <a:ext cx="363083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00" fill="norm" stroke="1" extrusionOk="0">
                  <a:moveTo>
                    <a:pt x="0" y="5000"/>
                  </a:moveTo>
                  <a:cubicBezTo>
                    <a:pt x="4270" y="5000"/>
                    <a:pt x="8540" y="5000"/>
                    <a:pt x="11867" y="4100"/>
                  </a:cubicBezTo>
                  <a:cubicBezTo>
                    <a:pt x="15195" y="3200"/>
                    <a:pt x="17581" y="1400"/>
                    <a:pt x="19151" y="500"/>
                  </a:cubicBezTo>
                  <a:cubicBezTo>
                    <a:pt x="20721" y="-400"/>
                    <a:pt x="21474" y="-400"/>
                    <a:pt x="21537" y="3200"/>
                  </a:cubicBezTo>
                  <a:cubicBezTo>
                    <a:pt x="21600" y="6800"/>
                    <a:pt x="20972" y="14000"/>
                    <a:pt x="20344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059179" y="371889"/>
              <a:ext cx="222251" cy="9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113"/>
                  </a:moveTo>
                  <a:cubicBezTo>
                    <a:pt x="823" y="2673"/>
                    <a:pt x="1646" y="1233"/>
                    <a:pt x="3086" y="513"/>
                  </a:cubicBezTo>
                  <a:cubicBezTo>
                    <a:pt x="4526" y="-207"/>
                    <a:pt x="6583" y="-207"/>
                    <a:pt x="8229" y="753"/>
                  </a:cubicBezTo>
                  <a:cubicBezTo>
                    <a:pt x="9874" y="1713"/>
                    <a:pt x="11109" y="3633"/>
                    <a:pt x="11314" y="6513"/>
                  </a:cubicBezTo>
                  <a:cubicBezTo>
                    <a:pt x="11520" y="9393"/>
                    <a:pt x="10697" y="13233"/>
                    <a:pt x="9463" y="15873"/>
                  </a:cubicBezTo>
                  <a:cubicBezTo>
                    <a:pt x="8229" y="18513"/>
                    <a:pt x="6583" y="19953"/>
                    <a:pt x="6274" y="20673"/>
                  </a:cubicBezTo>
                  <a:cubicBezTo>
                    <a:pt x="5966" y="21393"/>
                    <a:pt x="6994" y="21393"/>
                    <a:pt x="9771" y="21393"/>
                  </a:cubicBezTo>
                  <a:cubicBezTo>
                    <a:pt x="12549" y="21393"/>
                    <a:pt x="17074" y="2139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240812" y="440264"/>
              <a:ext cx="199368" cy="7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71" fill="norm" stroke="1" extrusionOk="0">
                  <a:moveTo>
                    <a:pt x="10502" y="155"/>
                  </a:moveTo>
                  <a:cubicBezTo>
                    <a:pt x="9365" y="5409"/>
                    <a:pt x="8229" y="10663"/>
                    <a:pt x="7092" y="14166"/>
                  </a:cubicBezTo>
                  <a:cubicBezTo>
                    <a:pt x="5955" y="17668"/>
                    <a:pt x="4818" y="19420"/>
                    <a:pt x="3681" y="20295"/>
                  </a:cubicBezTo>
                  <a:cubicBezTo>
                    <a:pt x="2544" y="21171"/>
                    <a:pt x="1408" y="21171"/>
                    <a:pt x="725" y="19420"/>
                  </a:cubicBezTo>
                  <a:cubicBezTo>
                    <a:pt x="43" y="17668"/>
                    <a:pt x="-184" y="14166"/>
                    <a:pt x="157" y="11539"/>
                  </a:cubicBezTo>
                  <a:cubicBezTo>
                    <a:pt x="498" y="8912"/>
                    <a:pt x="1408" y="7160"/>
                    <a:pt x="4477" y="5117"/>
                  </a:cubicBezTo>
                  <a:cubicBezTo>
                    <a:pt x="7547" y="3074"/>
                    <a:pt x="12776" y="739"/>
                    <a:pt x="15959" y="155"/>
                  </a:cubicBezTo>
                  <a:cubicBezTo>
                    <a:pt x="19142" y="-429"/>
                    <a:pt x="20279" y="739"/>
                    <a:pt x="21416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484629" y="376764"/>
              <a:ext cx="120651" cy="6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2276"/>
                  </a:moveTo>
                  <a:cubicBezTo>
                    <a:pt x="1895" y="883"/>
                    <a:pt x="3789" y="-511"/>
                    <a:pt x="5305" y="186"/>
                  </a:cubicBezTo>
                  <a:cubicBezTo>
                    <a:pt x="6821" y="883"/>
                    <a:pt x="7958" y="3670"/>
                    <a:pt x="7579" y="7502"/>
                  </a:cubicBezTo>
                  <a:cubicBezTo>
                    <a:pt x="7200" y="11334"/>
                    <a:pt x="5305" y="16212"/>
                    <a:pt x="5495" y="18650"/>
                  </a:cubicBezTo>
                  <a:cubicBezTo>
                    <a:pt x="5684" y="21089"/>
                    <a:pt x="7958" y="21089"/>
                    <a:pt x="10989" y="20741"/>
                  </a:cubicBezTo>
                  <a:cubicBezTo>
                    <a:pt x="14021" y="20392"/>
                    <a:pt x="17811" y="19695"/>
                    <a:pt x="21600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743249" y="97382"/>
              <a:ext cx="160481" cy="4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2" fill="norm" stroke="1" extrusionOk="0">
                  <a:moveTo>
                    <a:pt x="12852" y="1036"/>
                  </a:moveTo>
                  <a:cubicBezTo>
                    <a:pt x="11730" y="589"/>
                    <a:pt x="10608" y="141"/>
                    <a:pt x="9346" y="29"/>
                  </a:cubicBezTo>
                  <a:cubicBezTo>
                    <a:pt x="8084" y="-83"/>
                    <a:pt x="6681" y="141"/>
                    <a:pt x="4858" y="533"/>
                  </a:cubicBezTo>
                  <a:cubicBezTo>
                    <a:pt x="3034" y="924"/>
                    <a:pt x="790" y="1484"/>
                    <a:pt x="369" y="1932"/>
                  </a:cubicBezTo>
                  <a:cubicBezTo>
                    <a:pt x="-51" y="2379"/>
                    <a:pt x="1351" y="2715"/>
                    <a:pt x="3455" y="3163"/>
                  </a:cubicBezTo>
                  <a:cubicBezTo>
                    <a:pt x="5559" y="3610"/>
                    <a:pt x="8364" y="4170"/>
                    <a:pt x="9907" y="5009"/>
                  </a:cubicBezTo>
                  <a:cubicBezTo>
                    <a:pt x="11450" y="5849"/>
                    <a:pt x="11730" y="6968"/>
                    <a:pt x="10749" y="7975"/>
                  </a:cubicBezTo>
                  <a:cubicBezTo>
                    <a:pt x="9767" y="8982"/>
                    <a:pt x="7523" y="9878"/>
                    <a:pt x="5699" y="10381"/>
                  </a:cubicBezTo>
                  <a:cubicBezTo>
                    <a:pt x="3876" y="10885"/>
                    <a:pt x="2473" y="10997"/>
                    <a:pt x="2473" y="11053"/>
                  </a:cubicBezTo>
                  <a:cubicBezTo>
                    <a:pt x="2473" y="11109"/>
                    <a:pt x="3876" y="11109"/>
                    <a:pt x="5278" y="11165"/>
                  </a:cubicBezTo>
                  <a:cubicBezTo>
                    <a:pt x="6681" y="11221"/>
                    <a:pt x="8084" y="11333"/>
                    <a:pt x="9065" y="11668"/>
                  </a:cubicBezTo>
                  <a:cubicBezTo>
                    <a:pt x="10047" y="12004"/>
                    <a:pt x="10608" y="12564"/>
                    <a:pt x="10328" y="13403"/>
                  </a:cubicBezTo>
                  <a:cubicBezTo>
                    <a:pt x="10047" y="14242"/>
                    <a:pt x="8925" y="15362"/>
                    <a:pt x="7102" y="16425"/>
                  </a:cubicBezTo>
                  <a:cubicBezTo>
                    <a:pt x="5278" y="17488"/>
                    <a:pt x="2754" y="18495"/>
                    <a:pt x="1351" y="19335"/>
                  </a:cubicBezTo>
                  <a:cubicBezTo>
                    <a:pt x="-51" y="20174"/>
                    <a:pt x="-332" y="20845"/>
                    <a:pt x="369" y="21181"/>
                  </a:cubicBezTo>
                  <a:cubicBezTo>
                    <a:pt x="1071" y="21517"/>
                    <a:pt x="2754" y="21517"/>
                    <a:pt x="6400" y="21405"/>
                  </a:cubicBezTo>
                  <a:cubicBezTo>
                    <a:pt x="10047" y="21293"/>
                    <a:pt x="15658" y="21069"/>
                    <a:pt x="21268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002892" y="161427"/>
              <a:ext cx="256438" cy="24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7" fill="norm" stroke="1" extrusionOk="0">
                  <a:moveTo>
                    <a:pt x="18794" y="0"/>
                  </a:moveTo>
                  <a:cubicBezTo>
                    <a:pt x="14722" y="1846"/>
                    <a:pt x="10650" y="3692"/>
                    <a:pt x="8171" y="4800"/>
                  </a:cubicBezTo>
                  <a:cubicBezTo>
                    <a:pt x="5693" y="5908"/>
                    <a:pt x="4807" y="6277"/>
                    <a:pt x="4011" y="6738"/>
                  </a:cubicBezTo>
                  <a:cubicBezTo>
                    <a:pt x="3214" y="7200"/>
                    <a:pt x="2506" y="7754"/>
                    <a:pt x="2506" y="8308"/>
                  </a:cubicBezTo>
                  <a:cubicBezTo>
                    <a:pt x="2506" y="8862"/>
                    <a:pt x="3214" y="9415"/>
                    <a:pt x="4719" y="9785"/>
                  </a:cubicBezTo>
                  <a:cubicBezTo>
                    <a:pt x="6224" y="10154"/>
                    <a:pt x="8525" y="10338"/>
                    <a:pt x="10207" y="10708"/>
                  </a:cubicBezTo>
                  <a:cubicBezTo>
                    <a:pt x="11889" y="11077"/>
                    <a:pt x="12952" y="11631"/>
                    <a:pt x="13217" y="12277"/>
                  </a:cubicBezTo>
                  <a:cubicBezTo>
                    <a:pt x="13483" y="12923"/>
                    <a:pt x="12952" y="13662"/>
                    <a:pt x="11801" y="14492"/>
                  </a:cubicBezTo>
                  <a:cubicBezTo>
                    <a:pt x="10650" y="15323"/>
                    <a:pt x="8880" y="16246"/>
                    <a:pt x="7020" y="17077"/>
                  </a:cubicBezTo>
                  <a:cubicBezTo>
                    <a:pt x="5161" y="17908"/>
                    <a:pt x="3214" y="18646"/>
                    <a:pt x="1886" y="19385"/>
                  </a:cubicBezTo>
                  <a:cubicBezTo>
                    <a:pt x="558" y="20123"/>
                    <a:pt x="-150" y="20862"/>
                    <a:pt x="27" y="21231"/>
                  </a:cubicBezTo>
                  <a:cubicBezTo>
                    <a:pt x="204" y="21600"/>
                    <a:pt x="1266" y="21600"/>
                    <a:pt x="4188" y="21415"/>
                  </a:cubicBezTo>
                  <a:cubicBezTo>
                    <a:pt x="7109" y="21231"/>
                    <a:pt x="11889" y="20862"/>
                    <a:pt x="15076" y="20492"/>
                  </a:cubicBezTo>
                  <a:cubicBezTo>
                    <a:pt x="18263" y="20123"/>
                    <a:pt x="19857" y="19754"/>
                    <a:pt x="2145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398401" y="161427"/>
              <a:ext cx="140329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34" fill="norm" stroke="1" extrusionOk="0">
                  <a:moveTo>
                    <a:pt x="21059" y="0"/>
                  </a:moveTo>
                  <a:cubicBezTo>
                    <a:pt x="17565" y="0"/>
                    <a:pt x="14071" y="0"/>
                    <a:pt x="10577" y="1473"/>
                  </a:cubicBezTo>
                  <a:cubicBezTo>
                    <a:pt x="7083" y="2945"/>
                    <a:pt x="3588" y="5891"/>
                    <a:pt x="1683" y="9033"/>
                  </a:cubicBezTo>
                  <a:cubicBezTo>
                    <a:pt x="-223" y="12175"/>
                    <a:pt x="-541" y="15513"/>
                    <a:pt x="888" y="17673"/>
                  </a:cubicBezTo>
                  <a:cubicBezTo>
                    <a:pt x="2318" y="19833"/>
                    <a:pt x="5494" y="20815"/>
                    <a:pt x="8830" y="21207"/>
                  </a:cubicBezTo>
                  <a:cubicBezTo>
                    <a:pt x="12165" y="21600"/>
                    <a:pt x="15659" y="21404"/>
                    <a:pt x="1915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602229" y="180477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25"/>
                    <a:pt x="9000" y="9450"/>
                    <a:pt x="12150" y="12937"/>
                  </a:cubicBezTo>
                  <a:cubicBezTo>
                    <a:pt x="15300" y="16425"/>
                    <a:pt x="17100" y="18675"/>
                    <a:pt x="18450" y="19912"/>
                  </a:cubicBezTo>
                  <a:cubicBezTo>
                    <a:pt x="19800" y="21150"/>
                    <a:pt x="207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581963" y="155077"/>
              <a:ext cx="1599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6932" y="2847"/>
                    <a:pt x="12384" y="5693"/>
                    <a:pt x="8974" y="8456"/>
                  </a:cubicBezTo>
                  <a:cubicBezTo>
                    <a:pt x="5563" y="11219"/>
                    <a:pt x="3290" y="13898"/>
                    <a:pt x="1868" y="15656"/>
                  </a:cubicBezTo>
                  <a:cubicBezTo>
                    <a:pt x="447" y="17414"/>
                    <a:pt x="-121" y="18251"/>
                    <a:pt x="21" y="19088"/>
                  </a:cubicBezTo>
                  <a:cubicBezTo>
                    <a:pt x="163" y="19926"/>
                    <a:pt x="1016" y="20763"/>
                    <a:pt x="1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799079" y="351927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790212" y="222483"/>
              <a:ext cx="38501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898" fill="norm" stroke="1" extrusionOk="0">
                  <a:moveTo>
                    <a:pt x="18404" y="960"/>
                  </a:moveTo>
                  <a:cubicBezTo>
                    <a:pt x="12720" y="129"/>
                    <a:pt x="7036" y="-702"/>
                    <a:pt x="3625" y="960"/>
                  </a:cubicBezTo>
                  <a:cubicBezTo>
                    <a:pt x="215" y="2621"/>
                    <a:pt x="-922" y="6775"/>
                    <a:pt x="783" y="10098"/>
                  </a:cubicBezTo>
                  <a:cubicBezTo>
                    <a:pt x="2489" y="13421"/>
                    <a:pt x="7036" y="15913"/>
                    <a:pt x="11583" y="15913"/>
                  </a:cubicBezTo>
                  <a:cubicBezTo>
                    <a:pt x="16131" y="15913"/>
                    <a:pt x="20678" y="13421"/>
                    <a:pt x="20678" y="10929"/>
                  </a:cubicBezTo>
                  <a:cubicBezTo>
                    <a:pt x="20678" y="8436"/>
                    <a:pt x="16131" y="5944"/>
                    <a:pt x="11583" y="5944"/>
                  </a:cubicBezTo>
                  <a:cubicBezTo>
                    <a:pt x="7036" y="5944"/>
                    <a:pt x="2489" y="8436"/>
                    <a:pt x="1920" y="11344"/>
                  </a:cubicBezTo>
                  <a:cubicBezTo>
                    <a:pt x="1352" y="14252"/>
                    <a:pt x="4762" y="17575"/>
                    <a:pt x="8173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919729" y="30112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161029" y="172010"/>
              <a:ext cx="2476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3" y="19464"/>
                    <a:pt x="1846" y="17327"/>
                    <a:pt x="3231" y="14123"/>
                  </a:cubicBezTo>
                  <a:cubicBezTo>
                    <a:pt x="4615" y="10919"/>
                    <a:pt x="6462" y="6646"/>
                    <a:pt x="7569" y="3916"/>
                  </a:cubicBezTo>
                  <a:cubicBezTo>
                    <a:pt x="8677" y="1187"/>
                    <a:pt x="9046" y="0"/>
                    <a:pt x="8954" y="0"/>
                  </a:cubicBezTo>
                  <a:cubicBezTo>
                    <a:pt x="8862" y="0"/>
                    <a:pt x="8308" y="1187"/>
                    <a:pt x="7569" y="4035"/>
                  </a:cubicBezTo>
                  <a:cubicBezTo>
                    <a:pt x="6831" y="6884"/>
                    <a:pt x="5908" y="11393"/>
                    <a:pt x="5538" y="14242"/>
                  </a:cubicBezTo>
                  <a:cubicBezTo>
                    <a:pt x="5169" y="17090"/>
                    <a:pt x="5354" y="18277"/>
                    <a:pt x="5908" y="18870"/>
                  </a:cubicBezTo>
                  <a:cubicBezTo>
                    <a:pt x="6462" y="19464"/>
                    <a:pt x="7385" y="19464"/>
                    <a:pt x="8862" y="18040"/>
                  </a:cubicBezTo>
                  <a:cubicBezTo>
                    <a:pt x="10338" y="16615"/>
                    <a:pt x="12369" y="13767"/>
                    <a:pt x="13662" y="11868"/>
                  </a:cubicBezTo>
                  <a:cubicBezTo>
                    <a:pt x="14954" y="9969"/>
                    <a:pt x="15508" y="9020"/>
                    <a:pt x="15969" y="7952"/>
                  </a:cubicBezTo>
                  <a:cubicBezTo>
                    <a:pt x="16431" y="6884"/>
                    <a:pt x="16800" y="5697"/>
                    <a:pt x="16985" y="5697"/>
                  </a:cubicBezTo>
                  <a:cubicBezTo>
                    <a:pt x="17169" y="5697"/>
                    <a:pt x="17169" y="6884"/>
                    <a:pt x="17262" y="8664"/>
                  </a:cubicBezTo>
                  <a:cubicBezTo>
                    <a:pt x="17354" y="10444"/>
                    <a:pt x="17538" y="12818"/>
                    <a:pt x="18277" y="14479"/>
                  </a:cubicBezTo>
                  <a:cubicBezTo>
                    <a:pt x="19015" y="16141"/>
                    <a:pt x="20308" y="17090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446779" y="129677"/>
              <a:ext cx="110794" cy="26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3" fill="norm" stroke="1" extrusionOk="0">
                  <a:moveTo>
                    <a:pt x="3668" y="0"/>
                  </a:moveTo>
                  <a:cubicBezTo>
                    <a:pt x="8558" y="3086"/>
                    <a:pt x="13449" y="6171"/>
                    <a:pt x="16506" y="8657"/>
                  </a:cubicBezTo>
                  <a:cubicBezTo>
                    <a:pt x="19562" y="11143"/>
                    <a:pt x="20785" y="13029"/>
                    <a:pt x="21192" y="14571"/>
                  </a:cubicBezTo>
                  <a:cubicBezTo>
                    <a:pt x="21600" y="16114"/>
                    <a:pt x="21192" y="17314"/>
                    <a:pt x="18951" y="18429"/>
                  </a:cubicBezTo>
                  <a:cubicBezTo>
                    <a:pt x="16709" y="19543"/>
                    <a:pt x="12634" y="20571"/>
                    <a:pt x="9577" y="21086"/>
                  </a:cubicBezTo>
                  <a:cubicBezTo>
                    <a:pt x="6521" y="21600"/>
                    <a:pt x="4483" y="21600"/>
                    <a:pt x="3057" y="21171"/>
                  </a:cubicBezTo>
                  <a:cubicBezTo>
                    <a:pt x="1630" y="20743"/>
                    <a:pt x="815" y="19886"/>
                    <a:pt x="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503929" y="-1"/>
              <a:ext cx="203201" cy="1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87"/>
                  </a:moveTo>
                  <a:cubicBezTo>
                    <a:pt x="1125" y="102"/>
                    <a:pt x="2250" y="-284"/>
                    <a:pt x="3712" y="295"/>
                  </a:cubicBezTo>
                  <a:cubicBezTo>
                    <a:pt x="5175" y="873"/>
                    <a:pt x="6975" y="2416"/>
                    <a:pt x="7875" y="4152"/>
                  </a:cubicBezTo>
                  <a:cubicBezTo>
                    <a:pt x="8775" y="5887"/>
                    <a:pt x="8775" y="7816"/>
                    <a:pt x="8325" y="9552"/>
                  </a:cubicBezTo>
                  <a:cubicBezTo>
                    <a:pt x="7875" y="11287"/>
                    <a:pt x="6975" y="12830"/>
                    <a:pt x="5962" y="13987"/>
                  </a:cubicBezTo>
                  <a:cubicBezTo>
                    <a:pt x="4950" y="15145"/>
                    <a:pt x="3825" y="15916"/>
                    <a:pt x="3825" y="16687"/>
                  </a:cubicBezTo>
                  <a:cubicBezTo>
                    <a:pt x="3825" y="17459"/>
                    <a:pt x="4950" y="18230"/>
                    <a:pt x="8100" y="19002"/>
                  </a:cubicBezTo>
                  <a:cubicBezTo>
                    <a:pt x="11250" y="19773"/>
                    <a:pt x="16425" y="20545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719829" y="44449"/>
              <a:ext cx="148845" cy="42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1" fill="norm" stroke="1" extrusionOk="0">
                  <a:moveTo>
                    <a:pt x="7301" y="137"/>
                  </a:moveTo>
                  <a:cubicBezTo>
                    <a:pt x="11256" y="29"/>
                    <a:pt x="15211" y="-79"/>
                    <a:pt x="17645" y="83"/>
                  </a:cubicBezTo>
                  <a:cubicBezTo>
                    <a:pt x="20079" y="245"/>
                    <a:pt x="20992" y="677"/>
                    <a:pt x="21296" y="1487"/>
                  </a:cubicBezTo>
                  <a:cubicBezTo>
                    <a:pt x="21600" y="2297"/>
                    <a:pt x="21296" y="3485"/>
                    <a:pt x="18862" y="4943"/>
                  </a:cubicBezTo>
                  <a:cubicBezTo>
                    <a:pt x="16428" y="6401"/>
                    <a:pt x="11865" y="8129"/>
                    <a:pt x="9127" y="9371"/>
                  </a:cubicBezTo>
                  <a:cubicBezTo>
                    <a:pt x="6389" y="10613"/>
                    <a:pt x="5476" y="11369"/>
                    <a:pt x="5476" y="11963"/>
                  </a:cubicBezTo>
                  <a:cubicBezTo>
                    <a:pt x="5476" y="12557"/>
                    <a:pt x="6389" y="12989"/>
                    <a:pt x="8214" y="13691"/>
                  </a:cubicBezTo>
                  <a:cubicBezTo>
                    <a:pt x="10039" y="14393"/>
                    <a:pt x="12777" y="15365"/>
                    <a:pt x="14451" y="16283"/>
                  </a:cubicBezTo>
                  <a:cubicBezTo>
                    <a:pt x="16124" y="17201"/>
                    <a:pt x="16732" y="18065"/>
                    <a:pt x="16124" y="18929"/>
                  </a:cubicBezTo>
                  <a:cubicBezTo>
                    <a:pt x="15515" y="19793"/>
                    <a:pt x="13690" y="20657"/>
                    <a:pt x="10800" y="21089"/>
                  </a:cubicBezTo>
                  <a:cubicBezTo>
                    <a:pt x="7910" y="21521"/>
                    <a:pt x="3955" y="2152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244600" y="559116"/>
              <a:ext cx="450850" cy="64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3428"/>
                  </a:moveTo>
                  <a:cubicBezTo>
                    <a:pt x="1927" y="3076"/>
                    <a:pt x="3854" y="2724"/>
                    <a:pt x="5172" y="2337"/>
                  </a:cubicBezTo>
                  <a:cubicBezTo>
                    <a:pt x="6490" y="1950"/>
                    <a:pt x="7200" y="1528"/>
                    <a:pt x="7606" y="1141"/>
                  </a:cubicBezTo>
                  <a:cubicBezTo>
                    <a:pt x="8011" y="754"/>
                    <a:pt x="8113" y="403"/>
                    <a:pt x="7910" y="191"/>
                  </a:cubicBezTo>
                  <a:cubicBezTo>
                    <a:pt x="7707" y="-20"/>
                    <a:pt x="7200" y="-90"/>
                    <a:pt x="6439" y="156"/>
                  </a:cubicBezTo>
                  <a:cubicBezTo>
                    <a:pt x="5679" y="403"/>
                    <a:pt x="4665" y="965"/>
                    <a:pt x="4259" y="2267"/>
                  </a:cubicBezTo>
                  <a:cubicBezTo>
                    <a:pt x="3854" y="3569"/>
                    <a:pt x="4056" y="5609"/>
                    <a:pt x="4715" y="7720"/>
                  </a:cubicBezTo>
                  <a:cubicBezTo>
                    <a:pt x="5375" y="9831"/>
                    <a:pt x="6490" y="12012"/>
                    <a:pt x="7200" y="13982"/>
                  </a:cubicBezTo>
                  <a:cubicBezTo>
                    <a:pt x="7910" y="15952"/>
                    <a:pt x="8214" y="17711"/>
                    <a:pt x="8062" y="18907"/>
                  </a:cubicBezTo>
                  <a:cubicBezTo>
                    <a:pt x="7910" y="20103"/>
                    <a:pt x="7301" y="20736"/>
                    <a:pt x="6744" y="21088"/>
                  </a:cubicBezTo>
                  <a:cubicBezTo>
                    <a:pt x="6186" y="21440"/>
                    <a:pt x="5679" y="21510"/>
                    <a:pt x="5070" y="21475"/>
                  </a:cubicBezTo>
                  <a:cubicBezTo>
                    <a:pt x="4462" y="21440"/>
                    <a:pt x="3752" y="21299"/>
                    <a:pt x="3245" y="21017"/>
                  </a:cubicBezTo>
                  <a:cubicBezTo>
                    <a:pt x="2738" y="20736"/>
                    <a:pt x="2434" y="20314"/>
                    <a:pt x="2282" y="19927"/>
                  </a:cubicBezTo>
                  <a:cubicBezTo>
                    <a:pt x="2130" y="19540"/>
                    <a:pt x="2130" y="19188"/>
                    <a:pt x="2383" y="18872"/>
                  </a:cubicBezTo>
                  <a:cubicBezTo>
                    <a:pt x="2637" y="18555"/>
                    <a:pt x="3144" y="18274"/>
                    <a:pt x="4766" y="18133"/>
                  </a:cubicBezTo>
                  <a:cubicBezTo>
                    <a:pt x="6389" y="17992"/>
                    <a:pt x="9127" y="17992"/>
                    <a:pt x="12118" y="18133"/>
                  </a:cubicBezTo>
                  <a:cubicBezTo>
                    <a:pt x="15110" y="18274"/>
                    <a:pt x="18355" y="18555"/>
                    <a:pt x="21600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852686" y="490933"/>
              <a:ext cx="153914" cy="59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07" fill="norm" stroke="1" extrusionOk="0">
                  <a:moveTo>
                    <a:pt x="21225" y="908"/>
                  </a:moveTo>
                  <a:cubicBezTo>
                    <a:pt x="20057" y="527"/>
                    <a:pt x="18890" y="147"/>
                    <a:pt x="17576" y="33"/>
                  </a:cubicBezTo>
                  <a:cubicBezTo>
                    <a:pt x="16263" y="-81"/>
                    <a:pt x="14803" y="71"/>
                    <a:pt x="12760" y="984"/>
                  </a:cubicBezTo>
                  <a:cubicBezTo>
                    <a:pt x="10717" y="1896"/>
                    <a:pt x="8090" y="3570"/>
                    <a:pt x="5755" y="5699"/>
                  </a:cubicBezTo>
                  <a:cubicBezTo>
                    <a:pt x="3420" y="7829"/>
                    <a:pt x="1376" y="10415"/>
                    <a:pt x="501" y="12849"/>
                  </a:cubicBezTo>
                  <a:cubicBezTo>
                    <a:pt x="-375" y="15282"/>
                    <a:pt x="-83" y="17564"/>
                    <a:pt x="1230" y="19009"/>
                  </a:cubicBezTo>
                  <a:cubicBezTo>
                    <a:pt x="2544" y="20454"/>
                    <a:pt x="4879" y="21063"/>
                    <a:pt x="7506" y="21291"/>
                  </a:cubicBezTo>
                  <a:cubicBezTo>
                    <a:pt x="10133" y="21519"/>
                    <a:pt x="13052" y="21367"/>
                    <a:pt x="1597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128774" y="602724"/>
              <a:ext cx="271526" cy="4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13" fill="norm" stroke="1" extrusionOk="0">
                  <a:moveTo>
                    <a:pt x="11432" y="5227"/>
                  </a:moveTo>
                  <a:cubicBezTo>
                    <a:pt x="10595" y="4801"/>
                    <a:pt x="9758" y="4375"/>
                    <a:pt x="8586" y="4429"/>
                  </a:cubicBezTo>
                  <a:cubicBezTo>
                    <a:pt x="7414" y="4482"/>
                    <a:pt x="5907" y="5014"/>
                    <a:pt x="4400" y="6876"/>
                  </a:cubicBezTo>
                  <a:cubicBezTo>
                    <a:pt x="2893" y="8738"/>
                    <a:pt x="1386" y="11930"/>
                    <a:pt x="632" y="14271"/>
                  </a:cubicBezTo>
                  <a:cubicBezTo>
                    <a:pt x="-121" y="16612"/>
                    <a:pt x="-121" y="18101"/>
                    <a:pt x="214" y="19112"/>
                  </a:cubicBezTo>
                  <a:cubicBezTo>
                    <a:pt x="549" y="20123"/>
                    <a:pt x="1219" y="20655"/>
                    <a:pt x="2139" y="20974"/>
                  </a:cubicBezTo>
                  <a:cubicBezTo>
                    <a:pt x="3060" y="21294"/>
                    <a:pt x="4232" y="21400"/>
                    <a:pt x="6158" y="20602"/>
                  </a:cubicBezTo>
                  <a:cubicBezTo>
                    <a:pt x="8084" y="19804"/>
                    <a:pt x="10763" y="18101"/>
                    <a:pt x="12688" y="15441"/>
                  </a:cubicBezTo>
                  <a:cubicBezTo>
                    <a:pt x="14614" y="12781"/>
                    <a:pt x="15786" y="9164"/>
                    <a:pt x="16037" y="6503"/>
                  </a:cubicBezTo>
                  <a:cubicBezTo>
                    <a:pt x="16288" y="3843"/>
                    <a:pt x="15619" y="2141"/>
                    <a:pt x="14279" y="1130"/>
                  </a:cubicBezTo>
                  <a:cubicBezTo>
                    <a:pt x="12939" y="119"/>
                    <a:pt x="10930" y="-200"/>
                    <a:pt x="8837" y="119"/>
                  </a:cubicBezTo>
                  <a:cubicBezTo>
                    <a:pt x="6744" y="438"/>
                    <a:pt x="4567" y="1396"/>
                    <a:pt x="3060" y="3045"/>
                  </a:cubicBezTo>
                  <a:cubicBezTo>
                    <a:pt x="1553" y="4695"/>
                    <a:pt x="716" y="7035"/>
                    <a:pt x="1386" y="8844"/>
                  </a:cubicBezTo>
                  <a:cubicBezTo>
                    <a:pt x="2056" y="10653"/>
                    <a:pt x="4232" y="11930"/>
                    <a:pt x="7832" y="12302"/>
                  </a:cubicBezTo>
                  <a:cubicBezTo>
                    <a:pt x="11432" y="12675"/>
                    <a:pt x="16456" y="12143"/>
                    <a:pt x="21479" y="11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451100" y="478089"/>
              <a:ext cx="163379" cy="6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66" fill="norm" stroke="1" extrusionOk="0">
                  <a:moveTo>
                    <a:pt x="0" y="0"/>
                  </a:moveTo>
                  <a:cubicBezTo>
                    <a:pt x="3554" y="1318"/>
                    <a:pt x="7109" y="2636"/>
                    <a:pt x="10527" y="4393"/>
                  </a:cubicBezTo>
                  <a:cubicBezTo>
                    <a:pt x="13944" y="6151"/>
                    <a:pt x="17225" y="8347"/>
                    <a:pt x="19139" y="10507"/>
                  </a:cubicBezTo>
                  <a:cubicBezTo>
                    <a:pt x="21053" y="12667"/>
                    <a:pt x="21600" y="14791"/>
                    <a:pt x="20643" y="16511"/>
                  </a:cubicBezTo>
                  <a:cubicBezTo>
                    <a:pt x="19686" y="18232"/>
                    <a:pt x="17225" y="19550"/>
                    <a:pt x="15038" y="20392"/>
                  </a:cubicBezTo>
                  <a:cubicBezTo>
                    <a:pt x="12851" y="21234"/>
                    <a:pt x="10937" y="21600"/>
                    <a:pt x="9980" y="21563"/>
                  </a:cubicBezTo>
                  <a:cubicBezTo>
                    <a:pt x="9023" y="21527"/>
                    <a:pt x="9023" y="21087"/>
                    <a:pt x="9023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813050" y="796531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744" y="6132"/>
                    <a:pt x="7488" y="-1068"/>
                    <a:pt x="11088" y="132"/>
                  </a:cubicBezTo>
                  <a:cubicBezTo>
                    <a:pt x="14688" y="1332"/>
                    <a:pt x="1814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825750" y="928939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143000" y="2354429"/>
              <a:ext cx="571500" cy="55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562"/>
                  </a:moveTo>
                  <a:cubicBezTo>
                    <a:pt x="1440" y="20659"/>
                    <a:pt x="2880" y="19755"/>
                    <a:pt x="4280" y="18482"/>
                  </a:cubicBezTo>
                  <a:cubicBezTo>
                    <a:pt x="5680" y="17209"/>
                    <a:pt x="7040" y="15567"/>
                    <a:pt x="8080" y="13431"/>
                  </a:cubicBezTo>
                  <a:cubicBezTo>
                    <a:pt x="9120" y="11296"/>
                    <a:pt x="9840" y="8668"/>
                    <a:pt x="10200" y="6491"/>
                  </a:cubicBezTo>
                  <a:cubicBezTo>
                    <a:pt x="10560" y="4315"/>
                    <a:pt x="10560" y="2590"/>
                    <a:pt x="10400" y="1522"/>
                  </a:cubicBezTo>
                  <a:cubicBezTo>
                    <a:pt x="10240" y="455"/>
                    <a:pt x="9920" y="44"/>
                    <a:pt x="9640" y="3"/>
                  </a:cubicBezTo>
                  <a:cubicBezTo>
                    <a:pt x="9360" y="-38"/>
                    <a:pt x="9120" y="291"/>
                    <a:pt x="8840" y="1687"/>
                  </a:cubicBezTo>
                  <a:cubicBezTo>
                    <a:pt x="8560" y="3083"/>
                    <a:pt x="8240" y="5547"/>
                    <a:pt x="8080" y="7887"/>
                  </a:cubicBezTo>
                  <a:cubicBezTo>
                    <a:pt x="7920" y="10228"/>
                    <a:pt x="7920" y="12446"/>
                    <a:pt x="8160" y="14006"/>
                  </a:cubicBezTo>
                  <a:cubicBezTo>
                    <a:pt x="8400" y="15567"/>
                    <a:pt x="8880" y="16470"/>
                    <a:pt x="9360" y="17004"/>
                  </a:cubicBezTo>
                  <a:cubicBezTo>
                    <a:pt x="9840" y="17538"/>
                    <a:pt x="10320" y="17702"/>
                    <a:pt x="10720" y="17661"/>
                  </a:cubicBezTo>
                  <a:cubicBezTo>
                    <a:pt x="11120" y="17620"/>
                    <a:pt x="11440" y="17373"/>
                    <a:pt x="11680" y="17004"/>
                  </a:cubicBezTo>
                  <a:cubicBezTo>
                    <a:pt x="11920" y="16634"/>
                    <a:pt x="12080" y="16141"/>
                    <a:pt x="12280" y="16100"/>
                  </a:cubicBezTo>
                  <a:cubicBezTo>
                    <a:pt x="12480" y="16059"/>
                    <a:pt x="12720" y="16470"/>
                    <a:pt x="12840" y="16922"/>
                  </a:cubicBezTo>
                  <a:cubicBezTo>
                    <a:pt x="12960" y="17373"/>
                    <a:pt x="12960" y="17866"/>
                    <a:pt x="13000" y="18441"/>
                  </a:cubicBezTo>
                  <a:cubicBezTo>
                    <a:pt x="13040" y="19016"/>
                    <a:pt x="13120" y="19673"/>
                    <a:pt x="13160" y="19796"/>
                  </a:cubicBezTo>
                  <a:cubicBezTo>
                    <a:pt x="13200" y="19919"/>
                    <a:pt x="13200" y="19509"/>
                    <a:pt x="13360" y="18195"/>
                  </a:cubicBezTo>
                  <a:cubicBezTo>
                    <a:pt x="13520" y="16881"/>
                    <a:pt x="13840" y="14663"/>
                    <a:pt x="14320" y="13103"/>
                  </a:cubicBezTo>
                  <a:cubicBezTo>
                    <a:pt x="14800" y="11542"/>
                    <a:pt x="15440" y="10639"/>
                    <a:pt x="16200" y="10187"/>
                  </a:cubicBezTo>
                  <a:cubicBezTo>
                    <a:pt x="16960" y="9735"/>
                    <a:pt x="17840" y="9735"/>
                    <a:pt x="18640" y="10433"/>
                  </a:cubicBezTo>
                  <a:cubicBezTo>
                    <a:pt x="19440" y="11132"/>
                    <a:pt x="20160" y="12528"/>
                    <a:pt x="20640" y="13965"/>
                  </a:cubicBezTo>
                  <a:cubicBezTo>
                    <a:pt x="21120" y="15402"/>
                    <a:pt x="21360" y="16881"/>
                    <a:pt x="21600" y="18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950442" y="2361772"/>
              <a:ext cx="183159" cy="56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66" fill="norm" stroke="1" extrusionOk="0">
                  <a:moveTo>
                    <a:pt x="21239" y="1766"/>
                  </a:moveTo>
                  <a:cubicBezTo>
                    <a:pt x="20994" y="1366"/>
                    <a:pt x="20748" y="966"/>
                    <a:pt x="19398" y="566"/>
                  </a:cubicBezTo>
                  <a:cubicBezTo>
                    <a:pt x="18048" y="166"/>
                    <a:pt x="15594" y="-234"/>
                    <a:pt x="12894" y="166"/>
                  </a:cubicBezTo>
                  <a:cubicBezTo>
                    <a:pt x="10194" y="566"/>
                    <a:pt x="7248" y="1766"/>
                    <a:pt x="4916" y="3686"/>
                  </a:cubicBezTo>
                  <a:cubicBezTo>
                    <a:pt x="2584" y="5606"/>
                    <a:pt x="866" y="8246"/>
                    <a:pt x="253" y="10806"/>
                  </a:cubicBezTo>
                  <a:cubicBezTo>
                    <a:pt x="-361" y="13366"/>
                    <a:pt x="130" y="15846"/>
                    <a:pt x="1848" y="17606"/>
                  </a:cubicBezTo>
                  <a:cubicBezTo>
                    <a:pt x="3566" y="19366"/>
                    <a:pt x="6512" y="20406"/>
                    <a:pt x="8966" y="20886"/>
                  </a:cubicBezTo>
                  <a:cubicBezTo>
                    <a:pt x="11421" y="21366"/>
                    <a:pt x="13384" y="21286"/>
                    <a:pt x="15348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286000" y="2425337"/>
              <a:ext cx="330200" cy="47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3282"/>
                  </a:moveTo>
                  <a:cubicBezTo>
                    <a:pt x="0" y="3764"/>
                    <a:pt x="0" y="4246"/>
                    <a:pt x="346" y="4632"/>
                  </a:cubicBezTo>
                  <a:cubicBezTo>
                    <a:pt x="692" y="5018"/>
                    <a:pt x="1385" y="5307"/>
                    <a:pt x="3115" y="4969"/>
                  </a:cubicBezTo>
                  <a:cubicBezTo>
                    <a:pt x="4846" y="4632"/>
                    <a:pt x="7615" y="3668"/>
                    <a:pt x="9069" y="2944"/>
                  </a:cubicBezTo>
                  <a:cubicBezTo>
                    <a:pt x="10523" y="2221"/>
                    <a:pt x="10662" y="1739"/>
                    <a:pt x="10662" y="1257"/>
                  </a:cubicBezTo>
                  <a:cubicBezTo>
                    <a:pt x="10662" y="775"/>
                    <a:pt x="10523" y="293"/>
                    <a:pt x="10108" y="100"/>
                  </a:cubicBezTo>
                  <a:cubicBezTo>
                    <a:pt x="9692" y="-93"/>
                    <a:pt x="9000" y="3"/>
                    <a:pt x="8515" y="293"/>
                  </a:cubicBezTo>
                  <a:cubicBezTo>
                    <a:pt x="8031" y="582"/>
                    <a:pt x="7754" y="1064"/>
                    <a:pt x="7685" y="2800"/>
                  </a:cubicBezTo>
                  <a:cubicBezTo>
                    <a:pt x="7615" y="4536"/>
                    <a:pt x="7754" y="7525"/>
                    <a:pt x="7962" y="10370"/>
                  </a:cubicBezTo>
                  <a:cubicBezTo>
                    <a:pt x="8169" y="13214"/>
                    <a:pt x="8446" y="15914"/>
                    <a:pt x="8585" y="17553"/>
                  </a:cubicBezTo>
                  <a:cubicBezTo>
                    <a:pt x="8723" y="19193"/>
                    <a:pt x="8723" y="19771"/>
                    <a:pt x="8446" y="20253"/>
                  </a:cubicBezTo>
                  <a:cubicBezTo>
                    <a:pt x="8169" y="20736"/>
                    <a:pt x="7615" y="21121"/>
                    <a:pt x="6992" y="21314"/>
                  </a:cubicBezTo>
                  <a:cubicBezTo>
                    <a:pt x="6369" y="21507"/>
                    <a:pt x="5677" y="21507"/>
                    <a:pt x="5123" y="21314"/>
                  </a:cubicBezTo>
                  <a:cubicBezTo>
                    <a:pt x="4569" y="21121"/>
                    <a:pt x="4154" y="20736"/>
                    <a:pt x="3808" y="20302"/>
                  </a:cubicBezTo>
                  <a:cubicBezTo>
                    <a:pt x="3462" y="19868"/>
                    <a:pt x="3185" y="19386"/>
                    <a:pt x="3254" y="18952"/>
                  </a:cubicBezTo>
                  <a:cubicBezTo>
                    <a:pt x="3323" y="18518"/>
                    <a:pt x="3738" y="18132"/>
                    <a:pt x="4362" y="17939"/>
                  </a:cubicBezTo>
                  <a:cubicBezTo>
                    <a:pt x="4985" y="17746"/>
                    <a:pt x="5815" y="17746"/>
                    <a:pt x="7131" y="18084"/>
                  </a:cubicBezTo>
                  <a:cubicBezTo>
                    <a:pt x="8446" y="18421"/>
                    <a:pt x="10246" y="19096"/>
                    <a:pt x="12738" y="19530"/>
                  </a:cubicBezTo>
                  <a:cubicBezTo>
                    <a:pt x="15231" y="19964"/>
                    <a:pt x="18415" y="20157"/>
                    <a:pt x="2160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739936" y="2411520"/>
              <a:ext cx="120009" cy="46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1" fill="norm" stroke="1" extrusionOk="0">
                  <a:moveTo>
                    <a:pt x="20684" y="1612"/>
                  </a:moveTo>
                  <a:cubicBezTo>
                    <a:pt x="21057" y="931"/>
                    <a:pt x="21429" y="250"/>
                    <a:pt x="20684" y="56"/>
                  </a:cubicBezTo>
                  <a:cubicBezTo>
                    <a:pt x="19939" y="-139"/>
                    <a:pt x="18077" y="153"/>
                    <a:pt x="15098" y="1369"/>
                  </a:cubicBezTo>
                  <a:cubicBezTo>
                    <a:pt x="12119" y="2585"/>
                    <a:pt x="8022" y="4726"/>
                    <a:pt x="5043" y="7402"/>
                  </a:cubicBezTo>
                  <a:cubicBezTo>
                    <a:pt x="2063" y="10077"/>
                    <a:pt x="201" y="13288"/>
                    <a:pt x="15" y="15575"/>
                  </a:cubicBezTo>
                  <a:cubicBezTo>
                    <a:pt x="-171" y="17861"/>
                    <a:pt x="1319" y="19223"/>
                    <a:pt x="4484" y="20050"/>
                  </a:cubicBezTo>
                  <a:cubicBezTo>
                    <a:pt x="7650" y="20877"/>
                    <a:pt x="12491" y="21169"/>
                    <a:pt x="1733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001750" y="2462293"/>
              <a:ext cx="217700" cy="37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45" fill="norm" stroke="1" extrusionOk="0">
                  <a:moveTo>
                    <a:pt x="9523" y="5621"/>
                  </a:moveTo>
                  <a:cubicBezTo>
                    <a:pt x="8692" y="4897"/>
                    <a:pt x="7861" y="4173"/>
                    <a:pt x="6926" y="3992"/>
                  </a:cubicBezTo>
                  <a:cubicBezTo>
                    <a:pt x="5992" y="3811"/>
                    <a:pt x="4953" y="4173"/>
                    <a:pt x="3707" y="5621"/>
                  </a:cubicBezTo>
                  <a:cubicBezTo>
                    <a:pt x="2461" y="7069"/>
                    <a:pt x="1007" y="9603"/>
                    <a:pt x="384" y="12258"/>
                  </a:cubicBezTo>
                  <a:cubicBezTo>
                    <a:pt x="-239" y="14913"/>
                    <a:pt x="-31" y="17688"/>
                    <a:pt x="488" y="19257"/>
                  </a:cubicBezTo>
                  <a:cubicBezTo>
                    <a:pt x="1007" y="20826"/>
                    <a:pt x="1838" y="21188"/>
                    <a:pt x="2876" y="21308"/>
                  </a:cubicBezTo>
                  <a:cubicBezTo>
                    <a:pt x="3915" y="21429"/>
                    <a:pt x="5161" y="21308"/>
                    <a:pt x="7134" y="20162"/>
                  </a:cubicBezTo>
                  <a:cubicBezTo>
                    <a:pt x="9107" y="19016"/>
                    <a:pt x="11807" y="16844"/>
                    <a:pt x="13469" y="13887"/>
                  </a:cubicBezTo>
                  <a:cubicBezTo>
                    <a:pt x="15130" y="10931"/>
                    <a:pt x="15753" y="7190"/>
                    <a:pt x="15546" y="4716"/>
                  </a:cubicBezTo>
                  <a:cubicBezTo>
                    <a:pt x="15338" y="2242"/>
                    <a:pt x="14299" y="1036"/>
                    <a:pt x="12534" y="432"/>
                  </a:cubicBezTo>
                  <a:cubicBezTo>
                    <a:pt x="10769" y="-171"/>
                    <a:pt x="8276" y="-171"/>
                    <a:pt x="6303" y="613"/>
                  </a:cubicBezTo>
                  <a:cubicBezTo>
                    <a:pt x="4330" y="1398"/>
                    <a:pt x="2876" y="2966"/>
                    <a:pt x="2669" y="4776"/>
                  </a:cubicBezTo>
                  <a:cubicBezTo>
                    <a:pt x="2461" y="6587"/>
                    <a:pt x="3499" y="8638"/>
                    <a:pt x="6511" y="9905"/>
                  </a:cubicBezTo>
                  <a:cubicBezTo>
                    <a:pt x="9523" y="11172"/>
                    <a:pt x="14507" y="11655"/>
                    <a:pt x="17311" y="11836"/>
                  </a:cubicBezTo>
                  <a:cubicBezTo>
                    <a:pt x="20115" y="12017"/>
                    <a:pt x="20738" y="11896"/>
                    <a:pt x="21361" y="1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302000" y="2383089"/>
              <a:ext cx="13098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0" y="0"/>
                  </a:moveTo>
                  <a:cubicBezTo>
                    <a:pt x="5486" y="3366"/>
                    <a:pt x="10971" y="6732"/>
                    <a:pt x="14743" y="9865"/>
                  </a:cubicBezTo>
                  <a:cubicBezTo>
                    <a:pt x="18514" y="12997"/>
                    <a:pt x="20571" y="15896"/>
                    <a:pt x="21086" y="17673"/>
                  </a:cubicBezTo>
                  <a:cubicBezTo>
                    <a:pt x="21600" y="19449"/>
                    <a:pt x="20571" y="20104"/>
                    <a:pt x="18514" y="20571"/>
                  </a:cubicBezTo>
                  <a:cubicBezTo>
                    <a:pt x="16457" y="21039"/>
                    <a:pt x="13371" y="21319"/>
                    <a:pt x="10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460750" y="2306889"/>
              <a:ext cx="132505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3655" y="758"/>
                    <a:pt x="7311" y="1516"/>
                    <a:pt x="10800" y="3335"/>
                  </a:cubicBezTo>
                  <a:cubicBezTo>
                    <a:pt x="14289" y="5154"/>
                    <a:pt x="17612" y="8034"/>
                    <a:pt x="19440" y="10345"/>
                  </a:cubicBezTo>
                  <a:cubicBezTo>
                    <a:pt x="21268" y="12657"/>
                    <a:pt x="21600" y="14400"/>
                    <a:pt x="18277" y="16181"/>
                  </a:cubicBezTo>
                  <a:cubicBezTo>
                    <a:pt x="14954" y="17962"/>
                    <a:pt x="7975" y="19781"/>
                    <a:pt x="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968750" y="258628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000500" y="2757739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591050" y="2277491"/>
              <a:ext cx="292100" cy="58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2504" y="20887"/>
                    <a:pt x="5009" y="20261"/>
                    <a:pt x="7591" y="19361"/>
                  </a:cubicBezTo>
                  <a:cubicBezTo>
                    <a:pt x="10174" y="18461"/>
                    <a:pt x="12835" y="17287"/>
                    <a:pt x="15183" y="15252"/>
                  </a:cubicBezTo>
                  <a:cubicBezTo>
                    <a:pt x="17530" y="13217"/>
                    <a:pt x="19565" y="10322"/>
                    <a:pt x="20583" y="7817"/>
                  </a:cubicBezTo>
                  <a:cubicBezTo>
                    <a:pt x="21600" y="5313"/>
                    <a:pt x="21600" y="3200"/>
                    <a:pt x="21365" y="1948"/>
                  </a:cubicBezTo>
                  <a:cubicBezTo>
                    <a:pt x="21130" y="696"/>
                    <a:pt x="20661" y="304"/>
                    <a:pt x="20035" y="109"/>
                  </a:cubicBezTo>
                  <a:cubicBezTo>
                    <a:pt x="19409" y="-87"/>
                    <a:pt x="18626" y="-87"/>
                    <a:pt x="17452" y="696"/>
                  </a:cubicBezTo>
                  <a:cubicBezTo>
                    <a:pt x="16278" y="1478"/>
                    <a:pt x="14713" y="3043"/>
                    <a:pt x="13774" y="5313"/>
                  </a:cubicBezTo>
                  <a:cubicBezTo>
                    <a:pt x="12835" y="7583"/>
                    <a:pt x="12522" y="10556"/>
                    <a:pt x="13461" y="12904"/>
                  </a:cubicBezTo>
                  <a:cubicBezTo>
                    <a:pt x="14400" y="15252"/>
                    <a:pt x="16591" y="16974"/>
                    <a:pt x="18157" y="17991"/>
                  </a:cubicBezTo>
                  <a:cubicBezTo>
                    <a:pt x="19722" y="19009"/>
                    <a:pt x="20661" y="19322"/>
                    <a:pt x="2160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078463" y="2328040"/>
              <a:ext cx="179337" cy="49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10" fill="norm" stroke="1" extrusionOk="0">
                  <a:moveTo>
                    <a:pt x="21035" y="1551"/>
                  </a:moveTo>
                  <a:cubicBezTo>
                    <a:pt x="19794" y="1004"/>
                    <a:pt x="18552" y="457"/>
                    <a:pt x="17311" y="183"/>
                  </a:cubicBezTo>
                  <a:cubicBezTo>
                    <a:pt x="16069" y="-90"/>
                    <a:pt x="14828" y="-90"/>
                    <a:pt x="13090" y="411"/>
                  </a:cubicBezTo>
                  <a:cubicBezTo>
                    <a:pt x="11352" y="913"/>
                    <a:pt x="9118" y="1915"/>
                    <a:pt x="6635" y="3783"/>
                  </a:cubicBezTo>
                  <a:cubicBezTo>
                    <a:pt x="4152" y="5652"/>
                    <a:pt x="1421" y="8386"/>
                    <a:pt x="428" y="11075"/>
                  </a:cubicBezTo>
                  <a:cubicBezTo>
                    <a:pt x="-565" y="13763"/>
                    <a:pt x="180" y="16406"/>
                    <a:pt x="2538" y="18138"/>
                  </a:cubicBezTo>
                  <a:cubicBezTo>
                    <a:pt x="4897" y="19869"/>
                    <a:pt x="8869" y="20690"/>
                    <a:pt x="1284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317066" y="2384405"/>
              <a:ext cx="264585" cy="44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11232" y="3873"/>
                  </a:moveTo>
                  <a:cubicBezTo>
                    <a:pt x="10541" y="3571"/>
                    <a:pt x="9850" y="3268"/>
                    <a:pt x="9072" y="3167"/>
                  </a:cubicBezTo>
                  <a:cubicBezTo>
                    <a:pt x="8294" y="3066"/>
                    <a:pt x="7430" y="3167"/>
                    <a:pt x="6134" y="3823"/>
                  </a:cubicBezTo>
                  <a:cubicBezTo>
                    <a:pt x="4838" y="4479"/>
                    <a:pt x="3110" y="5690"/>
                    <a:pt x="1901" y="7860"/>
                  </a:cubicBezTo>
                  <a:cubicBezTo>
                    <a:pt x="691" y="10030"/>
                    <a:pt x="0" y="13159"/>
                    <a:pt x="0" y="15481"/>
                  </a:cubicBezTo>
                  <a:cubicBezTo>
                    <a:pt x="0" y="17802"/>
                    <a:pt x="691" y="19316"/>
                    <a:pt x="1382" y="20225"/>
                  </a:cubicBezTo>
                  <a:cubicBezTo>
                    <a:pt x="2074" y="21133"/>
                    <a:pt x="2765" y="21436"/>
                    <a:pt x="4406" y="21285"/>
                  </a:cubicBezTo>
                  <a:cubicBezTo>
                    <a:pt x="6048" y="21133"/>
                    <a:pt x="8640" y="20528"/>
                    <a:pt x="11318" y="18913"/>
                  </a:cubicBezTo>
                  <a:cubicBezTo>
                    <a:pt x="13997" y="17298"/>
                    <a:pt x="16762" y="14673"/>
                    <a:pt x="18403" y="11898"/>
                  </a:cubicBezTo>
                  <a:cubicBezTo>
                    <a:pt x="20045" y="9122"/>
                    <a:pt x="20563" y="6195"/>
                    <a:pt x="20218" y="4227"/>
                  </a:cubicBezTo>
                  <a:cubicBezTo>
                    <a:pt x="19872" y="2258"/>
                    <a:pt x="18662" y="1249"/>
                    <a:pt x="16848" y="643"/>
                  </a:cubicBezTo>
                  <a:cubicBezTo>
                    <a:pt x="15034" y="38"/>
                    <a:pt x="12614" y="-164"/>
                    <a:pt x="10541" y="139"/>
                  </a:cubicBezTo>
                  <a:cubicBezTo>
                    <a:pt x="8467" y="442"/>
                    <a:pt x="6739" y="1249"/>
                    <a:pt x="5702" y="2208"/>
                  </a:cubicBezTo>
                  <a:cubicBezTo>
                    <a:pt x="4666" y="3167"/>
                    <a:pt x="4320" y="4277"/>
                    <a:pt x="5875" y="5488"/>
                  </a:cubicBezTo>
                  <a:cubicBezTo>
                    <a:pt x="7430" y="6700"/>
                    <a:pt x="10886" y="8012"/>
                    <a:pt x="13824" y="8617"/>
                  </a:cubicBezTo>
                  <a:cubicBezTo>
                    <a:pt x="16762" y="9223"/>
                    <a:pt x="19181" y="9122"/>
                    <a:pt x="21600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657849" y="2313239"/>
              <a:ext cx="128132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187" y="0"/>
                  </a:moveTo>
                  <a:cubicBezTo>
                    <a:pt x="7790" y="2541"/>
                    <a:pt x="12393" y="5082"/>
                    <a:pt x="15757" y="7581"/>
                  </a:cubicBezTo>
                  <a:cubicBezTo>
                    <a:pt x="19121" y="10080"/>
                    <a:pt x="21246" y="12536"/>
                    <a:pt x="21423" y="14527"/>
                  </a:cubicBezTo>
                  <a:cubicBezTo>
                    <a:pt x="21600" y="16518"/>
                    <a:pt x="19830" y="18042"/>
                    <a:pt x="15934" y="19144"/>
                  </a:cubicBezTo>
                  <a:cubicBezTo>
                    <a:pt x="12039" y="20245"/>
                    <a:pt x="6020" y="209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026150" y="2554539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63" y="3600"/>
                    <a:pt x="12726" y="7200"/>
                    <a:pt x="16326" y="10800"/>
                  </a:cubicBezTo>
                  <a:cubicBezTo>
                    <a:pt x="19926" y="14400"/>
                    <a:pt x="2076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051550" y="2694239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4400"/>
                    <a:pt x="11160" y="7200"/>
                    <a:pt x="14760" y="3600"/>
                  </a:cubicBezTo>
                  <a:cubicBezTo>
                    <a:pt x="18360" y="0"/>
                    <a:pt x="199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763692" y="2286516"/>
              <a:ext cx="424508" cy="51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9" fill="norm" stroke="1" extrusionOk="0">
                  <a:moveTo>
                    <a:pt x="597" y="19363"/>
                  </a:moveTo>
                  <a:cubicBezTo>
                    <a:pt x="274" y="19716"/>
                    <a:pt x="-48" y="20068"/>
                    <a:pt x="6" y="20421"/>
                  </a:cubicBezTo>
                  <a:cubicBezTo>
                    <a:pt x="59" y="20774"/>
                    <a:pt x="489" y="21126"/>
                    <a:pt x="1027" y="21303"/>
                  </a:cubicBezTo>
                  <a:cubicBezTo>
                    <a:pt x="1564" y="21479"/>
                    <a:pt x="2209" y="21479"/>
                    <a:pt x="3498" y="20730"/>
                  </a:cubicBezTo>
                  <a:cubicBezTo>
                    <a:pt x="4788" y="19980"/>
                    <a:pt x="6722" y="18481"/>
                    <a:pt x="8495" y="16410"/>
                  </a:cubicBezTo>
                  <a:cubicBezTo>
                    <a:pt x="10268" y="14338"/>
                    <a:pt x="11880" y="11693"/>
                    <a:pt x="12848" y="9312"/>
                  </a:cubicBezTo>
                  <a:cubicBezTo>
                    <a:pt x="13815" y="6932"/>
                    <a:pt x="14137" y="4816"/>
                    <a:pt x="14298" y="3494"/>
                  </a:cubicBezTo>
                  <a:cubicBezTo>
                    <a:pt x="14459" y="2171"/>
                    <a:pt x="14459" y="1642"/>
                    <a:pt x="14298" y="1201"/>
                  </a:cubicBezTo>
                  <a:cubicBezTo>
                    <a:pt x="14137" y="761"/>
                    <a:pt x="13815" y="408"/>
                    <a:pt x="13385" y="188"/>
                  </a:cubicBezTo>
                  <a:cubicBezTo>
                    <a:pt x="12955" y="-33"/>
                    <a:pt x="12418" y="-121"/>
                    <a:pt x="11773" y="276"/>
                  </a:cubicBezTo>
                  <a:cubicBezTo>
                    <a:pt x="11128" y="672"/>
                    <a:pt x="10376" y="1554"/>
                    <a:pt x="9785" y="3229"/>
                  </a:cubicBezTo>
                  <a:cubicBezTo>
                    <a:pt x="9194" y="4904"/>
                    <a:pt x="8764" y="7373"/>
                    <a:pt x="8710" y="9797"/>
                  </a:cubicBezTo>
                  <a:cubicBezTo>
                    <a:pt x="8656" y="12222"/>
                    <a:pt x="8979" y="14602"/>
                    <a:pt x="9248" y="16057"/>
                  </a:cubicBezTo>
                  <a:cubicBezTo>
                    <a:pt x="9516" y="17512"/>
                    <a:pt x="9731" y="18041"/>
                    <a:pt x="10000" y="18481"/>
                  </a:cubicBezTo>
                  <a:cubicBezTo>
                    <a:pt x="10268" y="18922"/>
                    <a:pt x="10591" y="19275"/>
                    <a:pt x="11021" y="19363"/>
                  </a:cubicBezTo>
                  <a:cubicBezTo>
                    <a:pt x="11451" y="19451"/>
                    <a:pt x="11988" y="19275"/>
                    <a:pt x="12471" y="18614"/>
                  </a:cubicBezTo>
                  <a:cubicBezTo>
                    <a:pt x="12955" y="17952"/>
                    <a:pt x="13385" y="16806"/>
                    <a:pt x="13653" y="16013"/>
                  </a:cubicBezTo>
                  <a:cubicBezTo>
                    <a:pt x="13922" y="15219"/>
                    <a:pt x="14030" y="14779"/>
                    <a:pt x="13976" y="14779"/>
                  </a:cubicBezTo>
                  <a:cubicBezTo>
                    <a:pt x="13922" y="14779"/>
                    <a:pt x="13707" y="15219"/>
                    <a:pt x="13492" y="15969"/>
                  </a:cubicBezTo>
                  <a:cubicBezTo>
                    <a:pt x="13277" y="16718"/>
                    <a:pt x="13062" y="17776"/>
                    <a:pt x="12955" y="18526"/>
                  </a:cubicBezTo>
                  <a:cubicBezTo>
                    <a:pt x="12848" y="19275"/>
                    <a:pt x="12848" y="19716"/>
                    <a:pt x="13009" y="20112"/>
                  </a:cubicBezTo>
                  <a:cubicBezTo>
                    <a:pt x="13170" y="20509"/>
                    <a:pt x="13492" y="20862"/>
                    <a:pt x="13761" y="20818"/>
                  </a:cubicBezTo>
                  <a:cubicBezTo>
                    <a:pt x="14030" y="20774"/>
                    <a:pt x="14245" y="20333"/>
                    <a:pt x="14513" y="18878"/>
                  </a:cubicBezTo>
                  <a:cubicBezTo>
                    <a:pt x="14782" y="17423"/>
                    <a:pt x="15104" y="14955"/>
                    <a:pt x="15373" y="13456"/>
                  </a:cubicBezTo>
                  <a:cubicBezTo>
                    <a:pt x="15642" y="11957"/>
                    <a:pt x="15856" y="11428"/>
                    <a:pt x="16233" y="10988"/>
                  </a:cubicBezTo>
                  <a:cubicBezTo>
                    <a:pt x="16609" y="10547"/>
                    <a:pt x="17146" y="10194"/>
                    <a:pt x="17683" y="10150"/>
                  </a:cubicBezTo>
                  <a:cubicBezTo>
                    <a:pt x="18221" y="10106"/>
                    <a:pt x="18758" y="10370"/>
                    <a:pt x="19403" y="11296"/>
                  </a:cubicBezTo>
                  <a:cubicBezTo>
                    <a:pt x="20048" y="12222"/>
                    <a:pt x="20800" y="13809"/>
                    <a:pt x="21176" y="15131"/>
                  </a:cubicBezTo>
                  <a:cubicBezTo>
                    <a:pt x="21552" y="16454"/>
                    <a:pt x="21552" y="17512"/>
                    <a:pt x="21552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488481" y="2221822"/>
              <a:ext cx="271220" cy="69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16" fill="norm" stroke="1" extrusionOk="0">
                  <a:moveTo>
                    <a:pt x="21290" y="1060"/>
                  </a:moveTo>
                  <a:cubicBezTo>
                    <a:pt x="20958" y="732"/>
                    <a:pt x="20625" y="405"/>
                    <a:pt x="20044" y="209"/>
                  </a:cubicBezTo>
                  <a:cubicBezTo>
                    <a:pt x="19462" y="12"/>
                    <a:pt x="18632" y="-53"/>
                    <a:pt x="17468" y="45"/>
                  </a:cubicBezTo>
                  <a:cubicBezTo>
                    <a:pt x="16305" y="143"/>
                    <a:pt x="14810" y="405"/>
                    <a:pt x="12484" y="1518"/>
                  </a:cubicBezTo>
                  <a:cubicBezTo>
                    <a:pt x="10158" y="2631"/>
                    <a:pt x="7001" y="4594"/>
                    <a:pt x="4592" y="6623"/>
                  </a:cubicBezTo>
                  <a:cubicBezTo>
                    <a:pt x="2182" y="8652"/>
                    <a:pt x="521" y="10747"/>
                    <a:pt x="105" y="12809"/>
                  </a:cubicBezTo>
                  <a:cubicBezTo>
                    <a:pt x="-310" y="14871"/>
                    <a:pt x="521" y="16900"/>
                    <a:pt x="2265" y="18372"/>
                  </a:cubicBezTo>
                  <a:cubicBezTo>
                    <a:pt x="4010" y="19845"/>
                    <a:pt x="6668" y="20762"/>
                    <a:pt x="8912" y="21154"/>
                  </a:cubicBezTo>
                  <a:cubicBezTo>
                    <a:pt x="11155" y="21547"/>
                    <a:pt x="12982" y="21416"/>
                    <a:pt x="1481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191499" y="2217989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90"/>
                    <a:pt x="0" y="8780"/>
                    <a:pt x="0" y="12380"/>
                  </a:cubicBezTo>
                  <a:cubicBezTo>
                    <a:pt x="0" y="15980"/>
                    <a:pt x="108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045449" y="2522789"/>
              <a:ext cx="419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1440"/>
                    <a:pt x="7418" y="2880"/>
                    <a:pt x="10800" y="4320"/>
                  </a:cubicBezTo>
                  <a:cubicBezTo>
                    <a:pt x="14182" y="5760"/>
                    <a:pt x="17236" y="7200"/>
                    <a:pt x="18982" y="10080"/>
                  </a:cubicBezTo>
                  <a:cubicBezTo>
                    <a:pt x="20727" y="12960"/>
                    <a:pt x="2116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945737" y="2757739"/>
              <a:ext cx="277514" cy="13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31" fill="norm" stroke="1" extrusionOk="0">
                  <a:moveTo>
                    <a:pt x="3290" y="1012"/>
                  </a:moveTo>
                  <a:cubicBezTo>
                    <a:pt x="3781" y="4725"/>
                    <a:pt x="4272" y="8437"/>
                    <a:pt x="4109" y="11981"/>
                  </a:cubicBezTo>
                  <a:cubicBezTo>
                    <a:pt x="3945" y="15525"/>
                    <a:pt x="3127" y="18900"/>
                    <a:pt x="2309" y="20250"/>
                  </a:cubicBezTo>
                  <a:cubicBezTo>
                    <a:pt x="1490" y="21600"/>
                    <a:pt x="672" y="20925"/>
                    <a:pt x="263" y="18394"/>
                  </a:cubicBezTo>
                  <a:cubicBezTo>
                    <a:pt x="-146" y="15862"/>
                    <a:pt x="-146" y="11475"/>
                    <a:pt x="754" y="8100"/>
                  </a:cubicBezTo>
                  <a:cubicBezTo>
                    <a:pt x="1654" y="4725"/>
                    <a:pt x="3454" y="2362"/>
                    <a:pt x="7054" y="1181"/>
                  </a:cubicBezTo>
                  <a:cubicBezTo>
                    <a:pt x="10654" y="0"/>
                    <a:pt x="16054" y="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166100" y="2630739"/>
              <a:ext cx="311150" cy="30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6650"/>
                  </a:moveTo>
                  <a:cubicBezTo>
                    <a:pt x="0" y="17400"/>
                    <a:pt x="0" y="18150"/>
                    <a:pt x="220" y="19050"/>
                  </a:cubicBezTo>
                  <a:cubicBezTo>
                    <a:pt x="441" y="19950"/>
                    <a:pt x="882" y="21000"/>
                    <a:pt x="1396" y="21300"/>
                  </a:cubicBezTo>
                  <a:cubicBezTo>
                    <a:pt x="1910" y="21600"/>
                    <a:pt x="2498" y="21150"/>
                    <a:pt x="3159" y="19275"/>
                  </a:cubicBezTo>
                  <a:cubicBezTo>
                    <a:pt x="3820" y="17400"/>
                    <a:pt x="4555" y="14100"/>
                    <a:pt x="4996" y="11175"/>
                  </a:cubicBezTo>
                  <a:cubicBezTo>
                    <a:pt x="5437" y="8250"/>
                    <a:pt x="5584" y="5700"/>
                    <a:pt x="5437" y="3900"/>
                  </a:cubicBezTo>
                  <a:cubicBezTo>
                    <a:pt x="5290" y="2100"/>
                    <a:pt x="4849" y="1050"/>
                    <a:pt x="5069" y="525"/>
                  </a:cubicBezTo>
                  <a:cubicBezTo>
                    <a:pt x="5290" y="0"/>
                    <a:pt x="6171" y="0"/>
                    <a:pt x="8596" y="0"/>
                  </a:cubicBezTo>
                  <a:cubicBezTo>
                    <a:pt x="11020" y="0"/>
                    <a:pt x="14988" y="0"/>
                    <a:pt x="17412" y="150"/>
                  </a:cubicBezTo>
                  <a:cubicBezTo>
                    <a:pt x="19837" y="300"/>
                    <a:pt x="20718" y="6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306983" y="2752913"/>
              <a:ext cx="113118" cy="13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01" fill="norm" stroke="1" extrusionOk="0">
                  <a:moveTo>
                    <a:pt x="959" y="3691"/>
                  </a:moveTo>
                  <a:cubicBezTo>
                    <a:pt x="2530" y="2382"/>
                    <a:pt x="4101" y="1073"/>
                    <a:pt x="5868" y="419"/>
                  </a:cubicBezTo>
                  <a:cubicBezTo>
                    <a:pt x="7635" y="-236"/>
                    <a:pt x="9599" y="-236"/>
                    <a:pt x="11366" y="1237"/>
                  </a:cubicBezTo>
                  <a:cubicBezTo>
                    <a:pt x="13133" y="2709"/>
                    <a:pt x="14704" y="5655"/>
                    <a:pt x="13330" y="8600"/>
                  </a:cubicBezTo>
                  <a:cubicBezTo>
                    <a:pt x="11955" y="11546"/>
                    <a:pt x="7635" y="14491"/>
                    <a:pt x="4493" y="16619"/>
                  </a:cubicBezTo>
                  <a:cubicBezTo>
                    <a:pt x="1352" y="18746"/>
                    <a:pt x="-612" y="20055"/>
                    <a:pt x="173" y="20709"/>
                  </a:cubicBezTo>
                  <a:cubicBezTo>
                    <a:pt x="959" y="21364"/>
                    <a:pt x="4493" y="21364"/>
                    <a:pt x="8421" y="20709"/>
                  </a:cubicBezTo>
                  <a:cubicBezTo>
                    <a:pt x="12348" y="20055"/>
                    <a:pt x="16668" y="18746"/>
                    <a:pt x="20988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477250" y="2764089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829"/>
                    <a:pt x="13371" y="11657"/>
                    <a:pt x="9771" y="15257"/>
                  </a:cubicBezTo>
                  <a:cubicBezTo>
                    <a:pt x="6171" y="18857"/>
                    <a:pt x="3086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559800" y="2783139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458200" y="277043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610600" y="2243389"/>
              <a:ext cx="232532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7521" y="0"/>
                  </a:moveTo>
                  <a:cubicBezTo>
                    <a:pt x="10414" y="828"/>
                    <a:pt x="13307" y="1657"/>
                    <a:pt x="15814" y="3154"/>
                  </a:cubicBezTo>
                  <a:cubicBezTo>
                    <a:pt x="18321" y="4651"/>
                    <a:pt x="20443" y="6818"/>
                    <a:pt x="21021" y="9016"/>
                  </a:cubicBezTo>
                  <a:cubicBezTo>
                    <a:pt x="21600" y="11214"/>
                    <a:pt x="20636" y="13444"/>
                    <a:pt x="18514" y="15292"/>
                  </a:cubicBezTo>
                  <a:cubicBezTo>
                    <a:pt x="16393" y="17140"/>
                    <a:pt x="13114" y="18605"/>
                    <a:pt x="9836" y="19593"/>
                  </a:cubicBezTo>
                  <a:cubicBezTo>
                    <a:pt x="6557" y="20581"/>
                    <a:pt x="3279" y="21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731068" y="2296741"/>
              <a:ext cx="244532" cy="5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99" fill="norm" stroke="1" extrusionOk="0">
                  <a:moveTo>
                    <a:pt x="20049" y="1406"/>
                  </a:moveTo>
                  <a:cubicBezTo>
                    <a:pt x="18584" y="904"/>
                    <a:pt x="17120" y="401"/>
                    <a:pt x="15930" y="150"/>
                  </a:cubicBezTo>
                  <a:cubicBezTo>
                    <a:pt x="14740" y="-101"/>
                    <a:pt x="13825" y="-101"/>
                    <a:pt x="12086" y="652"/>
                  </a:cubicBezTo>
                  <a:cubicBezTo>
                    <a:pt x="10347" y="1406"/>
                    <a:pt x="7784" y="2913"/>
                    <a:pt x="5405" y="4922"/>
                  </a:cubicBezTo>
                  <a:cubicBezTo>
                    <a:pt x="3025" y="6932"/>
                    <a:pt x="828" y="9443"/>
                    <a:pt x="188" y="11578"/>
                  </a:cubicBezTo>
                  <a:cubicBezTo>
                    <a:pt x="-453" y="13713"/>
                    <a:pt x="462" y="15471"/>
                    <a:pt x="4215" y="17062"/>
                  </a:cubicBezTo>
                  <a:cubicBezTo>
                    <a:pt x="7967" y="18652"/>
                    <a:pt x="14557" y="20076"/>
                    <a:pt x="2114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851900" y="2122360"/>
              <a:ext cx="139700" cy="1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4243"/>
                  </a:moveTo>
                  <a:cubicBezTo>
                    <a:pt x="655" y="7727"/>
                    <a:pt x="1309" y="11211"/>
                    <a:pt x="1800" y="14347"/>
                  </a:cubicBezTo>
                  <a:cubicBezTo>
                    <a:pt x="2291" y="17482"/>
                    <a:pt x="2618" y="20269"/>
                    <a:pt x="2782" y="20618"/>
                  </a:cubicBezTo>
                  <a:cubicBezTo>
                    <a:pt x="2945" y="20966"/>
                    <a:pt x="2945" y="18876"/>
                    <a:pt x="3109" y="15740"/>
                  </a:cubicBezTo>
                  <a:cubicBezTo>
                    <a:pt x="3273" y="12605"/>
                    <a:pt x="3600" y="8424"/>
                    <a:pt x="4255" y="5637"/>
                  </a:cubicBezTo>
                  <a:cubicBezTo>
                    <a:pt x="4909" y="2850"/>
                    <a:pt x="5891" y="1456"/>
                    <a:pt x="7200" y="585"/>
                  </a:cubicBezTo>
                  <a:cubicBezTo>
                    <a:pt x="8509" y="-286"/>
                    <a:pt x="10145" y="-634"/>
                    <a:pt x="12600" y="2850"/>
                  </a:cubicBezTo>
                  <a:cubicBezTo>
                    <a:pt x="15055" y="6334"/>
                    <a:pt x="18327" y="13650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080500" y="2192589"/>
              <a:ext cx="162327" cy="6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09" fill="norm" stroke="1" extrusionOk="0">
                  <a:moveTo>
                    <a:pt x="831" y="0"/>
                  </a:moveTo>
                  <a:cubicBezTo>
                    <a:pt x="2215" y="68"/>
                    <a:pt x="3600" y="136"/>
                    <a:pt x="5538" y="750"/>
                  </a:cubicBezTo>
                  <a:cubicBezTo>
                    <a:pt x="7477" y="1363"/>
                    <a:pt x="9969" y="2521"/>
                    <a:pt x="12738" y="4225"/>
                  </a:cubicBezTo>
                  <a:cubicBezTo>
                    <a:pt x="15508" y="5928"/>
                    <a:pt x="18554" y="8177"/>
                    <a:pt x="20077" y="10527"/>
                  </a:cubicBezTo>
                  <a:cubicBezTo>
                    <a:pt x="21600" y="12878"/>
                    <a:pt x="21600" y="15331"/>
                    <a:pt x="20215" y="17171"/>
                  </a:cubicBezTo>
                  <a:cubicBezTo>
                    <a:pt x="18831" y="19011"/>
                    <a:pt x="16062" y="20237"/>
                    <a:pt x="13154" y="20885"/>
                  </a:cubicBezTo>
                  <a:cubicBezTo>
                    <a:pt x="10246" y="21532"/>
                    <a:pt x="7200" y="21600"/>
                    <a:pt x="4985" y="21430"/>
                  </a:cubicBezTo>
                  <a:cubicBezTo>
                    <a:pt x="2769" y="21259"/>
                    <a:pt x="1385" y="20850"/>
                    <a:pt x="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588500" y="2601106"/>
              <a:ext cx="2794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702799" y="2510089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95"/>
                    <a:pt x="7200" y="10989"/>
                    <a:pt x="10800" y="14589"/>
                  </a:cubicBezTo>
                  <a:cubicBezTo>
                    <a:pt x="14400" y="18189"/>
                    <a:pt x="1800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944100" y="2249908"/>
              <a:ext cx="381000" cy="52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1800" y="20384"/>
                    <a:pt x="3600" y="19261"/>
                    <a:pt x="5280" y="17360"/>
                  </a:cubicBezTo>
                  <a:cubicBezTo>
                    <a:pt x="6960" y="15459"/>
                    <a:pt x="8520" y="12781"/>
                    <a:pt x="9780" y="10232"/>
                  </a:cubicBezTo>
                  <a:cubicBezTo>
                    <a:pt x="11040" y="7683"/>
                    <a:pt x="12000" y="5264"/>
                    <a:pt x="12480" y="3752"/>
                  </a:cubicBezTo>
                  <a:cubicBezTo>
                    <a:pt x="12960" y="2240"/>
                    <a:pt x="12960" y="1635"/>
                    <a:pt x="12960" y="1117"/>
                  </a:cubicBezTo>
                  <a:cubicBezTo>
                    <a:pt x="12960" y="598"/>
                    <a:pt x="12960" y="166"/>
                    <a:pt x="12660" y="37"/>
                  </a:cubicBezTo>
                  <a:cubicBezTo>
                    <a:pt x="12360" y="-93"/>
                    <a:pt x="11760" y="80"/>
                    <a:pt x="10980" y="1289"/>
                  </a:cubicBezTo>
                  <a:cubicBezTo>
                    <a:pt x="10200" y="2499"/>
                    <a:pt x="9240" y="4745"/>
                    <a:pt x="8640" y="7121"/>
                  </a:cubicBezTo>
                  <a:cubicBezTo>
                    <a:pt x="8040" y="9497"/>
                    <a:pt x="7800" y="12003"/>
                    <a:pt x="8040" y="13990"/>
                  </a:cubicBezTo>
                  <a:cubicBezTo>
                    <a:pt x="8280" y="15977"/>
                    <a:pt x="9000" y="17446"/>
                    <a:pt x="9660" y="18267"/>
                  </a:cubicBezTo>
                  <a:cubicBezTo>
                    <a:pt x="10320" y="19088"/>
                    <a:pt x="10920" y="19261"/>
                    <a:pt x="11400" y="19088"/>
                  </a:cubicBezTo>
                  <a:cubicBezTo>
                    <a:pt x="11880" y="18915"/>
                    <a:pt x="12240" y="18397"/>
                    <a:pt x="12600" y="17662"/>
                  </a:cubicBezTo>
                  <a:cubicBezTo>
                    <a:pt x="12960" y="16928"/>
                    <a:pt x="13320" y="15977"/>
                    <a:pt x="13560" y="15286"/>
                  </a:cubicBezTo>
                  <a:cubicBezTo>
                    <a:pt x="13800" y="14595"/>
                    <a:pt x="13920" y="14163"/>
                    <a:pt x="13920" y="14163"/>
                  </a:cubicBezTo>
                  <a:cubicBezTo>
                    <a:pt x="13920" y="14163"/>
                    <a:pt x="13800" y="14595"/>
                    <a:pt x="13740" y="15157"/>
                  </a:cubicBezTo>
                  <a:cubicBezTo>
                    <a:pt x="13680" y="15718"/>
                    <a:pt x="13680" y="16409"/>
                    <a:pt x="13620" y="17014"/>
                  </a:cubicBezTo>
                  <a:cubicBezTo>
                    <a:pt x="13560" y="17619"/>
                    <a:pt x="13440" y="18137"/>
                    <a:pt x="13440" y="18051"/>
                  </a:cubicBezTo>
                  <a:cubicBezTo>
                    <a:pt x="13440" y="17965"/>
                    <a:pt x="13560" y="17273"/>
                    <a:pt x="14100" y="16237"/>
                  </a:cubicBezTo>
                  <a:cubicBezTo>
                    <a:pt x="14640" y="15200"/>
                    <a:pt x="15600" y="13817"/>
                    <a:pt x="16320" y="12910"/>
                  </a:cubicBezTo>
                  <a:cubicBezTo>
                    <a:pt x="17040" y="12003"/>
                    <a:pt x="17520" y="11571"/>
                    <a:pt x="18180" y="11269"/>
                  </a:cubicBezTo>
                  <a:cubicBezTo>
                    <a:pt x="18840" y="10966"/>
                    <a:pt x="19680" y="10793"/>
                    <a:pt x="20280" y="10923"/>
                  </a:cubicBezTo>
                  <a:cubicBezTo>
                    <a:pt x="20880" y="11053"/>
                    <a:pt x="21240" y="11485"/>
                    <a:pt x="21420" y="13040"/>
                  </a:cubicBezTo>
                  <a:cubicBezTo>
                    <a:pt x="21600" y="14595"/>
                    <a:pt x="21600" y="17273"/>
                    <a:pt x="21600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393304" y="2151939"/>
              <a:ext cx="300097" cy="89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4" fill="norm" stroke="1" extrusionOk="0">
                  <a:moveTo>
                    <a:pt x="21267" y="672"/>
                  </a:moveTo>
                  <a:cubicBezTo>
                    <a:pt x="20817" y="468"/>
                    <a:pt x="20367" y="265"/>
                    <a:pt x="19767" y="138"/>
                  </a:cubicBezTo>
                  <a:cubicBezTo>
                    <a:pt x="19167" y="11"/>
                    <a:pt x="18417" y="-40"/>
                    <a:pt x="17367" y="36"/>
                  </a:cubicBezTo>
                  <a:cubicBezTo>
                    <a:pt x="16317" y="112"/>
                    <a:pt x="14967" y="316"/>
                    <a:pt x="13017" y="1205"/>
                  </a:cubicBezTo>
                  <a:cubicBezTo>
                    <a:pt x="11067" y="2095"/>
                    <a:pt x="8517" y="3670"/>
                    <a:pt x="6342" y="5347"/>
                  </a:cubicBezTo>
                  <a:cubicBezTo>
                    <a:pt x="4167" y="7024"/>
                    <a:pt x="2367" y="8803"/>
                    <a:pt x="1242" y="10608"/>
                  </a:cubicBezTo>
                  <a:cubicBezTo>
                    <a:pt x="117" y="12412"/>
                    <a:pt x="-333" y="14241"/>
                    <a:pt x="267" y="15944"/>
                  </a:cubicBezTo>
                  <a:cubicBezTo>
                    <a:pt x="867" y="17647"/>
                    <a:pt x="2517" y="19222"/>
                    <a:pt x="4542" y="20162"/>
                  </a:cubicBezTo>
                  <a:cubicBezTo>
                    <a:pt x="6567" y="21103"/>
                    <a:pt x="8967" y="21408"/>
                    <a:pt x="10542" y="21484"/>
                  </a:cubicBezTo>
                  <a:cubicBezTo>
                    <a:pt x="12117" y="21560"/>
                    <a:pt x="12867" y="21408"/>
                    <a:pt x="13617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800589" y="2564066"/>
              <a:ext cx="292862" cy="30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78" fill="norm" stroke="1" extrusionOk="0">
                  <a:moveTo>
                    <a:pt x="7408" y="4597"/>
                  </a:moveTo>
                  <a:cubicBezTo>
                    <a:pt x="6948" y="5327"/>
                    <a:pt x="6489" y="6057"/>
                    <a:pt x="6642" y="6786"/>
                  </a:cubicBezTo>
                  <a:cubicBezTo>
                    <a:pt x="6795" y="7516"/>
                    <a:pt x="7561" y="8246"/>
                    <a:pt x="8786" y="8611"/>
                  </a:cubicBezTo>
                  <a:cubicBezTo>
                    <a:pt x="10012" y="8976"/>
                    <a:pt x="11697" y="8976"/>
                    <a:pt x="13229" y="8027"/>
                  </a:cubicBezTo>
                  <a:cubicBezTo>
                    <a:pt x="14761" y="7078"/>
                    <a:pt x="16140" y="5181"/>
                    <a:pt x="16906" y="3649"/>
                  </a:cubicBezTo>
                  <a:cubicBezTo>
                    <a:pt x="17672" y="2116"/>
                    <a:pt x="17825" y="949"/>
                    <a:pt x="16369" y="365"/>
                  </a:cubicBezTo>
                  <a:cubicBezTo>
                    <a:pt x="14914" y="-219"/>
                    <a:pt x="11850" y="-219"/>
                    <a:pt x="8940" y="1240"/>
                  </a:cubicBezTo>
                  <a:cubicBezTo>
                    <a:pt x="6029" y="2700"/>
                    <a:pt x="3272" y="5619"/>
                    <a:pt x="1663" y="8319"/>
                  </a:cubicBezTo>
                  <a:cubicBezTo>
                    <a:pt x="55" y="11019"/>
                    <a:pt x="-405" y="13500"/>
                    <a:pt x="361" y="15543"/>
                  </a:cubicBezTo>
                  <a:cubicBezTo>
                    <a:pt x="1127" y="17586"/>
                    <a:pt x="3118" y="19192"/>
                    <a:pt x="5723" y="20140"/>
                  </a:cubicBezTo>
                  <a:cubicBezTo>
                    <a:pt x="8327" y="21089"/>
                    <a:pt x="11544" y="21381"/>
                    <a:pt x="14225" y="20724"/>
                  </a:cubicBezTo>
                  <a:cubicBezTo>
                    <a:pt x="16906" y="20067"/>
                    <a:pt x="19050" y="18462"/>
                    <a:pt x="21195" y="1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010900" y="212908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1277600" y="1995739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1036299" y="2239933"/>
              <a:ext cx="304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985500" y="2312016"/>
              <a:ext cx="139700" cy="12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266"/>
                  </a:moveTo>
                  <a:cubicBezTo>
                    <a:pt x="3600" y="558"/>
                    <a:pt x="7200" y="-150"/>
                    <a:pt x="9655" y="27"/>
                  </a:cubicBezTo>
                  <a:cubicBezTo>
                    <a:pt x="12109" y="204"/>
                    <a:pt x="13418" y="1266"/>
                    <a:pt x="13582" y="3568"/>
                  </a:cubicBezTo>
                  <a:cubicBezTo>
                    <a:pt x="13745" y="5870"/>
                    <a:pt x="12764" y="9411"/>
                    <a:pt x="11291" y="11889"/>
                  </a:cubicBezTo>
                  <a:cubicBezTo>
                    <a:pt x="9818" y="14368"/>
                    <a:pt x="7855" y="15784"/>
                    <a:pt x="6055" y="17201"/>
                  </a:cubicBezTo>
                  <a:cubicBezTo>
                    <a:pt x="4255" y="18617"/>
                    <a:pt x="2618" y="20034"/>
                    <a:pt x="2782" y="20742"/>
                  </a:cubicBezTo>
                  <a:cubicBezTo>
                    <a:pt x="2945" y="21450"/>
                    <a:pt x="4909" y="21450"/>
                    <a:pt x="8345" y="21096"/>
                  </a:cubicBezTo>
                  <a:cubicBezTo>
                    <a:pt x="11782" y="20742"/>
                    <a:pt x="16691" y="20034"/>
                    <a:pt x="2160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1112504" y="2367396"/>
              <a:ext cx="171447" cy="1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19" fill="norm" stroke="1" extrusionOk="0">
                  <a:moveTo>
                    <a:pt x="9482" y="624"/>
                  </a:moveTo>
                  <a:cubicBezTo>
                    <a:pt x="8692" y="5032"/>
                    <a:pt x="7902" y="9440"/>
                    <a:pt x="7243" y="12746"/>
                  </a:cubicBezTo>
                  <a:cubicBezTo>
                    <a:pt x="6585" y="16052"/>
                    <a:pt x="6058" y="18256"/>
                    <a:pt x="5004" y="19579"/>
                  </a:cubicBezTo>
                  <a:cubicBezTo>
                    <a:pt x="3951" y="20901"/>
                    <a:pt x="2370" y="21342"/>
                    <a:pt x="1316" y="20460"/>
                  </a:cubicBezTo>
                  <a:cubicBezTo>
                    <a:pt x="263" y="19579"/>
                    <a:pt x="-264" y="17375"/>
                    <a:pt x="131" y="14289"/>
                  </a:cubicBezTo>
                  <a:cubicBezTo>
                    <a:pt x="526" y="11203"/>
                    <a:pt x="1843" y="7236"/>
                    <a:pt x="4873" y="4591"/>
                  </a:cubicBezTo>
                  <a:cubicBezTo>
                    <a:pt x="7902" y="1946"/>
                    <a:pt x="12643" y="624"/>
                    <a:pt x="15673" y="183"/>
                  </a:cubicBezTo>
                  <a:cubicBezTo>
                    <a:pt x="18702" y="-258"/>
                    <a:pt x="20019" y="183"/>
                    <a:pt x="21336" y="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1296650" y="2310562"/>
              <a:ext cx="114300" cy="9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581"/>
                  </a:moveTo>
                  <a:cubicBezTo>
                    <a:pt x="2000" y="122"/>
                    <a:pt x="4000" y="-338"/>
                    <a:pt x="5600" y="351"/>
                  </a:cubicBezTo>
                  <a:cubicBezTo>
                    <a:pt x="7200" y="1041"/>
                    <a:pt x="8400" y="2879"/>
                    <a:pt x="8800" y="4947"/>
                  </a:cubicBezTo>
                  <a:cubicBezTo>
                    <a:pt x="9200" y="7015"/>
                    <a:pt x="8800" y="9313"/>
                    <a:pt x="7200" y="12071"/>
                  </a:cubicBezTo>
                  <a:cubicBezTo>
                    <a:pt x="5600" y="14828"/>
                    <a:pt x="2800" y="18045"/>
                    <a:pt x="2400" y="19653"/>
                  </a:cubicBezTo>
                  <a:cubicBezTo>
                    <a:pt x="2000" y="21262"/>
                    <a:pt x="4000" y="21262"/>
                    <a:pt x="7600" y="20573"/>
                  </a:cubicBezTo>
                  <a:cubicBezTo>
                    <a:pt x="11200" y="19883"/>
                    <a:pt x="16400" y="18505"/>
                    <a:pt x="2160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1471185" y="2027489"/>
              <a:ext cx="187415" cy="23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1" fill="norm" stroke="1" extrusionOk="0">
                  <a:moveTo>
                    <a:pt x="14208" y="0"/>
                  </a:moveTo>
                  <a:cubicBezTo>
                    <a:pt x="12509" y="1529"/>
                    <a:pt x="10810" y="3058"/>
                    <a:pt x="9354" y="4110"/>
                  </a:cubicBezTo>
                  <a:cubicBezTo>
                    <a:pt x="7898" y="5161"/>
                    <a:pt x="6685" y="5735"/>
                    <a:pt x="5714" y="6595"/>
                  </a:cubicBezTo>
                  <a:cubicBezTo>
                    <a:pt x="4743" y="7455"/>
                    <a:pt x="4015" y="8602"/>
                    <a:pt x="4622" y="9175"/>
                  </a:cubicBezTo>
                  <a:cubicBezTo>
                    <a:pt x="5228" y="9749"/>
                    <a:pt x="7170" y="9749"/>
                    <a:pt x="9354" y="9749"/>
                  </a:cubicBezTo>
                  <a:cubicBezTo>
                    <a:pt x="11538" y="9749"/>
                    <a:pt x="13965" y="9749"/>
                    <a:pt x="15907" y="10035"/>
                  </a:cubicBezTo>
                  <a:cubicBezTo>
                    <a:pt x="17849" y="10322"/>
                    <a:pt x="19305" y="10896"/>
                    <a:pt x="19547" y="11565"/>
                  </a:cubicBezTo>
                  <a:cubicBezTo>
                    <a:pt x="19790" y="12234"/>
                    <a:pt x="18819" y="12998"/>
                    <a:pt x="16271" y="14145"/>
                  </a:cubicBezTo>
                  <a:cubicBezTo>
                    <a:pt x="13723" y="15292"/>
                    <a:pt x="9597" y="16821"/>
                    <a:pt x="6927" y="17777"/>
                  </a:cubicBezTo>
                  <a:cubicBezTo>
                    <a:pt x="4258" y="18733"/>
                    <a:pt x="3044" y="19115"/>
                    <a:pt x="1952" y="19593"/>
                  </a:cubicBezTo>
                  <a:cubicBezTo>
                    <a:pt x="860" y="20071"/>
                    <a:pt x="-111" y="20644"/>
                    <a:pt x="10" y="21027"/>
                  </a:cubicBezTo>
                  <a:cubicBezTo>
                    <a:pt x="132" y="21409"/>
                    <a:pt x="1345" y="21600"/>
                    <a:pt x="5107" y="21313"/>
                  </a:cubicBezTo>
                  <a:cubicBezTo>
                    <a:pt x="8869" y="21027"/>
                    <a:pt x="15179" y="20262"/>
                    <a:pt x="21489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1739079" y="2025613"/>
              <a:ext cx="116371" cy="24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52" fill="norm" stroke="1" extrusionOk="0">
                  <a:moveTo>
                    <a:pt x="15150" y="2339"/>
                  </a:moveTo>
                  <a:cubicBezTo>
                    <a:pt x="16287" y="1432"/>
                    <a:pt x="17423" y="524"/>
                    <a:pt x="17045" y="161"/>
                  </a:cubicBezTo>
                  <a:cubicBezTo>
                    <a:pt x="16666" y="-202"/>
                    <a:pt x="14771" y="-20"/>
                    <a:pt x="11929" y="1432"/>
                  </a:cubicBezTo>
                  <a:cubicBezTo>
                    <a:pt x="9087" y="2884"/>
                    <a:pt x="5297" y="5606"/>
                    <a:pt x="2834" y="8783"/>
                  </a:cubicBezTo>
                  <a:cubicBezTo>
                    <a:pt x="371" y="11959"/>
                    <a:pt x="-766" y="15590"/>
                    <a:pt x="560" y="17859"/>
                  </a:cubicBezTo>
                  <a:cubicBezTo>
                    <a:pt x="1887" y="20127"/>
                    <a:pt x="5676" y="21035"/>
                    <a:pt x="9466" y="21216"/>
                  </a:cubicBezTo>
                  <a:cubicBezTo>
                    <a:pt x="13255" y="21398"/>
                    <a:pt x="17045" y="20853"/>
                    <a:pt x="20834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1931650" y="2046539"/>
              <a:ext cx="1079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082"/>
                    <a:pt x="11012" y="10165"/>
                    <a:pt x="14612" y="13659"/>
                  </a:cubicBezTo>
                  <a:cubicBezTo>
                    <a:pt x="18212" y="17153"/>
                    <a:pt x="19906" y="19059"/>
                    <a:pt x="20753" y="20118"/>
                  </a:cubicBezTo>
                  <a:cubicBezTo>
                    <a:pt x="21600" y="21176"/>
                    <a:pt x="216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938000" y="2052889"/>
              <a:ext cx="133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64"/>
                    <a:pt x="17486" y="327"/>
                    <a:pt x="15600" y="1145"/>
                  </a:cubicBezTo>
                  <a:cubicBezTo>
                    <a:pt x="13714" y="1964"/>
                    <a:pt x="12000" y="3436"/>
                    <a:pt x="9600" y="5809"/>
                  </a:cubicBezTo>
                  <a:cubicBezTo>
                    <a:pt x="7200" y="8182"/>
                    <a:pt x="4114" y="11455"/>
                    <a:pt x="2400" y="14236"/>
                  </a:cubicBezTo>
                  <a:cubicBezTo>
                    <a:pt x="686" y="17018"/>
                    <a:pt x="343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2077700" y="2230689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2106772" y="2125824"/>
              <a:ext cx="2172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484" y="20702"/>
                  </a:moveTo>
                  <a:cubicBezTo>
                    <a:pt x="521" y="10884"/>
                    <a:pt x="-1443" y="1066"/>
                    <a:pt x="1502" y="84"/>
                  </a:cubicBezTo>
                  <a:cubicBezTo>
                    <a:pt x="4448" y="-898"/>
                    <a:pt x="12302" y="6957"/>
                    <a:pt x="2015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2141199" y="219258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2255500" y="2106776"/>
              <a:ext cx="22225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2880" y="16796"/>
                    <a:pt x="5760" y="12125"/>
                    <a:pt x="7509" y="9061"/>
                  </a:cubicBezTo>
                  <a:cubicBezTo>
                    <a:pt x="9257" y="5996"/>
                    <a:pt x="9874" y="4536"/>
                    <a:pt x="10389" y="3077"/>
                  </a:cubicBezTo>
                  <a:cubicBezTo>
                    <a:pt x="10903" y="1617"/>
                    <a:pt x="11314" y="158"/>
                    <a:pt x="11211" y="12"/>
                  </a:cubicBezTo>
                  <a:cubicBezTo>
                    <a:pt x="11109" y="-134"/>
                    <a:pt x="10491" y="1034"/>
                    <a:pt x="9874" y="3369"/>
                  </a:cubicBezTo>
                  <a:cubicBezTo>
                    <a:pt x="9257" y="5704"/>
                    <a:pt x="8640" y="9207"/>
                    <a:pt x="8434" y="11688"/>
                  </a:cubicBezTo>
                  <a:cubicBezTo>
                    <a:pt x="8229" y="14169"/>
                    <a:pt x="8434" y="15628"/>
                    <a:pt x="9051" y="16358"/>
                  </a:cubicBezTo>
                  <a:cubicBezTo>
                    <a:pt x="9669" y="17088"/>
                    <a:pt x="10697" y="17088"/>
                    <a:pt x="11829" y="16358"/>
                  </a:cubicBezTo>
                  <a:cubicBezTo>
                    <a:pt x="12960" y="15628"/>
                    <a:pt x="14194" y="14169"/>
                    <a:pt x="15120" y="12855"/>
                  </a:cubicBezTo>
                  <a:cubicBezTo>
                    <a:pt x="16046" y="11542"/>
                    <a:pt x="16663" y="10374"/>
                    <a:pt x="17177" y="10520"/>
                  </a:cubicBezTo>
                  <a:cubicBezTo>
                    <a:pt x="17691" y="10666"/>
                    <a:pt x="18103" y="12125"/>
                    <a:pt x="18411" y="13585"/>
                  </a:cubicBezTo>
                  <a:cubicBezTo>
                    <a:pt x="18720" y="15044"/>
                    <a:pt x="18926" y="16504"/>
                    <a:pt x="19440" y="17671"/>
                  </a:cubicBezTo>
                  <a:cubicBezTo>
                    <a:pt x="19954" y="18839"/>
                    <a:pt x="20777" y="19715"/>
                    <a:pt x="21600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2503149" y="2046539"/>
              <a:ext cx="78142" cy="3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28" fill="norm" stroke="1" extrusionOk="0">
                  <a:moveTo>
                    <a:pt x="11937" y="0"/>
                  </a:moveTo>
                  <a:cubicBezTo>
                    <a:pt x="15347" y="4380"/>
                    <a:pt x="18758" y="8761"/>
                    <a:pt x="20179" y="11782"/>
                  </a:cubicBezTo>
                  <a:cubicBezTo>
                    <a:pt x="21600" y="14803"/>
                    <a:pt x="21032" y="16464"/>
                    <a:pt x="19326" y="17824"/>
                  </a:cubicBezTo>
                  <a:cubicBezTo>
                    <a:pt x="17621" y="19183"/>
                    <a:pt x="14779" y="20241"/>
                    <a:pt x="11937" y="20845"/>
                  </a:cubicBezTo>
                  <a:cubicBezTo>
                    <a:pt x="9095" y="21449"/>
                    <a:pt x="6253" y="21600"/>
                    <a:pt x="4263" y="21222"/>
                  </a:cubicBezTo>
                  <a:cubicBezTo>
                    <a:pt x="2274" y="20845"/>
                    <a:pt x="1137" y="19938"/>
                    <a:pt x="0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2534900" y="1952201"/>
              <a:ext cx="120650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206"/>
                  </a:moveTo>
                  <a:cubicBezTo>
                    <a:pt x="1137" y="3406"/>
                    <a:pt x="2274" y="1606"/>
                    <a:pt x="3979" y="706"/>
                  </a:cubicBezTo>
                  <a:cubicBezTo>
                    <a:pt x="5684" y="-194"/>
                    <a:pt x="7958" y="-194"/>
                    <a:pt x="9853" y="481"/>
                  </a:cubicBezTo>
                  <a:cubicBezTo>
                    <a:pt x="11747" y="1156"/>
                    <a:pt x="13263" y="2506"/>
                    <a:pt x="13832" y="4306"/>
                  </a:cubicBezTo>
                  <a:cubicBezTo>
                    <a:pt x="14400" y="6106"/>
                    <a:pt x="14021" y="8356"/>
                    <a:pt x="13074" y="10156"/>
                  </a:cubicBezTo>
                  <a:cubicBezTo>
                    <a:pt x="12126" y="11956"/>
                    <a:pt x="10611" y="13306"/>
                    <a:pt x="9284" y="14881"/>
                  </a:cubicBezTo>
                  <a:cubicBezTo>
                    <a:pt x="7958" y="16456"/>
                    <a:pt x="6821" y="18256"/>
                    <a:pt x="8905" y="19381"/>
                  </a:cubicBezTo>
                  <a:cubicBezTo>
                    <a:pt x="10989" y="20506"/>
                    <a:pt x="16295" y="20956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2395200" y="2122194"/>
              <a:ext cx="363169" cy="115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71" fill="norm" stroke="1" extrusionOk="0">
                  <a:moveTo>
                    <a:pt x="16200" y="366"/>
                  </a:moveTo>
                  <a:cubicBezTo>
                    <a:pt x="16577" y="208"/>
                    <a:pt x="16953" y="50"/>
                    <a:pt x="17456" y="10"/>
                  </a:cubicBezTo>
                  <a:cubicBezTo>
                    <a:pt x="17958" y="-29"/>
                    <a:pt x="18586" y="50"/>
                    <a:pt x="18837" y="188"/>
                  </a:cubicBezTo>
                  <a:cubicBezTo>
                    <a:pt x="19088" y="326"/>
                    <a:pt x="18963" y="524"/>
                    <a:pt x="19277" y="1156"/>
                  </a:cubicBezTo>
                  <a:cubicBezTo>
                    <a:pt x="19591" y="1787"/>
                    <a:pt x="20344" y="2854"/>
                    <a:pt x="20847" y="4117"/>
                  </a:cubicBezTo>
                  <a:cubicBezTo>
                    <a:pt x="21349" y="5381"/>
                    <a:pt x="21600" y="6842"/>
                    <a:pt x="21537" y="8264"/>
                  </a:cubicBezTo>
                  <a:cubicBezTo>
                    <a:pt x="21474" y="9685"/>
                    <a:pt x="21098" y="11067"/>
                    <a:pt x="20344" y="12449"/>
                  </a:cubicBezTo>
                  <a:cubicBezTo>
                    <a:pt x="19591" y="13831"/>
                    <a:pt x="18460" y="15213"/>
                    <a:pt x="17519" y="16418"/>
                  </a:cubicBezTo>
                  <a:cubicBezTo>
                    <a:pt x="16577" y="17622"/>
                    <a:pt x="15823" y="18649"/>
                    <a:pt x="14693" y="19419"/>
                  </a:cubicBezTo>
                  <a:cubicBezTo>
                    <a:pt x="13563" y="20189"/>
                    <a:pt x="12056" y="20702"/>
                    <a:pt x="9544" y="21018"/>
                  </a:cubicBezTo>
                  <a:cubicBezTo>
                    <a:pt x="7033" y="21334"/>
                    <a:pt x="3516" y="21453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349499" y="4259254"/>
              <a:ext cx="2667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943" y="14768"/>
                    <a:pt x="7886" y="8415"/>
                    <a:pt x="11229" y="4603"/>
                  </a:cubicBezTo>
                  <a:cubicBezTo>
                    <a:pt x="14571" y="792"/>
                    <a:pt x="17314" y="-479"/>
                    <a:pt x="18943" y="156"/>
                  </a:cubicBezTo>
                  <a:cubicBezTo>
                    <a:pt x="20571" y="792"/>
                    <a:pt x="21086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419350" y="4408739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4800"/>
                    <a:pt x="6583" y="9600"/>
                    <a:pt x="9566" y="12000"/>
                  </a:cubicBezTo>
                  <a:cubicBezTo>
                    <a:pt x="12549" y="14400"/>
                    <a:pt x="15223" y="14400"/>
                    <a:pt x="17177" y="15600"/>
                  </a:cubicBezTo>
                  <a:cubicBezTo>
                    <a:pt x="19131" y="16800"/>
                    <a:pt x="2036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321050" y="4281739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840"/>
                    <a:pt x="9191" y="10080"/>
                    <a:pt x="12791" y="6480"/>
                  </a:cubicBezTo>
                  <a:cubicBezTo>
                    <a:pt x="16391" y="2880"/>
                    <a:pt x="189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763433" y="4120127"/>
              <a:ext cx="218017" cy="28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0" y="4406"/>
                  </a:moveTo>
                  <a:cubicBezTo>
                    <a:pt x="419" y="9379"/>
                    <a:pt x="629" y="14351"/>
                    <a:pt x="734" y="17304"/>
                  </a:cubicBezTo>
                  <a:cubicBezTo>
                    <a:pt x="839" y="20256"/>
                    <a:pt x="839" y="21189"/>
                    <a:pt x="629" y="21266"/>
                  </a:cubicBezTo>
                  <a:cubicBezTo>
                    <a:pt x="419" y="21344"/>
                    <a:pt x="0" y="20567"/>
                    <a:pt x="0" y="18081"/>
                  </a:cubicBezTo>
                  <a:cubicBezTo>
                    <a:pt x="0" y="15594"/>
                    <a:pt x="419" y="11399"/>
                    <a:pt x="1468" y="8213"/>
                  </a:cubicBezTo>
                  <a:cubicBezTo>
                    <a:pt x="2517" y="5027"/>
                    <a:pt x="4194" y="2852"/>
                    <a:pt x="6082" y="1531"/>
                  </a:cubicBezTo>
                  <a:cubicBezTo>
                    <a:pt x="7969" y="210"/>
                    <a:pt x="10066" y="-256"/>
                    <a:pt x="11849" y="132"/>
                  </a:cubicBezTo>
                  <a:cubicBezTo>
                    <a:pt x="13631" y="521"/>
                    <a:pt x="15099" y="1764"/>
                    <a:pt x="16462" y="4173"/>
                  </a:cubicBezTo>
                  <a:cubicBezTo>
                    <a:pt x="17825" y="6581"/>
                    <a:pt x="19083" y="10156"/>
                    <a:pt x="19922" y="12953"/>
                  </a:cubicBezTo>
                  <a:cubicBezTo>
                    <a:pt x="20761" y="15750"/>
                    <a:pt x="21181" y="17770"/>
                    <a:pt x="2160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222750" y="3864816"/>
              <a:ext cx="387350" cy="48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20"/>
                  </a:moveTo>
                  <a:cubicBezTo>
                    <a:pt x="826" y="21412"/>
                    <a:pt x="1652" y="21505"/>
                    <a:pt x="2538" y="21088"/>
                  </a:cubicBezTo>
                  <a:cubicBezTo>
                    <a:pt x="3423" y="20671"/>
                    <a:pt x="4367" y="19744"/>
                    <a:pt x="5784" y="17843"/>
                  </a:cubicBezTo>
                  <a:cubicBezTo>
                    <a:pt x="7200" y="15943"/>
                    <a:pt x="9089" y="13069"/>
                    <a:pt x="10505" y="10381"/>
                  </a:cubicBezTo>
                  <a:cubicBezTo>
                    <a:pt x="11921" y="7692"/>
                    <a:pt x="12866" y="5189"/>
                    <a:pt x="13397" y="3706"/>
                  </a:cubicBezTo>
                  <a:cubicBezTo>
                    <a:pt x="13928" y="2223"/>
                    <a:pt x="14046" y="1759"/>
                    <a:pt x="14105" y="1296"/>
                  </a:cubicBezTo>
                  <a:cubicBezTo>
                    <a:pt x="14164" y="832"/>
                    <a:pt x="14164" y="369"/>
                    <a:pt x="13810" y="137"/>
                  </a:cubicBezTo>
                  <a:cubicBezTo>
                    <a:pt x="13456" y="-95"/>
                    <a:pt x="12748" y="-95"/>
                    <a:pt x="11803" y="647"/>
                  </a:cubicBezTo>
                  <a:cubicBezTo>
                    <a:pt x="10859" y="1388"/>
                    <a:pt x="9679" y="2872"/>
                    <a:pt x="8970" y="5096"/>
                  </a:cubicBezTo>
                  <a:cubicBezTo>
                    <a:pt x="8262" y="7321"/>
                    <a:pt x="8026" y="10288"/>
                    <a:pt x="8144" y="12235"/>
                  </a:cubicBezTo>
                  <a:cubicBezTo>
                    <a:pt x="8262" y="14181"/>
                    <a:pt x="8734" y="15108"/>
                    <a:pt x="9148" y="15757"/>
                  </a:cubicBezTo>
                  <a:cubicBezTo>
                    <a:pt x="9561" y="16406"/>
                    <a:pt x="9915" y="16777"/>
                    <a:pt x="10446" y="16963"/>
                  </a:cubicBezTo>
                  <a:cubicBezTo>
                    <a:pt x="10977" y="17148"/>
                    <a:pt x="11685" y="17148"/>
                    <a:pt x="12275" y="16916"/>
                  </a:cubicBezTo>
                  <a:cubicBezTo>
                    <a:pt x="12866" y="16684"/>
                    <a:pt x="13338" y="16221"/>
                    <a:pt x="13515" y="16360"/>
                  </a:cubicBezTo>
                  <a:cubicBezTo>
                    <a:pt x="13692" y="16499"/>
                    <a:pt x="13574" y="17241"/>
                    <a:pt x="13515" y="17843"/>
                  </a:cubicBezTo>
                  <a:cubicBezTo>
                    <a:pt x="13456" y="18446"/>
                    <a:pt x="13456" y="18909"/>
                    <a:pt x="13515" y="18909"/>
                  </a:cubicBezTo>
                  <a:cubicBezTo>
                    <a:pt x="13574" y="18909"/>
                    <a:pt x="13692" y="18446"/>
                    <a:pt x="14046" y="17055"/>
                  </a:cubicBezTo>
                  <a:cubicBezTo>
                    <a:pt x="14400" y="15665"/>
                    <a:pt x="14990" y="13347"/>
                    <a:pt x="15462" y="11910"/>
                  </a:cubicBezTo>
                  <a:cubicBezTo>
                    <a:pt x="15934" y="10473"/>
                    <a:pt x="16289" y="9917"/>
                    <a:pt x="16761" y="9546"/>
                  </a:cubicBezTo>
                  <a:cubicBezTo>
                    <a:pt x="17233" y="9175"/>
                    <a:pt x="17823" y="8990"/>
                    <a:pt x="18413" y="9036"/>
                  </a:cubicBezTo>
                  <a:cubicBezTo>
                    <a:pt x="19003" y="9083"/>
                    <a:pt x="19593" y="9361"/>
                    <a:pt x="20125" y="10844"/>
                  </a:cubicBezTo>
                  <a:cubicBezTo>
                    <a:pt x="20656" y="12327"/>
                    <a:pt x="21128" y="15016"/>
                    <a:pt x="21600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799808" y="3949423"/>
              <a:ext cx="153193" cy="40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47" fill="norm" stroke="1" extrusionOk="0">
                  <a:moveTo>
                    <a:pt x="14120" y="1131"/>
                  </a:moveTo>
                  <a:cubicBezTo>
                    <a:pt x="13244" y="565"/>
                    <a:pt x="12368" y="0"/>
                    <a:pt x="11347" y="0"/>
                  </a:cubicBezTo>
                  <a:cubicBezTo>
                    <a:pt x="10325" y="0"/>
                    <a:pt x="9157" y="565"/>
                    <a:pt x="7114" y="2545"/>
                  </a:cubicBezTo>
                  <a:cubicBezTo>
                    <a:pt x="5071" y="4524"/>
                    <a:pt x="2152" y="7916"/>
                    <a:pt x="839" y="11139"/>
                  </a:cubicBezTo>
                  <a:cubicBezTo>
                    <a:pt x="-475" y="14362"/>
                    <a:pt x="-183" y="17416"/>
                    <a:pt x="1276" y="19225"/>
                  </a:cubicBezTo>
                  <a:cubicBezTo>
                    <a:pt x="2736" y="21035"/>
                    <a:pt x="5363" y="21600"/>
                    <a:pt x="8866" y="21543"/>
                  </a:cubicBezTo>
                  <a:cubicBezTo>
                    <a:pt x="12368" y="21487"/>
                    <a:pt x="16747" y="20808"/>
                    <a:pt x="21125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019158" y="4113646"/>
              <a:ext cx="321192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48" fill="norm" stroke="1" extrusionOk="0">
                  <a:moveTo>
                    <a:pt x="4482" y="3688"/>
                  </a:moveTo>
                  <a:cubicBezTo>
                    <a:pt x="5047" y="4750"/>
                    <a:pt x="5611" y="5813"/>
                    <a:pt x="5752" y="8645"/>
                  </a:cubicBezTo>
                  <a:cubicBezTo>
                    <a:pt x="5894" y="11478"/>
                    <a:pt x="5611" y="16082"/>
                    <a:pt x="5117" y="18560"/>
                  </a:cubicBezTo>
                  <a:cubicBezTo>
                    <a:pt x="4623" y="21039"/>
                    <a:pt x="3917" y="21393"/>
                    <a:pt x="2999" y="20154"/>
                  </a:cubicBezTo>
                  <a:cubicBezTo>
                    <a:pt x="2082" y="18914"/>
                    <a:pt x="952" y="16082"/>
                    <a:pt x="388" y="13603"/>
                  </a:cubicBezTo>
                  <a:cubicBezTo>
                    <a:pt x="-177" y="11124"/>
                    <a:pt x="-177" y="9000"/>
                    <a:pt x="741" y="7229"/>
                  </a:cubicBezTo>
                  <a:cubicBezTo>
                    <a:pt x="1658" y="5459"/>
                    <a:pt x="3494" y="4042"/>
                    <a:pt x="6035" y="2803"/>
                  </a:cubicBezTo>
                  <a:cubicBezTo>
                    <a:pt x="8576" y="1563"/>
                    <a:pt x="11823" y="501"/>
                    <a:pt x="14505" y="147"/>
                  </a:cubicBezTo>
                  <a:cubicBezTo>
                    <a:pt x="17188" y="-207"/>
                    <a:pt x="19305" y="147"/>
                    <a:pt x="21423" y="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441949" y="3893826"/>
              <a:ext cx="514351" cy="42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4858"/>
                  </a:moveTo>
                  <a:cubicBezTo>
                    <a:pt x="444" y="16793"/>
                    <a:pt x="889" y="18727"/>
                    <a:pt x="1244" y="19909"/>
                  </a:cubicBezTo>
                  <a:cubicBezTo>
                    <a:pt x="1600" y="21091"/>
                    <a:pt x="1867" y="21521"/>
                    <a:pt x="2044" y="21467"/>
                  </a:cubicBezTo>
                  <a:cubicBezTo>
                    <a:pt x="2222" y="21414"/>
                    <a:pt x="2311" y="20876"/>
                    <a:pt x="2400" y="18458"/>
                  </a:cubicBezTo>
                  <a:cubicBezTo>
                    <a:pt x="2489" y="16040"/>
                    <a:pt x="2578" y="11742"/>
                    <a:pt x="2622" y="9002"/>
                  </a:cubicBezTo>
                  <a:cubicBezTo>
                    <a:pt x="2667" y="6261"/>
                    <a:pt x="2667" y="5079"/>
                    <a:pt x="2667" y="4220"/>
                  </a:cubicBezTo>
                  <a:cubicBezTo>
                    <a:pt x="2667" y="3360"/>
                    <a:pt x="2667" y="2822"/>
                    <a:pt x="2933" y="2500"/>
                  </a:cubicBezTo>
                  <a:cubicBezTo>
                    <a:pt x="3200" y="2178"/>
                    <a:pt x="3733" y="2070"/>
                    <a:pt x="5289" y="1855"/>
                  </a:cubicBezTo>
                  <a:cubicBezTo>
                    <a:pt x="6844" y="1640"/>
                    <a:pt x="9422" y="1318"/>
                    <a:pt x="12044" y="942"/>
                  </a:cubicBezTo>
                  <a:cubicBezTo>
                    <a:pt x="14667" y="566"/>
                    <a:pt x="17333" y="136"/>
                    <a:pt x="18933" y="28"/>
                  </a:cubicBezTo>
                  <a:cubicBezTo>
                    <a:pt x="20533" y="-79"/>
                    <a:pt x="21067" y="136"/>
                    <a:pt x="21600" y="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636372" y="4042028"/>
              <a:ext cx="161178" cy="21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13" fill="norm" stroke="1" extrusionOk="0">
                  <a:moveTo>
                    <a:pt x="2847" y="5559"/>
                  </a:moveTo>
                  <a:cubicBezTo>
                    <a:pt x="2847" y="4500"/>
                    <a:pt x="2847" y="3441"/>
                    <a:pt x="4249" y="2488"/>
                  </a:cubicBezTo>
                  <a:cubicBezTo>
                    <a:pt x="5652" y="1535"/>
                    <a:pt x="8457" y="688"/>
                    <a:pt x="10701" y="265"/>
                  </a:cubicBezTo>
                  <a:cubicBezTo>
                    <a:pt x="12945" y="-159"/>
                    <a:pt x="14629" y="-159"/>
                    <a:pt x="16031" y="900"/>
                  </a:cubicBezTo>
                  <a:cubicBezTo>
                    <a:pt x="17434" y="1959"/>
                    <a:pt x="18556" y="4076"/>
                    <a:pt x="16171" y="7253"/>
                  </a:cubicBezTo>
                  <a:cubicBezTo>
                    <a:pt x="13787" y="10429"/>
                    <a:pt x="7896" y="14665"/>
                    <a:pt x="4390" y="17206"/>
                  </a:cubicBezTo>
                  <a:cubicBezTo>
                    <a:pt x="883" y="19747"/>
                    <a:pt x="-239" y="20594"/>
                    <a:pt x="42" y="21017"/>
                  </a:cubicBezTo>
                  <a:cubicBezTo>
                    <a:pt x="322" y="21441"/>
                    <a:pt x="2005" y="21441"/>
                    <a:pt x="5792" y="20806"/>
                  </a:cubicBezTo>
                  <a:cubicBezTo>
                    <a:pt x="9579" y="20170"/>
                    <a:pt x="15470" y="18900"/>
                    <a:pt x="21361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867399" y="4110289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975350" y="4091239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848350" y="4084889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7280"/>
                    <a:pt x="9341" y="12960"/>
                    <a:pt x="12941" y="9360"/>
                  </a:cubicBezTo>
                  <a:cubicBezTo>
                    <a:pt x="16541" y="5760"/>
                    <a:pt x="1907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115050" y="3824539"/>
              <a:ext cx="124596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0" y="0"/>
                  </a:moveTo>
                  <a:cubicBezTo>
                    <a:pt x="5400" y="1064"/>
                    <a:pt x="10800" y="2127"/>
                    <a:pt x="14580" y="3845"/>
                  </a:cubicBezTo>
                  <a:cubicBezTo>
                    <a:pt x="18360" y="5564"/>
                    <a:pt x="20520" y="7936"/>
                    <a:pt x="21060" y="10432"/>
                  </a:cubicBezTo>
                  <a:cubicBezTo>
                    <a:pt x="21600" y="12927"/>
                    <a:pt x="20520" y="15545"/>
                    <a:pt x="16920" y="17427"/>
                  </a:cubicBezTo>
                  <a:cubicBezTo>
                    <a:pt x="13320" y="19309"/>
                    <a:pt x="7200" y="2045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722533" y="4218239"/>
              <a:ext cx="452968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1009" y="10800"/>
                  </a:moveTo>
                  <a:cubicBezTo>
                    <a:pt x="505" y="12600"/>
                    <a:pt x="0" y="14400"/>
                    <a:pt x="0" y="16200"/>
                  </a:cubicBezTo>
                  <a:cubicBezTo>
                    <a:pt x="0" y="18000"/>
                    <a:pt x="505" y="19800"/>
                    <a:pt x="2877" y="20700"/>
                  </a:cubicBezTo>
                  <a:cubicBezTo>
                    <a:pt x="5249" y="21600"/>
                    <a:pt x="9488" y="21600"/>
                    <a:pt x="12920" y="18000"/>
                  </a:cubicBezTo>
                  <a:cubicBezTo>
                    <a:pt x="16351" y="14400"/>
                    <a:pt x="1897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658100" y="3919789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96"/>
                    <a:pt x="14400" y="9191"/>
                    <a:pt x="18000" y="12791"/>
                  </a:cubicBezTo>
                  <a:cubicBezTo>
                    <a:pt x="21600" y="16391"/>
                    <a:pt x="216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416800" y="4370639"/>
              <a:ext cx="577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7" y="19543"/>
                    <a:pt x="5855" y="17486"/>
                    <a:pt x="8782" y="13886"/>
                  </a:cubicBezTo>
                  <a:cubicBezTo>
                    <a:pt x="11710" y="10286"/>
                    <a:pt x="14637" y="5143"/>
                    <a:pt x="16774" y="2571"/>
                  </a:cubicBezTo>
                  <a:cubicBezTo>
                    <a:pt x="18910" y="0"/>
                    <a:pt x="202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401608" y="4639456"/>
              <a:ext cx="288242" cy="22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1" fill="norm" stroke="1" extrusionOk="0">
                  <a:moveTo>
                    <a:pt x="3002" y="3432"/>
                  </a:moveTo>
                  <a:cubicBezTo>
                    <a:pt x="3158" y="2422"/>
                    <a:pt x="3315" y="1413"/>
                    <a:pt x="3785" y="807"/>
                  </a:cubicBezTo>
                  <a:cubicBezTo>
                    <a:pt x="4254" y="202"/>
                    <a:pt x="5037" y="0"/>
                    <a:pt x="6367" y="0"/>
                  </a:cubicBezTo>
                  <a:cubicBezTo>
                    <a:pt x="7698" y="0"/>
                    <a:pt x="9576" y="202"/>
                    <a:pt x="10750" y="707"/>
                  </a:cubicBezTo>
                  <a:cubicBezTo>
                    <a:pt x="11924" y="1211"/>
                    <a:pt x="12393" y="2019"/>
                    <a:pt x="11298" y="4542"/>
                  </a:cubicBezTo>
                  <a:cubicBezTo>
                    <a:pt x="10202" y="7065"/>
                    <a:pt x="7541" y="11305"/>
                    <a:pt x="5506" y="14030"/>
                  </a:cubicBezTo>
                  <a:cubicBezTo>
                    <a:pt x="3472" y="16755"/>
                    <a:pt x="2063" y="17966"/>
                    <a:pt x="1124" y="18976"/>
                  </a:cubicBezTo>
                  <a:cubicBezTo>
                    <a:pt x="185" y="19985"/>
                    <a:pt x="-285" y="20793"/>
                    <a:pt x="185" y="21196"/>
                  </a:cubicBezTo>
                  <a:cubicBezTo>
                    <a:pt x="654" y="21600"/>
                    <a:pt x="2063" y="21600"/>
                    <a:pt x="5741" y="20793"/>
                  </a:cubicBezTo>
                  <a:cubicBezTo>
                    <a:pt x="9419" y="19985"/>
                    <a:pt x="15367" y="18370"/>
                    <a:pt x="21315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702550" y="4726239"/>
              <a:ext cx="311150" cy="12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4849" y="4320"/>
                  </a:moveTo>
                  <a:cubicBezTo>
                    <a:pt x="4996" y="9000"/>
                    <a:pt x="5143" y="13680"/>
                    <a:pt x="4922" y="16560"/>
                  </a:cubicBezTo>
                  <a:cubicBezTo>
                    <a:pt x="4702" y="19440"/>
                    <a:pt x="4114" y="20520"/>
                    <a:pt x="3380" y="21060"/>
                  </a:cubicBezTo>
                  <a:cubicBezTo>
                    <a:pt x="2645" y="21600"/>
                    <a:pt x="1763" y="21600"/>
                    <a:pt x="1102" y="20880"/>
                  </a:cubicBezTo>
                  <a:cubicBezTo>
                    <a:pt x="441" y="20160"/>
                    <a:pt x="0" y="18720"/>
                    <a:pt x="0" y="16380"/>
                  </a:cubicBezTo>
                  <a:cubicBezTo>
                    <a:pt x="0" y="14040"/>
                    <a:pt x="441" y="10800"/>
                    <a:pt x="2865" y="8100"/>
                  </a:cubicBezTo>
                  <a:cubicBezTo>
                    <a:pt x="5290" y="5400"/>
                    <a:pt x="9698" y="3240"/>
                    <a:pt x="13151" y="1980"/>
                  </a:cubicBezTo>
                  <a:cubicBezTo>
                    <a:pt x="16604" y="720"/>
                    <a:pt x="19102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988300" y="4510339"/>
              <a:ext cx="184150" cy="1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800"/>
                  </a:moveTo>
                  <a:cubicBezTo>
                    <a:pt x="745" y="3200"/>
                    <a:pt x="1490" y="1600"/>
                    <a:pt x="2483" y="800"/>
                  </a:cubicBezTo>
                  <a:cubicBezTo>
                    <a:pt x="3476" y="0"/>
                    <a:pt x="4717" y="0"/>
                    <a:pt x="5959" y="0"/>
                  </a:cubicBezTo>
                  <a:cubicBezTo>
                    <a:pt x="7200" y="0"/>
                    <a:pt x="8441" y="0"/>
                    <a:pt x="9186" y="1000"/>
                  </a:cubicBezTo>
                  <a:cubicBezTo>
                    <a:pt x="9931" y="2000"/>
                    <a:pt x="10179" y="4000"/>
                    <a:pt x="9807" y="5800"/>
                  </a:cubicBezTo>
                  <a:cubicBezTo>
                    <a:pt x="9434" y="7600"/>
                    <a:pt x="8441" y="9200"/>
                    <a:pt x="7200" y="11000"/>
                  </a:cubicBezTo>
                  <a:cubicBezTo>
                    <a:pt x="5959" y="12800"/>
                    <a:pt x="4469" y="14800"/>
                    <a:pt x="3352" y="16600"/>
                  </a:cubicBezTo>
                  <a:cubicBezTo>
                    <a:pt x="2234" y="18400"/>
                    <a:pt x="1490" y="20000"/>
                    <a:pt x="1986" y="20800"/>
                  </a:cubicBezTo>
                  <a:cubicBezTo>
                    <a:pt x="2483" y="21600"/>
                    <a:pt x="4221" y="21600"/>
                    <a:pt x="7697" y="20800"/>
                  </a:cubicBezTo>
                  <a:cubicBezTo>
                    <a:pt x="11172" y="20000"/>
                    <a:pt x="16386" y="18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483604" y="3991756"/>
              <a:ext cx="336546" cy="38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55" fill="norm" stroke="1" extrusionOk="0">
                  <a:moveTo>
                    <a:pt x="14580" y="955"/>
                  </a:moveTo>
                  <a:cubicBezTo>
                    <a:pt x="15120" y="477"/>
                    <a:pt x="15660" y="0"/>
                    <a:pt x="15660" y="0"/>
                  </a:cubicBezTo>
                  <a:cubicBezTo>
                    <a:pt x="15660" y="0"/>
                    <a:pt x="15120" y="477"/>
                    <a:pt x="13162" y="1611"/>
                  </a:cubicBezTo>
                  <a:cubicBezTo>
                    <a:pt x="11205" y="2745"/>
                    <a:pt x="7830" y="4535"/>
                    <a:pt x="5468" y="5848"/>
                  </a:cubicBezTo>
                  <a:cubicBezTo>
                    <a:pt x="3105" y="7160"/>
                    <a:pt x="1755" y="7996"/>
                    <a:pt x="945" y="8712"/>
                  </a:cubicBezTo>
                  <a:cubicBezTo>
                    <a:pt x="135" y="9428"/>
                    <a:pt x="-135" y="10024"/>
                    <a:pt x="203" y="10442"/>
                  </a:cubicBezTo>
                  <a:cubicBezTo>
                    <a:pt x="540" y="10860"/>
                    <a:pt x="1485" y="11098"/>
                    <a:pt x="3375" y="11277"/>
                  </a:cubicBezTo>
                  <a:cubicBezTo>
                    <a:pt x="5265" y="11456"/>
                    <a:pt x="8100" y="11576"/>
                    <a:pt x="9923" y="11814"/>
                  </a:cubicBezTo>
                  <a:cubicBezTo>
                    <a:pt x="11745" y="12053"/>
                    <a:pt x="12555" y="12411"/>
                    <a:pt x="12690" y="12888"/>
                  </a:cubicBezTo>
                  <a:cubicBezTo>
                    <a:pt x="12825" y="13366"/>
                    <a:pt x="12285" y="13962"/>
                    <a:pt x="10530" y="14917"/>
                  </a:cubicBezTo>
                  <a:cubicBezTo>
                    <a:pt x="8775" y="15872"/>
                    <a:pt x="5805" y="17185"/>
                    <a:pt x="3915" y="18020"/>
                  </a:cubicBezTo>
                  <a:cubicBezTo>
                    <a:pt x="2025" y="18855"/>
                    <a:pt x="1215" y="19213"/>
                    <a:pt x="675" y="19691"/>
                  </a:cubicBezTo>
                  <a:cubicBezTo>
                    <a:pt x="135" y="20168"/>
                    <a:pt x="-135" y="20765"/>
                    <a:pt x="68" y="21123"/>
                  </a:cubicBezTo>
                  <a:cubicBezTo>
                    <a:pt x="270" y="21481"/>
                    <a:pt x="945" y="21600"/>
                    <a:pt x="2970" y="21540"/>
                  </a:cubicBezTo>
                  <a:cubicBezTo>
                    <a:pt x="4995" y="21481"/>
                    <a:pt x="8370" y="21242"/>
                    <a:pt x="11678" y="20944"/>
                  </a:cubicBezTo>
                  <a:cubicBezTo>
                    <a:pt x="14985" y="20645"/>
                    <a:pt x="18225" y="20287"/>
                    <a:pt x="21465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907919" y="3989161"/>
              <a:ext cx="197982" cy="36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9" fill="norm" stroke="1" extrusionOk="0">
                  <a:moveTo>
                    <a:pt x="21493" y="1132"/>
                  </a:moveTo>
                  <a:cubicBezTo>
                    <a:pt x="20804" y="641"/>
                    <a:pt x="20114" y="150"/>
                    <a:pt x="19080" y="28"/>
                  </a:cubicBezTo>
                  <a:cubicBezTo>
                    <a:pt x="18046" y="-95"/>
                    <a:pt x="16667" y="150"/>
                    <a:pt x="13795" y="1562"/>
                  </a:cubicBezTo>
                  <a:cubicBezTo>
                    <a:pt x="10923" y="2973"/>
                    <a:pt x="6557" y="5550"/>
                    <a:pt x="3799" y="8312"/>
                  </a:cubicBezTo>
                  <a:cubicBezTo>
                    <a:pt x="1042" y="11073"/>
                    <a:pt x="-107" y="14019"/>
                    <a:pt x="8" y="16166"/>
                  </a:cubicBezTo>
                  <a:cubicBezTo>
                    <a:pt x="123" y="18314"/>
                    <a:pt x="1502" y="19664"/>
                    <a:pt x="3799" y="20462"/>
                  </a:cubicBezTo>
                  <a:cubicBezTo>
                    <a:pt x="6097" y="21260"/>
                    <a:pt x="9314" y="21505"/>
                    <a:pt x="11727" y="21321"/>
                  </a:cubicBezTo>
                  <a:cubicBezTo>
                    <a:pt x="14140" y="21137"/>
                    <a:pt x="15748" y="20523"/>
                    <a:pt x="17357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150350" y="4027739"/>
              <a:ext cx="165100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3877" y="3927"/>
                    <a:pt x="7754" y="7855"/>
                    <a:pt x="10385" y="11253"/>
                  </a:cubicBezTo>
                  <a:cubicBezTo>
                    <a:pt x="13015" y="14652"/>
                    <a:pt x="14400" y="17522"/>
                    <a:pt x="15646" y="19259"/>
                  </a:cubicBezTo>
                  <a:cubicBezTo>
                    <a:pt x="16892" y="20996"/>
                    <a:pt x="18000" y="21600"/>
                    <a:pt x="18969" y="21524"/>
                  </a:cubicBezTo>
                  <a:cubicBezTo>
                    <a:pt x="19938" y="21449"/>
                    <a:pt x="20769" y="20694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174446" y="4034089"/>
              <a:ext cx="166405" cy="34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09" fill="norm" stroke="1" extrusionOk="0">
                  <a:moveTo>
                    <a:pt x="21226" y="0"/>
                  </a:moveTo>
                  <a:cubicBezTo>
                    <a:pt x="19876" y="0"/>
                    <a:pt x="18526" y="0"/>
                    <a:pt x="16636" y="1171"/>
                  </a:cubicBezTo>
                  <a:cubicBezTo>
                    <a:pt x="14746" y="2342"/>
                    <a:pt x="12316" y="4684"/>
                    <a:pt x="9481" y="7807"/>
                  </a:cubicBezTo>
                  <a:cubicBezTo>
                    <a:pt x="6646" y="10930"/>
                    <a:pt x="3406" y="14834"/>
                    <a:pt x="1651" y="17306"/>
                  </a:cubicBezTo>
                  <a:cubicBezTo>
                    <a:pt x="-104" y="19778"/>
                    <a:pt x="-374" y="20819"/>
                    <a:pt x="436" y="21210"/>
                  </a:cubicBezTo>
                  <a:cubicBezTo>
                    <a:pt x="1246" y="21600"/>
                    <a:pt x="3136" y="21340"/>
                    <a:pt x="5026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366250" y="4275389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381066" y="4110281"/>
              <a:ext cx="50887" cy="5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832" fill="norm" stroke="1" extrusionOk="0">
                  <a:moveTo>
                    <a:pt x="6912" y="2318"/>
                  </a:moveTo>
                  <a:cubicBezTo>
                    <a:pt x="3456" y="4632"/>
                    <a:pt x="0" y="6946"/>
                    <a:pt x="0" y="9261"/>
                  </a:cubicBezTo>
                  <a:cubicBezTo>
                    <a:pt x="0" y="11575"/>
                    <a:pt x="3456" y="13889"/>
                    <a:pt x="7344" y="13889"/>
                  </a:cubicBezTo>
                  <a:cubicBezTo>
                    <a:pt x="11232" y="13889"/>
                    <a:pt x="15552" y="11575"/>
                    <a:pt x="18144" y="8489"/>
                  </a:cubicBezTo>
                  <a:cubicBezTo>
                    <a:pt x="20736" y="5403"/>
                    <a:pt x="21600" y="1546"/>
                    <a:pt x="19872" y="389"/>
                  </a:cubicBezTo>
                  <a:cubicBezTo>
                    <a:pt x="18144" y="-768"/>
                    <a:pt x="13824" y="775"/>
                    <a:pt x="11664" y="3475"/>
                  </a:cubicBezTo>
                  <a:cubicBezTo>
                    <a:pt x="9504" y="6175"/>
                    <a:pt x="9504" y="10032"/>
                    <a:pt x="9936" y="13118"/>
                  </a:cubicBezTo>
                  <a:cubicBezTo>
                    <a:pt x="10368" y="16203"/>
                    <a:pt x="11232" y="18518"/>
                    <a:pt x="12096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594849" y="423728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800"/>
                    <a:pt x="8308" y="12000"/>
                    <a:pt x="11908" y="8400"/>
                  </a:cubicBezTo>
                  <a:cubicBezTo>
                    <a:pt x="15508" y="4800"/>
                    <a:pt x="185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791699" y="4000223"/>
              <a:ext cx="342901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8839"/>
                    <a:pt x="3733" y="16078"/>
                    <a:pt x="5267" y="12911"/>
                  </a:cubicBezTo>
                  <a:cubicBezTo>
                    <a:pt x="6800" y="9744"/>
                    <a:pt x="8000" y="6171"/>
                    <a:pt x="8733" y="3735"/>
                  </a:cubicBezTo>
                  <a:cubicBezTo>
                    <a:pt x="9467" y="1299"/>
                    <a:pt x="9733" y="0"/>
                    <a:pt x="9600" y="0"/>
                  </a:cubicBezTo>
                  <a:cubicBezTo>
                    <a:pt x="9467" y="0"/>
                    <a:pt x="8933" y="1299"/>
                    <a:pt x="8467" y="3979"/>
                  </a:cubicBezTo>
                  <a:cubicBezTo>
                    <a:pt x="8000" y="6659"/>
                    <a:pt x="7600" y="10719"/>
                    <a:pt x="7400" y="13317"/>
                  </a:cubicBezTo>
                  <a:cubicBezTo>
                    <a:pt x="7200" y="15916"/>
                    <a:pt x="7200" y="17053"/>
                    <a:pt x="7400" y="17946"/>
                  </a:cubicBezTo>
                  <a:cubicBezTo>
                    <a:pt x="7600" y="18839"/>
                    <a:pt x="8000" y="19489"/>
                    <a:pt x="8533" y="19651"/>
                  </a:cubicBezTo>
                  <a:cubicBezTo>
                    <a:pt x="9067" y="19814"/>
                    <a:pt x="9733" y="19489"/>
                    <a:pt x="10800" y="17702"/>
                  </a:cubicBezTo>
                  <a:cubicBezTo>
                    <a:pt x="11867" y="15916"/>
                    <a:pt x="13333" y="12668"/>
                    <a:pt x="14200" y="10638"/>
                  </a:cubicBezTo>
                  <a:cubicBezTo>
                    <a:pt x="15067" y="8608"/>
                    <a:pt x="15333" y="7795"/>
                    <a:pt x="15667" y="6821"/>
                  </a:cubicBezTo>
                  <a:cubicBezTo>
                    <a:pt x="16000" y="5847"/>
                    <a:pt x="16400" y="4710"/>
                    <a:pt x="16533" y="4629"/>
                  </a:cubicBezTo>
                  <a:cubicBezTo>
                    <a:pt x="16667" y="4547"/>
                    <a:pt x="16533" y="5522"/>
                    <a:pt x="16733" y="7308"/>
                  </a:cubicBezTo>
                  <a:cubicBezTo>
                    <a:pt x="16933" y="9095"/>
                    <a:pt x="17467" y="11693"/>
                    <a:pt x="18000" y="13317"/>
                  </a:cubicBezTo>
                  <a:cubicBezTo>
                    <a:pt x="18533" y="14941"/>
                    <a:pt x="19067" y="15591"/>
                    <a:pt x="19667" y="15753"/>
                  </a:cubicBezTo>
                  <a:cubicBezTo>
                    <a:pt x="20267" y="15916"/>
                    <a:pt x="20933" y="15591"/>
                    <a:pt x="21600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159999" y="3932489"/>
              <a:ext cx="84292" cy="4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91" fill="norm" stroke="1" extrusionOk="0">
                  <a:moveTo>
                    <a:pt x="7902" y="0"/>
                  </a:moveTo>
                  <a:cubicBezTo>
                    <a:pt x="9483" y="1085"/>
                    <a:pt x="11063" y="2171"/>
                    <a:pt x="13698" y="4016"/>
                  </a:cubicBezTo>
                  <a:cubicBezTo>
                    <a:pt x="16332" y="5861"/>
                    <a:pt x="20020" y="8466"/>
                    <a:pt x="20810" y="11126"/>
                  </a:cubicBezTo>
                  <a:cubicBezTo>
                    <a:pt x="21600" y="13785"/>
                    <a:pt x="19493" y="16498"/>
                    <a:pt x="17385" y="18181"/>
                  </a:cubicBezTo>
                  <a:cubicBezTo>
                    <a:pt x="15278" y="19863"/>
                    <a:pt x="13171" y="20515"/>
                    <a:pt x="10800" y="20949"/>
                  </a:cubicBezTo>
                  <a:cubicBezTo>
                    <a:pt x="8429" y="21383"/>
                    <a:pt x="5795" y="21600"/>
                    <a:pt x="3951" y="21437"/>
                  </a:cubicBezTo>
                  <a:cubicBezTo>
                    <a:pt x="2107" y="21274"/>
                    <a:pt x="1054" y="20732"/>
                    <a:pt x="0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267949" y="3747776"/>
              <a:ext cx="184151" cy="16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71"/>
                  </a:moveTo>
                  <a:cubicBezTo>
                    <a:pt x="1241" y="337"/>
                    <a:pt x="2483" y="-196"/>
                    <a:pt x="4221" y="71"/>
                  </a:cubicBezTo>
                  <a:cubicBezTo>
                    <a:pt x="5959" y="337"/>
                    <a:pt x="8193" y="1404"/>
                    <a:pt x="8814" y="3404"/>
                  </a:cubicBezTo>
                  <a:cubicBezTo>
                    <a:pt x="9434" y="5404"/>
                    <a:pt x="8441" y="8337"/>
                    <a:pt x="7200" y="10604"/>
                  </a:cubicBezTo>
                  <a:cubicBezTo>
                    <a:pt x="5959" y="12871"/>
                    <a:pt x="4469" y="14471"/>
                    <a:pt x="3476" y="16071"/>
                  </a:cubicBezTo>
                  <a:cubicBezTo>
                    <a:pt x="2483" y="17671"/>
                    <a:pt x="1986" y="19271"/>
                    <a:pt x="2483" y="20204"/>
                  </a:cubicBezTo>
                  <a:cubicBezTo>
                    <a:pt x="2979" y="21137"/>
                    <a:pt x="4469" y="21404"/>
                    <a:pt x="7821" y="21404"/>
                  </a:cubicBezTo>
                  <a:cubicBezTo>
                    <a:pt x="11172" y="21404"/>
                    <a:pt x="16386" y="21137"/>
                    <a:pt x="2160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547099" y="4554789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800"/>
                    <a:pt x="18514" y="9600"/>
                    <a:pt x="20057" y="13200"/>
                  </a:cubicBezTo>
                  <a:cubicBezTo>
                    <a:pt x="21600" y="16800"/>
                    <a:pt x="15429" y="192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559800" y="4465889"/>
              <a:ext cx="63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642349" y="4529389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642350" y="4567489"/>
              <a:ext cx="120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807450" y="452303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502650" y="3851657"/>
              <a:ext cx="139700" cy="1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650"/>
                  </a:moveTo>
                  <a:cubicBezTo>
                    <a:pt x="982" y="9924"/>
                    <a:pt x="1964" y="12197"/>
                    <a:pt x="2291" y="14471"/>
                  </a:cubicBezTo>
                  <a:cubicBezTo>
                    <a:pt x="2618" y="16745"/>
                    <a:pt x="2291" y="19018"/>
                    <a:pt x="2127" y="18829"/>
                  </a:cubicBezTo>
                  <a:cubicBezTo>
                    <a:pt x="1964" y="18639"/>
                    <a:pt x="1964" y="15987"/>
                    <a:pt x="2291" y="12766"/>
                  </a:cubicBezTo>
                  <a:cubicBezTo>
                    <a:pt x="2618" y="9545"/>
                    <a:pt x="3273" y="5755"/>
                    <a:pt x="4255" y="3292"/>
                  </a:cubicBezTo>
                  <a:cubicBezTo>
                    <a:pt x="5236" y="829"/>
                    <a:pt x="6545" y="-308"/>
                    <a:pt x="8673" y="71"/>
                  </a:cubicBezTo>
                  <a:cubicBezTo>
                    <a:pt x="10800" y="450"/>
                    <a:pt x="13745" y="2345"/>
                    <a:pt x="16036" y="6134"/>
                  </a:cubicBezTo>
                  <a:cubicBezTo>
                    <a:pt x="18327" y="9924"/>
                    <a:pt x="19964" y="15608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911552" y="3897474"/>
              <a:ext cx="474333" cy="48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3" fill="norm" stroke="1" extrusionOk="0">
                  <a:moveTo>
                    <a:pt x="18135" y="2399"/>
                  </a:moveTo>
                  <a:cubicBezTo>
                    <a:pt x="18135" y="1929"/>
                    <a:pt x="18135" y="1460"/>
                    <a:pt x="17897" y="1178"/>
                  </a:cubicBezTo>
                  <a:cubicBezTo>
                    <a:pt x="17659" y="896"/>
                    <a:pt x="17183" y="802"/>
                    <a:pt x="15946" y="567"/>
                  </a:cubicBezTo>
                  <a:cubicBezTo>
                    <a:pt x="14709" y="333"/>
                    <a:pt x="12711" y="-43"/>
                    <a:pt x="10903" y="4"/>
                  </a:cubicBezTo>
                  <a:cubicBezTo>
                    <a:pt x="9095" y="51"/>
                    <a:pt x="7477" y="520"/>
                    <a:pt x="5955" y="1600"/>
                  </a:cubicBezTo>
                  <a:cubicBezTo>
                    <a:pt x="4432" y="2680"/>
                    <a:pt x="3005" y="4371"/>
                    <a:pt x="1958" y="6531"/>
                  </a:cubicBezTo>
                  <a:cubicBezTo>
                    <a:pt x="912" y="8691"/>
                    <a:pt x="246" y="11320"/>
                    <a:pt x="55" y="13387"/>
                  </a:cubicBezTo>
                  <a:cubicBezTo>
                    <a:pt x="-135" y="15453"/>
                    <a:pt x="150" y="16955"/>
                    <a:pt x="1150" y="18223"/>
                  </a:cubicBezTo>
                  <a:cubicBezTo>
                    <a:pt x="2149" y="19491"/>
                    <a:pt x="3861" y="20524"/>
                    <a:pt x="5860" y="21040"/>
                  </a:cubicBezTo>
                  <a:cubicBezTo>
                    <a:pt x="7858" y="21557"/>
                    <a:pt x="10142" y="21557"/>
                    <a:pt x="12140" y="21322"/>
                  </a:cubicBezTo>
                  <a:cubicBezTo>
                    <a:pt x="14138" y="21087"/>
                    <a:pt x="15851" y="20618"/>
                    <a:pt x="17231" y="19820"/>
                  </a:cubicBezTo>
                  <a:cubicBezTo>
                    <a:pt x="18610" y="19021"/>
                    <a:pt x="19657" y="17894"/>
                    <a:pt x="20371" y="15922"/>
                  </a:cubicBezTo>
                  <a:cubicBezTo>
                    <a:pt x="21084" y="13950"/>
                    <a:pt x="21465" y="11133"/>
                    <a:pt x="21275" y="8691"/>
                  </a:cubicBezTo>
                  <a:cubicBezTo>
                    <a:pt x="21084" y="6249"/>
                    <a:pt x="20323" y="4183"/>
                    <a:pt x="19705" y="2915"/>
                  </a:cubicBezTo>
                  <a:cubicBezTo>
                    <a:pt x="19086" y="1647"/>
                    <a:pt x="18610" y="1178"/>
                    <a:pt x="17754" y="1272"/>
                  </a:cubicBezTo>
                  <a:cubicBezTo>
                    <a:pt x="16898" y="1366"/>
                    <a:pt x="15661" y="2023"/>
                    <a:pt x="14424" y="2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619372" y="4383845"/>
              <a:ext cx="619841" cy="61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6" fill="norm" stroke="1" extrusionOk="0">
                  <a:moveTo>
                    <a:pt x="17814" y="2180"/>
                  </a:moveTo>
                  <a:cubicBezTo>
                    <a:pt x="17082" y="1667"/>
                    <a:pt x="16350" y="1155"/>
                    <a:pt x="15288" y="788"/>
                  </a:cubicBezTo>
                  <a:cubicBezTo>
                    <a:pt x="14226" y="422"/>
                    <a:pt x="12835" y="203"/>
                    <a:pt x="11261" y="532"/>
                  </a:cubicBezTo>
                  <a:cubicBezTo>
                    <a:pt x="9687" y="862"/>
                    <a:pt x="7929" y="1740"/>
                    <a:pt x="6355" y="3022"/>
                  </a:cubicBezTo>
                  <a:cubicBezTo>
                    <a:pt x="4781" y="4303"/>
                    <a:pt x="3390" y="5987"/>
                    <a:pt x="2328" y="7525"/>
                  </a:cubicBezTo>
                  <a:cubicBezTo>
                    <a:pt x="1266" y="9062"/>
                    <a:pt x="534" y="10454"/>
                    <a:pt x="204" y="12101"/>
                  </a:cubicBezTo>
                  <a:cubicBezTo>
                    <a:pt x="-125" y="13748"/>
                    <a:pt x="-52" y="15652"/>
                    <a:pt x="388" y="17153"/>
                  </a:cubicBezTo>
                  <a:cubicBezTo>
                    <a:pt x="827" y="18654"/>
                    <a:pt x="1632" y="19752"/>
                    <a:pt x="2877" y="20485"/>
                  </a:cubicBezTo>
                  <a:cubicBezTo>
                    <a:pt x="4122" y="21217"/>
                    <a:pt x="5806" y="21583"/>
                    <a:pt x="7563" y="21400"/>
                  </a:cubicBezTo>
                  <a:cubicBezTo>
                    <a:pt x="9320" y="21217"/>
                    <a:pt x="11151" y="20485"/>
                    <a:pt x="13018" y="19386"/>
                  </a:cubicBezTo>
                  <a:cubicBezTo>
                    <a:pt x="14885" y="18288"/>
                    <a:pt x="16789" y="16824"/>
                    <a:pt x="18070" y="15323"/>
                  </a:cubicBezTo>
                  <a:cubicBezTo>
                    <a:pt x="19352" y="13822"/>
                    <a:pt x="20011" y="12284"/>
                    <a:pt x="20523" y="10380"/>
                  </a:cubicBezTo>
                  <a:cubicBezTo>
                    <a:pt x="21036" y="8477"/>
                    <a:pt x="21402" y="6207"/>
                    <a:pt x="21438" y="4596"/>
                  </a:cubicBezTo>
                  <a:cubicBezTo>
                    <a:pt x="21475" y="2985"/>
                    <a:pt x="21182" y="2033"/>
                    <a:pt x="20377" y="1374"/>
                  </a:cubicBezTo>
                  <a:cubicBezTo>
                    <a:pt x="19571" y="715"/>
                    <a:pt x="18253" y="349"/>
                    <a:pt x="17375" y="166"/>
                  </a:cubicBezTo>
                  <a:cubicBezTo>
                    <a:pt x="16496" y="-17"/>
                    <a:pt x="16057" y="-17"/>
                    <a:pt x="15874" y="20"/>
                  </a:cubicBezTo>
                  <a:cubicBezTo>
                    <a:pt x="15691" y="56"/>
                    <a:pt x="15764" y="129"/>
                    <a:pt x="15837" y="2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720143" y="3830889"/>
              <a:ext cx="479630" cy="59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5" fill="norm" stroke="1" extrusionOk="0">
                  <a:moveTo>
                    <a:pt x="12472" y="3879"/>
                  </a:moveTo>
                  <a:cubicBezTo>
                    <a:pt x="12660" y="3499"/>
                    <a:pt x="12848" y="3118"/>
                    <a:pt x="12660" y="2624"/>
                  </a:cubicBezTo>
                  <a:cubicBezTo>
                    <a:pt x="12472" y="2130"/>
                    <a:pt x="11909" y="1521"/>
                    <a:pt x="11111" y="1217"/>
                  </a:cubicBezTo>
                  <a:cubicBezTo>
                    <a:pt x="10312" y="913"/>
                    <a:pt x="9279" y="913"/>
                    <a:pt x="7917" y="1445"/>
                  </a:cubicBezTo>
                  <a:cubicBezTo>
                    <a:pt x="6556" y="1977"/>
                    <a:pt x="4865" y="3042"/>
                    <a:pt x="3551" y="4487"/>
                  </a:cubicBezTo>
                  <a:cubicBezTo>
                    <a:pt x="2236" y="5932"/>
                    <a:pt x="1297" y="7758"/>
                    <a:pt x="686" y="9735"/>
                  </a:cubicBezTo>
                  <a:cubicBezTo>
                    <a:pt x="76" y="11713"/>
                    <a:pt x="-206" y="13842"/>
                    <a:pt x="170" y="15668"/>
                  </a:cubicBezTo>
                  <a:cubicBezTo>
                    <a:pt x="545" y="17493"/>
                    <a:pt x="1578" y="19014"/>
                    <a:pt x="2940" y="20003"/>
                  </a:cubicBezTo>
                  <a:cubicBezTo>
                    <a:pt x="4302" y="20992"/>
                    <a:pt x="5992" y="21448"/>
                    <a:pt x="7917" y="21524"/>
                  </a:cubicBezTo>
                  <a:cubicBezTo>
                    <a:pt x="9843" y="21600"/>
                    <a:pt x="12003" y="21296"/>
                    <a:pt x="14022" y="20611"/>
                  </a:cubicBezTo>
                  <a:cubicBezTo>
                    <a:pt x="16041" y="19927"/>
                    <a:pt x="17919" y="18862"/>
                    <a:pt x="19187" y="17151"/>
                  </a:cubicBezTo>
                  <a:cubicBezTo>
                    <a:pt x="20455" y="15439"/>
                    <a:pt x="21112" y="13082"/>
                    <a:pt x="21253" y="10990"/>
                  </a:cubicBezTo>
                  <a:cubicBezTo>
                    <a:pt x="21394" y="8899"/>
                    <a:pt x="21018" y="7073"/>
                    <a:pt x="19422" y="5590"/>
                  </a:cubicBezTo>
                  <a:cubicBezTo>
                    <a:pt x="17825" y="4107"/>
                    <a:pt x="15008" y="2966"/>
                    <a:pt x="13036" y="2092"/>
                  </a:cubicBezTo>
                  <a:cubicBezTo>
                    <a:pt x="11064" y="1217"/>
                    <a:pt x="9937" y="608"/>
                    <a:pt x="88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0" y="2583869"/>
              <a:ext cx="292100" cy="4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626" y="21243"/>
                    <a:pt x="1252" y="20965"/>
                    <a:pt x="2035" y="20826"/>
                  </a:cubicBezTo>
                  <a:cubicBezTo>
                    <a:pt x="2817" y="20687"/>
                    <a:pt x="3757" y="20687"/>
                    <a:pt x="4852" y="20177"/>
                  </a:cubicBezTo>
                  <a:cubicBezTo>
                    <a:pt x="5948" y="19667"/>
                    <a:pt x="7200" y="18647"/>
                    <a:pt x="8374" y="16979"/>
                  </a:cubicBezTo>
                  <a:cubicBezTo>
                    <a:pt x="9548" y="15310"/>
                    <a:pt x="10643" y="12992"/>
                    <a:pt x="11270" y="10489"/>
                  </a:cubicBezTo>
                  <a:cubicBezTo>
                    <a:pt x="11896" y="7986"/>
                    <a:pt x="12052" y="5298"/>
                    <a:pt x="12130" y="3722"/>
                  </a:cubicBezTo>
                  <a:cubicBezTo>
                    <a:pt x="12209" y="2146"/>
                    <a:pt x="12209" y="1682"/>
                    <a:pt x="11896" y="1173"/>
                  </a:cubicBezTo>
                  <a:cubicBezTo>
                    <a:pt x="11583" y="663"/>
                    <a:pt x="10957" y="106"/>
                    <a:pt x="10330" y="14"/>
                  </a:cubicBezTo>
                  <a:cubicBezTo>
                    <a:pt x="9704" y="-79"/>
                    <a:pt x="9078" y="292"/>
                    <a:pt x="8296" y="1821"/>
                  </a:cubicBezTo>
                  <a:cubicBezTo>
                    <a:pt x="7513" y="3351"/>
                    <a:pt x="6574" y="6039"/>
                    <a:pt x="6339" y="8682"/>
                  </a:cubicBezTo>
                  <a:cubicBezTo>
                    <a:pt x="6104" y="11324"/>
                    <a:pt x="6574" y="13919"/>
                    <a:pt x="7591" y="15866"/>
                  </a:cubicBezTo>
                  <a:cubicBezTo>
                    <a:pt x="8609" y="17813"/>
                    <a:pt x="10174" y="19111"/>
                    <a:pt x="12600" y="19667"/>
                  </a:cubicBezTo>
                  <a:cubicBezTo>
                    <a:pt x="15026" y="20223"/>
                    <a:pt x="18313" y="20038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37721" y="2611433"/>
              <a:ext cx="144880" cy="38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5" fill="norm" stroke="1" extrusionOk="0">
                  <a:moveTo>
                    <a:pt x="11864" y="1804"/>
                  </a:moveTo>
                  <a:cubicBezTo>
                    <a:pt x="10938" y="969"/>
                    <a:pt x="10012" y="134"/>
                    <a:pt x="8932" y="14"/>
                  </a:cubicBezTo>
                  <a:cubicBezTo>
                    <a:pt x="7852" y="-105"/>
                    <a:pt x="6618" y="492"/>
                    <a:pt x="4921" y="2699"/>
                  </a:cubicBezTo>
                  <a:cubicBezTo>
                    <a:pt x="3224" y="4907"/>
                    <a:pt x="1064" y="8726"/>
                    <a:pt x="292" y="11709"/>
                  </a:cubicBezTo>
                  <a:cubicBezTo>
                    <a:pt x="-479" y="14693"/>
                    <a:pt x="138" y="16841"/>
                    <a:pt x="3841" y="18333"/>
                  </a:cubicBezTo>
                  <a:cubicBezTo>
                    <a:pt x="7544" y="19824"/>
                    <a:pt x="14332" y="20660"/>
                    <a:pt x="21121" y="2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01110" y="2677205"/>
              <a:ext cx="222791" cy="2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0" fill="norm" stroke="1" extrusionOk="0">
                  <a:moveTo>
                    <a:pt x="10444" y="2728"/>
                  </a:moveTo>
                  <a:cubicBezTo>
                    <a:pt x="9425" y="1928"/>
                    <a:pt x="8406" y="1128"/>
                    <a:pt x="7388" y="648"/>
                  </a:cubicBezTo>
                  <a:cubicBezTo>
                    <a:pt x="6369" y="168"/>
                    <a:pt x="5350" y="8"/>
                    <a:pt x="4433" y="328"/>
                  </a:cubicBezTo>
                  <a:cubicBezTo>
                    <a:pt x="3516" y="648"/>
                    <a:pt x="2701" y="1448"/>
                    <a:pt x="1886" y="3448"/>
                  </a:cubicBezTo>
                  <a:cubicBezTo>
                    <a:pt x="1071" y="5448"/>
                    <a:pt x="256" y="8648"/>
                    <a:pt x="52" y="11448"/>
                  </a:cubicBezTo>
                  <a:cubicBezTo>
                    <a:pt x="-152" y="14248"/>
                    <a:pt x="256" y="16648"/>
                    <a:pt x="1071" y="18248"/>
                  </a:cubicBezTo>
                  <a:cubicBezTo>
                    <a:pt x="1886" y="19848"/>
                    <a:pt x="3108" y="20648"/>
                    <a:pt x="4229" y="21048"/>
                  </a:cubicBezTo>
                  <a:cubicBezTo>
                    <a:pt x="5350" y="21448"/>
                    <a:pt x="6369" y="21448"/>
                    <a:pt x="7897" y="20488"/>
                  </a:cubicBezTo>
                  <a:cubicBezTo>
                    <a:pt x="9425" y="19528"/>
                    <a:pt x="11463" y="17608"/>
                    <a:pt x="12686" y="15048"/>
                  </a:cubicBezTo>
                  <a:cubicBezTo>
                    <a:pt x="13908" y="12488"/>
                    <a:pt x="14316" y="9288"/>
                    <a:pt x="13501" y="6648"/>
                  </a:cubicBezTo>
                  <a:cubicBezTo>
                    <a:pt x="12686" y="4008"/>
                    <a:pt x="10648" y="1928"/>
                    <a:pt x="9018" y="888"/>
                  </a:cubicBezTo>
                  <a:cubicBezTo>
                    <a:pt x="7388" y="-152"/>
                    <a:pt x="6165" y="-152"/>
                    <a:pt x="4840" y="248"/>
                  </a:cubicBezTo>
                  <a:cubicBezTo>
                    <a:pt x="3516" y="648"/>
                    <a:pt x="2090" y="1448"/>
                    <a:pt x="1274" y="2248"/>
                  </a:cubicBezTo>
                  <a:cubicBezTo>
                    <a:pt x="459" y="3048"/>
                    <a:pt x="256" y="3848"/>
                    <a:pt x="969" y="5128"/>
                  </a:cubicBezTo>
                  <a:cubicBezTo>
                    <a:pt x="1682" y="6408"/>
                    <a:pt x="3312" y="8168"/>
                    <a:pt x="6573" y="8968"/>
                  </a:cubicBezTo>
                  <a:cubicBezTo>
                    <a:pt x="9833" y="9768"/>
                    <a:pt x="14723" y="9608"/>
                    <a:pt x="17474" y="9208"/>
                  </a:cubicBezTo>
                  <a:cubicBezTo>
                    <a:pt x="20225" y="8808"/>
                    <a:pt x="20837" y="8168"/>
                    <a:pt x="21448" y="7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85800" y="2592639"/>
              <a:ext cx="9696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0" y="0"/>
                  </a:moveTo>
                  <a:cubicBezTo>
                    <a:pt x="5974" y="2257"/>
                    <a:pt x="11949" y="4513"/>
                    <a:pt x="15855" y="7093"/>
                  </a:cubicBezTo>
                  <a:cubicBezTo>
                    <a:pt x="19762" y="9672"/>
                    <a:pt x="21600" y="12573"/>
                    <a:pt x="20911" y="15045"/>
                  </a:cubicBezTo>
                  <a:cubicBezTo>
                    <a:pt x="20221" y="17516"/>
                    <a:pt x="17004" y="19558"/>
                    <a:pt x="137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82650" y="2713289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20750" y="283393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74700" y="5221539"/>
              <a:ext cx="10623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52"/>
                  </a:moveTo>
                  <a:cubicBezTo>
                    <a:pt x="129" y="15552"/>
                    <a:pt x="258" y="15552"/>
                    <a:pt x="405" y="15408"/>
                  </a:cubicBezTo>
                  <a:cubicBezTo>
                    <a:pt x="551" y="15264"/>
                    <a:pt x="714" y="14976"/>
                    <a:pt x="869" y="14688"/>
                  </a:cubicBezTo>
                  <a:cubicBezTo>
                    <a:pt x="1024" y="14400"/>
                    <a:pt x="1171" y="14112"/>
                    <a:pt x="1334" y="13824"/>
                  </a:cubicBezTo>
                  <a:cubicBezTo>
                    <a:pt x="1498" y="13536"/>
                    <a:pt x="1678" y="13248"/>
                    <a:pt x="1851" y="12816"/>
                  </a:cubicBezTo>
                  <a:cubicBezTo>
                    <a:pt x="2023" y="12384"/>
                    <a:pt x="2186" y="11808"/>
                    <a:pt x="2335" y="11304"/>
                  </a:cubicBezTo>
                  <a:cubicBezTo>
                    <a:pt x="2483" y="10800"/>
                    <a:pt x="2617" y="10368"/>
                    <a:pt x="2750" y="10008"/>
                  </a:cubicBezTo>
                  <a:cubicBezTo>
                    <a:pt x="2883" y="9648"/>
                    <a:pt x="3017" y="9360"/>
                    <a:pt x="3163" y="8928"/>
                  </a:cubicBezTo>
                  <a:cubicBezTo>
                    <a:pt x="3310" y="8496"/>
                    <a:pt x="3469" y="7920"/>
                    <a:pt x="3634" y="7416"/>
                  </a:cubicBezTo>
                  <a:cubicBezTo>
                    <a:pt x="3800" y="6912"/>
                    <a:pt x="3972" y="6480"/>
                    <a:pt x="4147" y="6048"/>
                  </a:cubicBezTo>
                  <a:cubicBezTo>
                    <a:pt x="4321" y="5616"/>
                    <a:pt x="4497" y="5184"/>
                    <a:pt x="4635" y="4896"/>
                  </a:cubicBezTo>
                  <a:cubicBezTo>
                    <a:pt x="4773" y="4608"/>
                    <a:pt x="4872" y="4464"/>
                    <a:pt x="4969" y="4248"/>
                  </a:cubicBezTo>
                  <a:cubicBezTo>
                    <a:pt x="5065" y="4032"/>
                    <a:pt x="5160" y="3744"/>
                    <a:pt x="5261" y="3528"/>
                  </a:cubicBezTo>
                  <a:cubicBezTo>
                    <a:pt x="5362" y="3312"/>
                    <a:pt x="5470" y="3168"/>
                    <a:pt x="5578" y="3024"/>
                  </a:cubicBezTo>
                  <a:cubicBezTo>
                    <a:pt x="5685" y="2880"/>
                    <a:pt x="5793" y="2736"/>
                    <a:pt x="5898" y="2520"/>
                  </a:cubicBezTo>
                  <a:cubicBezTo>
                    <a:pt x="6004" y="2304"/>
                    <a:pt x="6107" y="2016"/>
                    <a:pt x="6212" y="1800"/>
                  </a:cubicBezTo>
                  <a:cubicBezTo>
                    <a:pt x="6318" y="1584"/>
                    <a:pt x="6425" y="1440"/>
                    <a:pt x="6544" y="1296"/>
                  </a:cubicBezTo>
                  <a:cubicBezTo>
                    <a:pt x="6662" y="1152"/>
                    <a:pt x="6791" y="1008"/>
                    <a:pt x="6903" y="864"/>
                  </a:cubicBezTo>
                  <a:cubicBezTo>
                    <a:pt x="7015" y="720"/>
                    <a:pt x="7110" y="576"/>
                    <a:pt x="7219" y="504"/>
                  </a:cubicBezTo>
                  <a:cubicBezTo>
                    <a:pt x="7329" y="432"/>
                    <a:pt x="7454" y="432"/>
                    <a:pt x="7583" y="360"/>
                  </a:cubicBezTo>
                  <a:cubicBezTo>
                    <a:pt x="7712" y="288"/>
                    <a:pt x="7846" y="144"/>
                    <a:pt x="8033" y="72"/>
                  </a:cubicBezTo>
                  <a:cubicBezTo>
                    <a:pt x="8220" y="0"/>
                    <a:pt x="8461" y="0"/>
                    <a:pt x="8648" y="0"/>
                  </a:cubicBezTo>
                  <a:cubicBezTo>
                    <a:pt x="8835" y="0"/>
                    <a:pt x="8969" y="0"/>
                    <a:pt x="9098" y="0"/>
                  </a:cubicBezTo>
                  <a:cubicBezTo>
                    <a:pt x="9227" y="0"/>
                    <a:pt x="9352" y="0"/>
                    <a:pt x="9539" y="144"/>
                  </a:cubicBezTo>
                  <a:cubicBezTo>
                    <a:pt x="9726" y="288"/>
                    <a:pt x="9976" y="576"/>
                    <a:pt x="10167" y="792"/>
                  </a:cubicBezTo>
                  <a:cubicBezTo>
                    <a:pt x="10359" y="1008"/>
                    <a:pt x="10492" y="1152"/>
                    <a:pt x="10624" y="1296"/>
                  </a:cubicBezTo>
                  <a:cubicBezTo>
                    <a:pt x="10755" y="1440"/>
                    <a:pt x="10884" y="1584"/>
                    <a:pt x="11017" y="1728"/>
                  </a:cubicBezTo>
                  <a:cubicBezTo>
                    <a:pt x="11151" y="1872"/>
                    <a:pt x="11288" y="2016"/>
                    <a:pt x="11418" y="2160"/>
                  </a:cubicBezTo>
                  <a:cubicBezTo>
                    <a:pt x="11547" y="2304"/>
                    <a:pt x="11667" y="2448"/>
                    <a:pt x="11796" y="2592"/>
                  </a:cubicBezTo>
                  <a:cubicBezTo>
                    <a:pt x="11925" y="2736"/>
                    <a:pt x="12063" y="2880"/>
                    <a:pt x="12199" y="3024"/>
                  </a:cubicBezTo>
                  <a:cubicBezTo>
                    <a:pt x="12334" y="3168"/>
                    <a:pt x="12468" y="3312"/>
                    <a:pt x="12603" y="3528"/>
                  </a:cubicBezTo>
                  <a:cubicBezTo>
                    <a:pt x="12739" y="3744"/>
                    <a:pt x="12877" y="4032"/>
                    <a:pt x="13008" y="4248"/>
                  </a:cubicBezTo>
                  <a:cubicBezTo>
                    <a:pt x="13139" y="4464"/>
                    <a:pt x="13264" y="4608"/>
                    <a:pt x="13397" y="4752"/>
                  </a:cubicBezTo>
                  <a:cubicBezTo>
                    <a:pt x="13531" y="4896"/>
                    <a:pt x="13673" y="5040"/>
                    <a:pt x="13813" y="5256"/>
                  </a:cubicBezTo>
                  <a:cubicBezTo>
                    <a:pt x="13952" y="5472"/>
                    <a:pt x="14090" y="5760"/>
                    <a:pt x="14230" y="5976"/>
                  </a:cubicBezTo>
                  <a:cubicBezTo>
                    <a:pt x="14370" y="6192"/>
                    <a:pt x="14512" y="6336"/>
                    <a:pt x="14645" y="6552"/>
                  </a:cubicBezTo>
                  <a:cubicBezTo>
                    <a:pt x="14779" y="6768"/>
                    <a:pt x="14904" y="7056"/>
                    <a:pt x="15039" y="7272"/>
                  </a:cubicBezTo>
                  <a:cubicBezTo>
                    <a:pt x="15175" y="7488"/>
                    <a:pt x="15321" y="7632"/>
                    <a:pt x="15463" y="7848"/>
                  </a:cubicBezTo>
                  <a:cubicBezTo>
                    <a:pt x="15605" y="8064"/>
                    <a:pt x="15743" y="8352"/>
                    <a:pt x="15880" y="8640"/>
                  </a:cubicBezTo>
                  <a:cubicBezTo>
                    <a:pt x="16018" y="8928"/>
                    <a:pt x="16156" y="9216"/>
                    <a:pt x="16285" y="9504"/>
                  </a:cubicBezTo>
                  <a:cubicBezTo>
                    <a:pt x="16414" y="9792"/>
                    <a:pt x="16535" y="10080"/>
                    <a:pt x="16666" y="10368"/>
                  </a:cubicBezTo>
                  <a:cubicBezTo>
                    <a:pt x="16797" y="10656"/>
                    <a:pt x="16939" y="10944"/>
                    <a:pt x="17075" y="11232"/>
                  </a:cubicBezTo>
                  <a:cubicBezTo>
                    <a:pt x="17210" y="11520"/>
                    <a:pt x="17339" y="11808"/>
                    <a:pt x="17466" y="12096"/>
                  </a:cubicBezTo>
                  <a:cubicBezTo>
                    <a:pt x="17593" y="12384"/>
                    <a:pt x="17718" y="12672"/>
                    <a:pt x="17836" y="12960"/>
                  </a:cubicBezTo>
                  <a:cubicBezTo>
                    <a:pt x="17955" y="13248"/>
                    <a:pt x="18067" y="13536"/>
                    <a:pt x="18185" y="13824"/>
                  </a:cubicBezTo>
                  <a:cubicBezTo>
                    <a:pt x="18303" y="14112"/>
                    <a:pt x="18428" y="14400"/>
                    <a:pt x="18542" y="14688"/>
                  </a:cubicBezTo>
                  <a:cubicBezTo>
                    <a:pt x="18656" y="14976"/>
                    <a:pt x="18760" y="15264"/>
                    <a:pt x="18919" y="15696"/>
                  </a:cubicBezTo>
                  <a:cubicBezTo>
                    <a:pt x="19078" y="16128"/>
                    <a:pt x="19293" y="16704"/>
                    <a:pt x="19536" y="17280"/>
                  </a:cubicBezTo>
                  <a:cubicBezTo>
                    <a:pt x="19780" y="17856"/>
                    <a:pt x="20051" y="18432"/>
                    <a:pt x="20259" y="18864"/>
                  </a:cubicBezTo>
                  <a:cubicBezTo>
                    <a:pt x="20468" y="19296"/>
                    <a:pt x="20614" y="19584"/>
                    <a:pt x="20804" y="19944"/>
                  </a:cubicBezTo>
                  <a:cubicBezTo>
                    <a:pt x="20993" y="20304"/>
                    <a:pt x="21226" y="20736"/>
                    <a:pt x="21365" y="21024"/>
                  </a:cubicBezTo>
                  <a:cubicBezTo>
                    <a:pt x="21505" y="21312"/>
                    <a:pt x="21553" y="214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524000" y="5879498"/>
              <a:ext cx="318064" cy="42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2" fill="norm" stroke="1" extrusionOk="0">
                  <a:moveTo>
                    <a:pt x="20889" y="16004"/>
                  </a:moveTo>
                  <a:cubicBezTo>
                    <a:pt x="21174" y="15475"/>
                    <a:pt x="21458" y="14945"/>
                    <a:pt x="21316" y="14257"/>
                  </a:cubicBezTo>
                  <a:cubicBezTo>
                    <a:pt x="21174" y="13569"/>
                    <a:pt x="20605" y="12722"/>
                    <a:pt x="19184" y="12245"/>
                  </a:cubicBezTo>
                  <a:cubicBezTo>
                    <a:pt x="17763" y="11769"/>
                    <a:pt x="15489" y="11663"/>
                    <a:pt x="13358" y="12245"/>
                  </a:cubicBezTo>
                  <a:cubicBezTo>
                    <a:pt x="11226" y="12828"/>
                    <a:pt x="9237" y="14098"/>
                    <a:pt x="8029" y="15316"/>
                  </a:cubicBezTo>
                  <a:cubicBezTo>
                    <a:pt x="6821" y="16534"/>
                    <a:pt x="6395" y="17698"/>
                    <a:pt x="6537" y="18757"/>
                  </a:cubicBezTo>
                  <a:cubicBezTo>
                    <a:pt x="6679" y="19816"/>
                    <a:pt x="7389" y="20769"/>
                    <a:pt x="9024" y="21139"/>
                  </a:cubicBezTo>
                  <a:cubicBezTo>
                    <a:pt x="10658" y="21510"/>
                    <a:pt x="13216" y="21298"/>
                    <a:pt x="15418" y="19975"/>
                  </a:cubicBezTo>
                  <a:cubicBezTo>
                    <a:pt x="17621" y="18651"/>
                    <a:pt x="19468" y="16216"/>
                    <a:pt x="20463" y="13781"/>
                  </a:cubicBezTo>
                  <a:cubicBezTo>
                    <a:pt x="21458" y="11345"/>
                    <a:pt x="21600" y="8910"/>
                    <a:pt x="20676" y="6845"/>
                  </a:cubicBezTo>
                  <a:cubicBezTo>
                    <a:pt x="19753" y="4781"/>
                    <a:pt x="17763" y="3086"/>
                    <a:pt x="15063" y="1922"/>
                  </a:cubicBezTo>
                  <a:cubicBezTo>
                    <a:pt x="12363" y="757"/>
                    <a:pt x="8953" y="122"/>
                    <a:pt x="6608" y="16"/>
                  </a:cubicBezTo>
                  <a:cubicBezTo>
                    <a:pt x="4263" y="-90"/>
                    <a:pt x="2984" y="334"/>
                    <a:pt x="2061" y="969"/>
                  </a:cubicBezTo>
                  <a:cubicBezTo>
                    <a:pt x="1137" y="1604"/>
                    <a:pt x="568" y="2451"/>
                    <a:pt x="0" y="3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441450" y="6472489"/>
              <a:ext cx="736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7" y="18831"/>
                    <a:pt x="4593" y="16062"/>
                    <a:pt x="6921" y="13569"/>
                  </a:cubicBezTo>
                  <a:cubicBezTo>
                    <a:pt x="9248" y="11077"/>
                    <a:pt x="11607" y="8862"/>
                    <a:pt x="13903" y="6646"/>
                  </a:cubicBezTo>
                  <a:cubicBezTo>
                    <a:pt x="16200" y="4431"/>
                    <a:pt x="18434" y="2215"/>
                    <a:pt x="19707" y="1108"/>
                  </a:cubicBezTo>
                  <a:cubicBezTo>
                    <a:pt x="20979" y="0"/>
                    <a:pt x="212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435100" y="6652485"/>
              <a:ext cx="273050" cy="39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13324"/>
                  </a:moveTo>
                  <a:cubicBezTo>
                    <a:pt x="19758" y="12290"/>
                    <a:pt x="17916" y="11255"/>
                    <a:pt x="16074" y="10738"/>
                  </a:cubicBezTo>
                  <a:cubicBezTo>
                    <a:pt x="14233" y="10221"/>
                    <a:pt x="12391" y="10221"/>
                    <a:pt x="10800" y="10624"/>
                  </a:cubicBezTo>
                  <a:cubicBezTo>
                    <a:pt x="9209" y="11026"/>
                    <a:pt x="7870" y="11830"/>
                    <a:pt x="6698" y="13094"/>
                  </a:cubicBezTo>
                  <a:cubicBezTo>
                    <a:pt x="5526" y="14358"/>
                    <a:pt x="4521" y="16081"/>
                    <a:pt x="4019" y="17287"/>
                  </a:cubicBezTo>
                  <a:cubicBezTo>
                    <a:pt x="3516" y="18494"/>
                    <a:pt x="3516" y="19183"/>
                    <a:pt x="3851" y="19758"/>
                  </a:cubicBezTo>
                  <a:cubicBezTo>
                    <a:pt x="4186" y="20332"/>
                    <a:pt x="4856" y="20792"/>
                    <a:pt x="6112" y="21079"/>
                  </a:cubicBezTo>
                  <a:cubicBezTo>
                    <a:pt x="7367" y="21366"/>
                    <a:pt x="9209" y="21481"/>
                    <a:pt x="11386" y="20964"/>
                  </a:cubicBezTo>
                  <a:cubicBezTo>
                    <a:pt x="13563" y="20447"/>
                    <a:pt x="16074" y="19298"/>
                    <a:pt x="17665" y="17575"/>
                  </a:cubicBezTo>
                  <a:cubicBezTo>
                    <a:pt x="19256" y="15851"/>
                    <a:pt x="19926" y="13553"/>
                    <a:pt x="20009" y="11083"/>
                  </a:cubicBezTo>
                  <a:cubicBezTo>
                    <a:pt x="20093" y="8613"/>
                    <a:pt x="19591" y="5970"/>
                    <a:pt x="18586" y="4075"/>
                  </a:cubicBezTo>
                  <a:cubicBezTo>
                    <a:pt x="17581" y="2179"/>
                    <a:pt x="16074" y="1030"/>
                    <a:pt x="13563" y="455"/>
                  </a:cubicBezTo>
                  <a:cubicBezTo>
                    <a:pt x="11051" y="-119"/>
                    <a:pt x="7535" y="-119"/>
                    <a:pt x="5107" y="283"/>
                  </a:cubicBezTo>
                  <a:cubicBezTo>
                    <a:pt x="2679" y="685"/>
                    <a:pt x="1340" y="1490"/>
                    <a:pt x="670" y="2351"/>
                  </a:cubicBezTo>
                  <a:cubicBezTo>
                    <a:pt x="0" y="3213"/>
                    <a:pt x="0" y="4132"/>
                    <a:pt x="0" y="5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790700" y="6698973"/>
              <a:ext cx="368300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8809"/>
                    <a:pt x="3476" y="16018"/>
                    <a:pt x="4655" y="13106"/>
                  </a:cubicBezTo>
                  <a:cubicBezTo>
                    <a:pt x="5834" y="10193"/>
                    <a:pt x="6455" y="7160"/>
                    <a:pt x="6766" y="5279"/>
                  </a:cubicBezTo>
                  <a:cubicBezTo>
                    <a:pt x="7076" y="3398"/>
                    <a:pt x="7076" y="2670"/>
                    <a:pt x="7076" y="1881"/>
                  </a:cubicBezTo>
                  <a:cubicBezTo>
                    <a:pt x="7076" y="1092"/>
                    <a:pt x="7076" y="243"/>
                    <a:pt x="6890" y="182"/>
                  </a:cubicBezTo>
                  <a:cubicBezTo>
                    <a:pt x="6703" y="121"/>
                    <a:pt x="6331" y="849"/>
                    <a:pt x="6021" y="2912"/>
                  </a:cubicBezTo>
                  <a:cubicBezTo>
                    <a:pt x="5710" y="4975"/>
                    <a:pt x="5462" y="8373"/>
                    <a:pt x="5648" y="10800"/>
                  </a:cubicBezTo>
                  <a:cubicBezTo>
                    <a:pt x="5834" y="13227"/>
                    <a:pt x="6455" y="14683"/>
                    <a:pt x="7076" y="15411"/>
                  </a:cubicBezTo>
                  <a:cubicBezTo>
                    <a:pt x="7697" y="16139"/>
                    <a:pt x="8317" y="16139"/>
                    <a:pt x="9248" y="15290"/>
                  </a:cubicBezTo>
                  <a:cubicBezTo>
                    <a:pt x="10179" y="14440"/>
                    <a:pt x="11421" y="12742"/>
                    <a:pt x="12538" y="10254"/>
                  </a:cubicBezTo>
                  <a:cubicBezTo>
                    <a:pt x="13655" y="7766"/>
                    <a:pt x="14648" y="4490"/>
                    <a:pt x="15207" y="2548"/>
                  </a:cubicBezTo>
                  <a:cubicBezTo>
                    <a:pt x="15766" y="607"/>
                    <a:pt x="15890" y="0"/>
                    <a:pt x="15828" y="0"/>
                  </a:cubicBezTo>
                  <a:cubicBezTo>
                    <a:pt x="15766" y="0"/>
                    <a:pt x="15517" y="607"/>
                    <a:pt x="15331" y="1699"/>
                  </a:cubicBezTo>
                  <a:cubicBezTo>
                    <a:pt x="15145" y="2791"/>
                    <a:pt x="15021" y="4369"/>
                    <a:pt x="16076" y="6189"/>
                  </a:cubicBezTo>
                  <a:cubicBezTo>
                    <a:pt x="17131" y="8009"/>
                    <a:pt x="19366" y="10072"/>
                    <a:pt x="21600" y="12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432050" y="5950570"/>
              <a:ext cx="247650" cy="50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293"/>
                  </a:moveTo>
                  <a:cubicBezTo>
                    <a:pt x="923" y="21293"/>
                    <a:pt x="1846" y="21293"/>
                    <a:pt x="3046" y="20979"/>
                  </a:cubicBezTo>
                  <a:cubicBezTo>
                    <a:pt x="4246" y="20666"/>
                    <a:pt x="5723" y="20038"/>
                    <a:pt x="8123" y="18335"/>
                  </a:cubicBezTo>
                  <a:cubicBezTo>
                    <a:pt x="10523" y="16633"/>
                    <a:pt x="13846" y="13854"/>
                    <a:pt x="15969" y="11345"/>
                  </a:cubicBezTo>
                  <a:cubicBezTo>
                    <a:pt x="18092" y="8835"/>
                    <a:pt x="19015" y="6594"/>
                    <a:pt x="19477" y="5026"/>
                  </a:cubicBezTo>
                  <a:cubicBezTo>
                    <a:pt x="19938" y="3457"/>
                    <a:pt x="19938" y="2561"/>
                    <a:pt x="19754" y="1889"/>
                  </a:cubicBezTo>
                  <a:cubicBezTo>
                    <a:pt x="19569" y="1217"/>
                    <a:pt x="19200" y="769"/>
                    <a:pt x="18462" y="455"/>
                  </a:cubicBezTo>
                  <a:cubicBezTo>
                    <a:pt x="17723" y="141"/>
                    <a:pt x="16615" y="-38"/>
                    <a:pt x="15692" y="7"/>
                  </a:cubicBezTo>
                  <a:cubicBezTo>
                    <a:pt x="14769" y="52"/>
                    <a:pt x="14031" y="321"/>
                    <a:pt x="12738" y="1575"/>
                  </a:cubicBezTo>
                  <a:cubicBezTo>
                    <a:pt x="11446" y="2830"/>
                    <a:pt x="9600" y="5071"/>
                    <a:pt x="8862" y="7760"/>
                  </a:cubicBezTo>
                  <a:cubicBezTo>
                    <a:pt x="8123" y="10448"/>
                    <a:pt x="8492" y="13585"/>
                    <a:pt x="9785" y="15960"/>
                  </a:cubicBezTo>
                  <a:cubicBezTo>
                    <a:pt x="11077" y="18335"/>
                    <a:pt x="13292" y="19949"/>
                    <a:pt x="15415" y="20755"/>
                  </a:cubicBezTo>
                  <a:cubicBezTo>
                    <a:pt x="17538" y="21562"/>
                    <a:pt x="19569" y="21562"/>
                    <a:pt x="21600" y="21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55454" y="6062701"/>
              <a:ext cx="141747" cy="43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58" fill="norm" stroke="1" extrusionOk="0">
                  <a:moveTo>
                    <a:pt x="20963" y="482"/>
                  </a:moveTo>
                  <a:cubicBezTo>
                    <a:pt x="19398" y="273"/>
                    <a:pt x="17833" y="63"/>
                    <a:pt x="16267" y="10"/>
                  </a:cubicBezTo>
                  <a:cubicBezTo>
                    <a:pt x="14702" y="-42"/>
                    <a:pt x="13137" y="63"/>
                    <a:pt x="10633" y="1216"/>
                  </a:cubicBezTo>
                  <a:cubicBezTo>
                    <a:pt x="8128" y="2370"/>
                    <a:pt x="4685" y="4572"/>
                    <a:pt x="2493" y="7298"/>
                  </a:cubicBezTo>
                  <a:cubicBezTo>
                    <a:pt x="302" y="10024"/>
                    <a:pt x="-637" y="13275"/>
                    <a:pt x="459" y="15686"/>
                  </a:cubicBezTo>
                  <a:cubicBezTo>
                    <a:pt x="1554" y="18098"/>
                    <a:pt x="4685" y="19671"/>
                    <a:pt x="7972" y="20509"/>
                  </a:cubicBezTo>
                  <a:cubicBezTo>
                    <a:pt x="11259" y="21348"/>
                    <a:pt x="14702" y="21453"/>
                    <a:pt x="18146" y="2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049322" y="6100391"/>
              <a:ext cx="214579" cy="3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88" fill="norm" stroke="1" extrusionOk="0">
                  <a:moveTo>
                    <a:pt x="17021" y="2310"/>
                  </a:moveTo>
                  <a:cubicBezTo>
                    <a:pt x="16597" y="1485"/>
                    <a:pt x="16174" y="659"/>
                    <a:pt x="14797" y="247"/>
                  </a:cubicBezTo>
                  <a:cubicBezTo>
                    <a:pt x="13421" y="-166"/>
                    <a:pt x="11092" y="-166"/>
                    <a:pt x="8974" y="1072"/>
                  </a:cubicBezTo>
                  <a:cubicBezTo>
                    <a:pt x="6856" y="2310"/>
                    <a:pt x="4950" y="4787"/>
                    <a:pt x="3468" y="7745"/>
                  </a:cubicBezTo>
                  <a:cubicBezTo>
                    <a:pt x="1986" y="10703"/>
                    <a:pt x="927" y="14142"/>
                    <a:pt x="397" y="16206"/>
                  </a:cubicBezTo>
                  <a:cubicBezTo>
                    <a:pt x="-132" y="18270"/>
                    <a:pt x="-132" y="18958"/>
                    <a:pt x="397" y="19645"/>
                  </a:cubicBezTo>
                  <a:cubicBezTo>
                    <a:pt x="927" y="20333"/>
                    <a:pt x="1986" y="21021"/>
                    <a:pt x="3150" y="21228"/>
                  </a:cubicBezTo>
                  <a:cubicBezTo>
                    <a:pt x="4315" y="21434"/>
                    <a:pt x="5586" y="21159"/>
                    <a:pt x="7597" y="19577"/>
                  </a:cubicBezTo>
                  <a:cubicBezTo>
                    <a:pt x="9609" y="17995"/>
                    <a:pt x="12362" y="15105"/>
                    <a:pt x="13950" y="12354"/>
                  </a:cubicBezTo>
                  <a:cubicBezTo>
                    <a:pt x="15539" y="9602"/>
                    <a:pt x="15962" y="6988"/>
                    <a:pt x="15644" y="5062"/>
                  </a:cubicBezTo>
                  <a:cubicBezTo>
                    <a:pt x="15327" y="3136"/>
                    <a:pt x="14268" y="1898"/>
                    <a:pt x="12574" y="1072"/>
                  </a:cubicBezTo>
                  <a:cubicBezTo>
                    <a:pt x="10880" y="247"/>
                    <a:pt x="8550" y="-166"/>
                    <a:pt x="6433" y="247"/>
                  </a:cubicBezTo>
                  <a:cubicBezTo>
                    <a:pt x="4315" y="659"/>
                    <a:pt x="2409" y="1898"/>
                    <a:pt x="1880" y="3549"/>
                  </a:cubicBezTo>
                  <a:cubicBezTo>
                    <a:pt x="1350" y="5200"/>
                    <a:pt x="2197" y="7263"/>
                    <a:pt x="5692" y="8639"/>
                  </a:cubicBezTo>
                  <a:cubicBezTo>
                    <a:pt x="9186" y="10015"/>
                    <a:pt x="15327" y="10703"/>
                    <a:pt x="21468" y="1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282950" y="5977189"/>
              <a:ext cx="14947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0" y="0"/>
                  </a:moveTo>
                  <a:cubicBezTo>
                    <a:pt x="1479" y="0"/>
                    <a:pt x="2959" y="0"/>
                    <a:pt x="5030" y="450"/>
                  </a:cubicBezTo>
                  <a:cubicBezTo>
                    <a:pt x="7101" y="900"/>
                    <a:pt x="9764" y="1800"/>
                    <a:pt x="12871" y="3600"/>
                  </a:cubicBezTo>
                  <a:cubicBezTo>
                    <a:pt x="15978" y="5400"/>
                    <a:pt x="19529" y="8100"/>
                    <a:pt x="20564" y="10620"/>
                  </a:cubicBezTo>
                  <a:cubicBezTo>
                    <a:pt x="21600" y="13140"/>
                    <a:pt x="20121" y="15480"/>
                    <a:pt x="17310" y="17280"/>
                  </a:cubicBezTo>
                  <a:cubicBezTo>
                    <a:pt x="14499" y="19080"/>
                    <a:pt x="10356" y="20340"/>
                    <a:pt x="7545" y="20970"/>
                  </a:cubicBezTo>
                  <a:cubicBezTo>
                    <a:pt x="4734" y="21600"/>
                    <a:pt x="3255" y="21600"/>
                    <a:pt x="17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803650" y="6285346"/>
              <a:ext cx="222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829050" y="6389939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255846" y="6163564"/>
              <a:ext cx="284269" cy="32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75" fill="norm" stroke="1" extrusionOk="0">
                  <a:moveTo>
                    <a:pt x="14927" y="1944"/>
                  </a:moveTo>
                  <a:cubicBezTo>
                    <a:pt x="14770" y="1248"/>
                    <a:pt x="14614" y="551"/>
                    <a:pt x="13987" y="202"/>
                  </a:cubicBezTo>
                  <a:cubicBezTo>
                    <a:pt x="13361" y="-146"/>
                    <a:pt x="12266" y="-146"/>
                    <a:pt x="10387" y="1039"/>
                  </a:cubicBezTo>
                  <a:cubicBezTo>
                    <a:pt x="8509" y="2223"/>
                    <a:pt x="5848" y="4592"/>
                    <a:pt x="3892" y="7240"/>
                  </a:cubicBezTo>
                  <a:cubicBezTo>
                    <a:pt x="1935" y="9888"/>
                    <a:pt x="683" y="12814"/>
                    <a:pt x="214" y="15044"/>
                  </a:cubicBezTo>
                  <a:cubicBezTo>
                    <a:pt x="-256" y="17273"/>
                    <a:pt x="57" y="18806"/>
                    <a:pt x="1074" y="19851"/>
                  </a:cubicBezTo>
                  <a:cubicBezTo>
                    <a:pt x="2092" y="20897"/>
                    <a:pt x="3814" y="21454"/>
                    <a:pt x="6474" y="21036"/>
                  </a:cubicBezTo>
                  <a:cubicBezTo>
                    <a:pt x="9135" y="20618"/>
                    <a:pt x="12735" y="19224"/>
                    <a:pt x="15396" y="16786"/>
                  </a:cubicBezTo>
                  <a:cubicBezTo>
                    <a:pt x="18057" y="14347"/>
                    <a:pt x="19779" y="10863"/>
                    <a:pt x="20561" y="8285"/>
                  </a:cubicBezTo>
                  <a:cubicBezTo>
                    <a:pt x="21344" y="5707"/>
                    <a:pt x="21187" y="4035"/>
                    <a:pt x="19622" y="2989"/>
                  </a:cubicBezTo>
                  <a:cubicBezTo>
                    <a:pt x="18057" y="1944"/>
                    <a:pt x="15083" y="1526"/>
                    <a:pt x="12109" y="1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863415" y="6295175"/>
              <a:ext cx="270686" cy="42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9" fill="norm" stroke="1" extrusionOk="0">
                  <a:moveTo>
                    <a:pt x="21413" y="10562"/>
                  </a:moveTo>
                  <a:cubicBezTo>
                    <a:pt x="20073" y="9814"/>
                    <a:pt x="18734" y="9065"/>
                    <a:pt x="16976" y="7728"/>
                  </a:cubicBezTo>
                  <a:cubicBezTo>
                    <a:pt x="15218" y="6392"/>
                    <a:pt x="13041" y="4467"/>
                    <a:pt x="11953" y="3237"/>
                  </a:cubicBezTo>
                  <a:cubicBezTo>
                    <a:pt x="10864" y="2008"/>
                    <a:pt x="10864" y="1473"/>
                    <a:pt x="11701" y="938"/>
                  </a:cubicBezTo>
                  <a:cubicBezTo>
                    <a:pt x="12539" y="404"/>
                    <a:pt x="14213" y="-131"/>
                    <a:pt x="15553" y="29"/>
                  </a:cubicBezTo>
                  <a:cubicBezTo>
                    <a:pt x="16892" y="190"/>
                    <a:pt x="17897" y="1045"/>
                    <a:pt x="17646" y="2328"/>
                  </a:cubicBezTo>
                  <a:cubicBezTo>
                    <a:pt x="17394" y="3612"/>
                    <a:pt x="15887" y="5322"/>
                    <a:pt x="13627" y="7194"/>
                  </a:cubicBezTo>
                  <a:cubicBezTo>
                    <a:pt x="11366" y="9065"/>
                    <a:pt x="8353" y="11097"/>
                    <a:pt x="6092" y="12594"/>
                  </a:cubicBezTo>
                  <a:cubicBezTo>
                    <a:pt x="3832" y="14091"/>
                    <a:pt x="2325" y="15053"/>
                    <a:pt x="1320" y="15748"/>
                  </a:cubicBezTo>
                  <a:cubicBezTo>
                    <a:pt x="315" y="16443"/>
                    <a:pt x="-187" y="16871"/>
                    <a:pt x="64" y="17138"/>
                  </a:cubicBezTo>
                  <a:cubicBezTo>
                    <a:pt x="315" y="17406"/>
                    <a:pt x="1320" y="17513"/>
                    <a:pt x="2241" y="17513"/>
                  </a:cubicBezTo>
                  <a:cubicBezTo>
                    <a:pt x="3162" y="17513"/>
                    <a:pt x="3999" y="17406"/>
                    <a:pt x="4836" y="17299"/>
                  </a:cubicBezTo>
                  <a:cubicBezTo>
                    <a:pt x="5673" y="17192"/>
                    <a:pt x="6511" y="17085"/>
                    <a:pt x="6929" y="17513"/>
                  </a:cubicBezTo>
                  <a:cubicBezTo>
                    <a:pt x="7348" y="17940"/>
                    <a:pt x="7348" y="18903"/>
                    <a:pt x="7515" y="19651"/>
                  </a:cubicBezTo>
                  <a:cubicBezTo>
                    <a:pt x="7683" y="20400"/>
                    <a:pt x="8018" y="20934"/>
                    <a:pt x="8353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181850" y="6093591"/>
              <a:ext cx="329126" cy="42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40" fill="norm" stroke="1" extrusionOk="0">
                  <a:moveTo>
                    <a:pt x="20096" y="12478"/>
                  </a:moveTo>
                  <a:cubicBezTo>
                    <a:pt x="19686" y="11954"/>
                    <a:pt x="19276" y="11430"/>
                    <a:pt x="18046" y="11377"/>
                  </a:cubicBezTo>
                  <a:cubicBezTo>
                    <a:pt x="16815" y="11325"/>
                    <a:pt x="14765" y="11744"/>
                    <a:pt x="12851" y="12950"/>
                  </a:cubicBezTo>
                  <a:cubicBezTo>
                    <a:pt x="10937" y="14156"/>
                    <a:pt x="9159" y="16148"/>
                    <a:pt x="8271" y="17616"/>
                  </a:cubicBezTo>
                  <a:cubicBezTo>
                    <a:pt x="7382" y="19084"/>
                    <a:pt x="7382" y="20028"/>
                    <a:pt x="7792" y="20605"/>
                  </a:cubicBezTo>
                  <a:cubicBezTo>
                    <a:pt x="8203" y="21181"/>
                    <a:pt x="9023" y="21391"/>
                    <a:pt x="10663" y="21129"/>
                  </a:cubicBezTo>
                  <a:cubicBezTo>
                    <a:pt x="12304" y="20867"/>
                    <a:pt x="14765" y="20133"/>
                    <a:pt x="16815" y="18350"/>
                  </a:cubicBezTo>
                  <a:cubicBezTo>
                    <a:pt x="18866" y="16568"/>
                    <a:pt x="20506" y="13737"/>
                    <a:pt x="21053" y="11010"/>
                  </a:cubicBezTo>
                  <a:cubicBezTo>
                    <a:pt x="21600" y="8284"/>
                    <a:pt x="21053" y="5663"/>
                    <a:pt x="19344" y="3775"/>
                  </a:cubicBezTo>
                  <a:cubicBezTo>
                    <a:pt x="17635" y="1888"/>
                    <a:pt x="14765" y="735"/>
                    <a:pt x="12030" y="263"/>
                  </a:cubicBezTo>
                  <a:cubicBezTo>
                    <a:pt x="9296" y="-209"/>
                    <a:pt x="6699" y="1"/>
                    <a:pt x="4716" y="525"/>
                  </a:cubicBezTo>
                  <a:cubicBezTo>
                    <a:pt x="2734" y="1049"/>
                    <a:pt x="1367" y="1888"/>
                    <a:pt x="684" y="2622"/>
                  </a:cubicBezTo>
                  <a:cubicBezTo>
                    <a:pt x="0" y="3356"/>
                    <a:pt x="0" y="3985"/>
                    <a:pt x="0" y="46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073900" y="6696856"/>
              <a:ext cx="717550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1" y="17280"/>
                    <a:pt x="4842" y="12960"/>
                    <a:pt x="7327" y="8640"/>
                  </a:cubicBezTo>
                  <a:cubicBezTo>
                    <a:pt x="9812" y="4320"/>
                    <a:pt x="12361" y="0"/>
                    <a:pt x="14750" y="0"/>
                  </a:cubicBezTo>
                  <a:cubicBezTo>
                    <a:pt x="17140" y="0"/>
                    <a:pt x="1937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945768" y="6898733"/>
              <a:ext cx="269947" cy="37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72" fill="norm" stroke="1" extrusionOk="0">
                  <a:moveTo>
                    <a:pt x="17896" y="15435"/>
                  </a:moveTo>
                  <a:cubicBezTo>
                    <a:pt x="17896" y="14835"/>
                    <a:pt x="17896" y="14235"/>
                    <a:pt x="16824" y="13635"/>
                  </a:cubicBezTo>
                  <a:cubicBezTo>
                    <a:pt x="15752" y="13035"/>
                    <a:pt x="13608" y="12435"/>
                    <a:pt x="11547" y="12795"/>
                  </a:cubicBezTo>
                  <a:cubicBezTo>
                    <a:pt x="9486" y="13155"/>
                    <a:pt x="7508" y="14475"/>
                    <a:pt x="6354" y="15855"/>
                  </a:cubicBezTo>
                  <a:cubicBezTo>
                    <a:pt x="5199" y="17235"/>
                    <a:pt x="4870" y="18675"/>
                    <a:pt x="5529" y="19755"/>
                  </a:cubicBezTo>
                  <a:cubicBezTo>
                    <a:pt x="6189" y="20835"/>
                    <a:pt x="7838" y="21555"/>
                    <a:pt x="10558" y="20955"/>
                  </a:cubicBezTo>
                  <a:cubicBezTo>
                    <a:pt x="13279" y="20355"/>
                    <a:pt x="17071" y="18435"/>
                    <a:pt x="19132" y="16335"/>
                  </a:cubicBezTo>
                  <a:cubicBezTo>
                    <a:pt x="21193" y="14235"/>
                    <a:pt x="21523" y="11955"/>
                    <a:pt x="20369" y="9495"/>
                  </a:cubicBezTo>
                  <a:cubicBezTo>
                    <a:pt x="19215" y="7035"/>
                    <a:pt x="16576" y="4395"/>
                    <a:pt x="13691" y="2775"/>
                  </a:cubicBezTo>
                  <a:cubicBezTo>
                    <a:pt x="10805" y="1155"/>
                    <a:pt x="7673" y="555"/>
                    <a:pt x="5612" y="255"/>
                  </a:cubicBezTo>
                  <a:cubicBezTo>
                    <a:pt x="3550" y="-45"/>
                    <a:pt x="2561" y="-45"/>
                    <a:pt x="1654" y="75"/>
                  </a:cubicBezTo>
                  <a:cubicBezTo>
                    <a:pt x="747" y="195"/>
                    <a:pt x="-77" y="435"/>
                    <a:pt x="5" y="1155"/>
                  </a:cubicBezTo>
                  <a:cubicBezTo>
                    <a:pt x="88" y="1875"/>
                    <a:pt x="1077" y="3075"/>
                    <a:pt x="2067" y="4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314353" y="7113839"/>
              <a:ext cx="343748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2" fill="norm" stroke="1" extrusionOk="0">
                  <a:moveTo>
                    <a:pt x="6769" y="0"/>
                  </a:moveTo>
                  <a:cubicBezTo>
                    <a:pt x="6506" y="5858"/>
                    <a:pt x="6243" y="11715"/>
                    <a:pt x="5848" y="15559"/>
                  </a:cubicBezTo>
                  <a:cubicBezTo>
                    <a:pt x="5452" y="19403"/>
                    <a:pt x="4926" y="21234"/>
                    <a:pt x="3938" y="21417"/>
                  </a:cubicBezTo>
                  <a:cubicBezTo>
                    <a:pt x="2950" y="21600"/>
                    <a:pt x="1501" y="20136"/>
                    <a:pt x="711" y="17390"/>
                  </a:cubicBezTo>
                  <a:cubicBezTo>
                    <a:pt x="-79" y="14644"/>
                    <a:pt x="-211" y="10617"/>
                    <a:pt x="316" y="7688"/>
                  </a:cubicBezTo>
                  <a:cubicBezTo>
                    <a:pt x="843" y="4759"/>
                    <a:pt x="2028" y="2929"/>
                    <a:pt x="4991" y="2014"/>
                  </a:cubicBezTo>
                  <a:cubicBezTo>
                    <a:pt x="7955" y="1098"/>
                    <a:pt x="12696" y="1098"/>
                    <a:pt x="15726" y="1281"/>
                  </a:cubicBezTo>
                  <a:cubicBezTo>
                    <a:pt x="18755" y="1464"/>
                    <a:pt x="20072" y="1831"/>
                    <a:pt x="21389" y="2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658100" y="6931337"/>
              <a:ext cx="177800" cy="12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910"/>
                  </a:moveTo>
                  <a:cubicBezTo>
                    <a:pt x="1029" y="2516"/>
                    <a:pt x="2057" y="1123"/>
                    <a:pt x="3343" y="426"/>
                  </a:cubicBezTo>
                  <a:cubicBezTo>
                    <a:pt x="4629" y="-271"/>
                    <a:pt x="6171" y="-271"/>
                    <a:pt x="7329" y="1645"/>
                  </a:cubicBezTo>
                  <a:cubicBezTo>
                    <a:pt x="8486" y="3561"/>
                    <a:pt x="9257" y="7394"/>
                    <a:pt x="8614" y="10529"/>
                  </a:cubicBezTo>
                  <a:cubicBezTo>
                    <a:pt x="7971" y="13664"/>
                    <a:pt x="5914" y="16103"/>
                    <a:pt x="4371" y="17845"/>
                  </a:cubicBezTo>
                  <a:cubicBezTo>
                    <a:pt x="2829" y="19587"/>
                    <a:pt x="1800" y="20632"/>
                    <a:pt x="2057" y="20981"/>
                  </a:cubicBezTo>
                  <a:cubicBezTo>
                    <a:pt x="2314" y="21329"/>
                    <a:pt x="3857" y="20981"/>
                    <a:pt x="7329" y="20632"/>
                  </a:cubicBezTo>
                  <a:cubicBezTo>
                    <a:pt x="10800" y="20284"/>
                    <a:pt x="16200" y="19935"/>
                    <a:pt x="21600" y="19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102599" y="6216917"/>
              <a:ext cx="250562" cy="50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8" fill="norm" stroke="1" extrusionOk="0">
                  <a:moveTo>
                    <a:pt x="0" y="21488"/>
                  </a:moveTo>
                  <a:cubicBezTo>
                    <a:pt x="3993" y="19614"/>
                    <a:pt x="7987" y="17739"/>
                    <a:pt x="11345" y="15508"/>
                  </a:cubicBezTo>
                  <a:cubicBezTo>
                    <a:pt x="14703" y="13276"/>
                    <a:pt x="17425" y="10688"/>
                    <a:pt x="19059" y="8546"/>
                  </a:cubicBezTo>
                  <a:cubicBezTo>
                    <a:pt x="20692" y="6404"/>
                    <a:pt x="21237" y="4708"/>
                    <a:pt x="21418" y="3592"/>
                  </a:cubicBezTo>
                  <a:cubicBezTo>
                    <a:pt x="21600" y="2476"/>
                    <a:pt x="21418" y="1941"/>
                    <a:pt x="20874" y="1405"/>
                  </a:cubicBezTo>
                  <a:cubicBezTo>
                    <a:pt x="20329" y="870"/>
                    <a:pt x="19422" y="334"/>
                    <a:pt x="18514" y="111"/>
                  </a:cubicBezTo>
                  <a:cubicBezTo>
                    <a:pt x="17607" y="-112"/>
                    <a:pt x="16699" y="-23"/>
                    <a:pt x="15338" y="602"/>
                  </a:cubicBezTo>
                  <a:cubicBezTo>
                    <a:pt x="13976" y="1227"/>
                    <a:pt x="12161" y="2387"/>
                    <a:pt x="10800" y="4083"/>
                  </a:cubicBezTo>
                  <a:cubicBezTo>
                    <a:pt x="9439" y="5779"/>
                    <a:pt x="8531" y="8010"/>
                    <a:pt x="8531" y="10197"/>
                  </a:cubicBezTo>
                  <a:cubicBezTo>
                    <a:pt x="8531" y="12384"/>
                    <a:pt x="9439" y="14526"/>
                    <a:pt x="11345" y="15776"/>
                  </a:cubicBezTo>
                  <a:cubicBezTo>
                    <a:pt x="13250" y="17025"/>
                    <a:pt x="16155" y="17382"/>
                    <a:pt x="19059" y="177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438169" y="6262394"/>
              <a:ext cx="153382" cy="4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24" fill="norm" stroke="1" extrusionOk="0">
                  <a:moveTo>
                    <a:pt x="20869" y="1869"/>
                  </a:moveTo>
                  <a:cubicBezTo>
                    <a:pt x="20293" y="1357"/>
                    <a:pt x="19717" y="845"/>
                    <a:pt x="18565" y="487"/>
                  </a:cubicBezTo>
                  <a:cubicBezTo>
                    <a:pt x="17413" y="129"/>
                    <a:pt x="15685" y="-76"/>
                    <a:pt x="14389" y="26"/>
                  </a:cubicBezTo>
                  <a:cubicBezTo>
                    <a:pt x="13093" y="129"/>
                    <a:pt x="12229" y="538"/>
                    <a:pt x="10069" y="2227"/>
                  </a:cubicBezTo>
                  <a:cubicBezTo>
                    <a:pt x="7909" y="3916"/>
                    <a:pt x="4453" y="6885"/>
                    <a:pt x="2293" y="9547"/>
                  </a:cubicBezTo>
                  <a:cubicBezTo>
                    <a:pt x="133" y="12208"/>
                    <a:pt x="-731" y="14563"/>
                    <a:pt x="709" y="16457"/>
                  </a:cubicBezTo>
                  <a:cubicBezTo>
                    <a:pt x="2149" y="18351"/>
                    <a:pt x="5893" y="19784"/>
                    <a:pt x="8485" y="20551"/>
                  </a:cubicBezTo>
                  <a:cubicBezTo>
                    <a:pt x="11077" y="21319"/>
                    <a:pt x="12517" y="21422"/>
                    <a:pt x="13957" y="2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631174" y="6360144"/>
              <a:ext cx="227076" cy="32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71" fill="norm" stroke="1" extrusionOk="0">
                  <a:moveTo>
                    <a:pt x="17856" y="1961"/>
                  </a:moveTo>
                  <a:cubicBezTo>
                    <a:pt x="16656" y="1265"/>
                    <a:pt x="15456" y="568"/>
                    <a:pt x="14356" y="219"/>
                  </a:cubicBezTo>
                  <a:cubicBezTo>
                    <a:pt x="13256" y="-129"/>
                    <a:pt x="12256" y="-129"/>
                    <a:pt x="10756" y="707"/>
                  </a:cubicBezTo>
                  <a:cubicBezTo>
                    <a:pt x="9256" y="1543"/>
                    <a:pt x="7256" y="3216"/>
                    <a:pt x="5356" y="6142"/>
                  </a:cubicBezTo>
                  <a:cubicBezTo>
                    <a:pt x="3456" y="9068"/>
                    <a:pt x="1656" y="13249"/>
                    <a:pt x="756" y="15688"/>
                  </a:cubicBezTo>
                  <a:cubicBezTo>
                    <a:pt x="-144" y="18126"/>
                    <a:pt x="-144" y="18823"/>
                    <a:pt x="256" y="19450"/>
                  </a:cubicBezTo>
                  <a:cubicBezTo>
                    <a:pt x="656" y="20077"/>
                    <a:pt x="1456" y="20635"/>
                    <a:pt x="2356" y="20983"/>
                  </a:cubicBezTo>
                  <a:cubicBezTo>
                    <a:pt x="3256" y="21332"/>
                    <a:pt x="4256" y="21471"/>
                    <a:pt x="6356" y="20774"/>
                  </a:cubicBezTo>
                  <a:cubicBezTo>
                    <a:pt x="8456" y="20077"/>
                    <a:pt x="11656" y="18545"/>
                    <a:pt x="13856" y="16663"/>
                  </a:cubicBezTo>
                  <a:cubicBezTo>
                    <a:pt x="16056" y="14782"/>
                    <a:pt x="17256" y="12552"/>
                    <a:pt x="17556" y="10114"/>
                  </a:cubicBezTo>
                  <a:cubicBezTo>
                    <a:pt x="17856" y="7675"/>
                    <a:pt x="17256" y="5027"/>
                    <a:pt x="15856" y="3216"/>
                  </a:cubicBezTo>
                  <a:cubicBezTo>
                    <a:pt x="14456" y="1404"/>
                    <a:pt x="12256" y="428"/>
                    <a:pt x="9756" y="219"/>
                  </a:cubicBezTo>
                  <a:cubicBezTo>
                    <a:pt x="7256" y="10"/>
                    <a:pt x="4456" y="568"/>
                    <a:pt x="2756" y="1613"/>
                  </a:cubicBezTo>
                  <a:cubicBezTo>
                    <a:pt x="1056" y="2658"/>
                    <a:pt x="456" y="4191"/>
                    <a:pt x="756" y="5585"/>
                  </a:cubicBezTo>
                  <a:cubicBezTo>
                    <a:pt x="1056" y="6978"/>
                    <a:pt x="2256" y="8232"/>
                    <a:pt x="5356" y="9068"/>
                  </a:cubicBezTo>
                  <a:cubicBezTo>
                    <a:pt x="8456" y="9905"/>
                    <a:pt x="13456" y="10323"/>
                    <a:pt x="16456" y="10462"/>
                  </a:cubicBezTo>
                  <a:cubicBezTo>
                    <a:pt x="19456" y="10601"/>
                    <a:pt x="20456" y="10462"/>
                    <a:pt x="21456" y="10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877300" y="6320089"/>
              <a:ext cx="12015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0" y="0"/>
                  </a:moveTo>
                  <a:cubicBezTo>
                    <a:pt x="3661" y="775"/>
                    <a:pt x="7322" y="1551"/>
                    <a:pt x="11166" y="3655"/>
                  </a:cubicBezTo>
                  <a:cubicBezTo>
                    <a:pt x="15010" y="5760"/>
                    <a:pt x="19037" y="9194"/>
                    <a:pt x="20319" y="11963"/>
                  </a:cubicBezTo>
                  <a:cubicBezTo>
                    <a:pt x="21600" y="14732"/>
                    <a:pt x="20136" y="16837"/>
                    <a:pt x="17024" y="18332"/>
                  </a:cubicBezTo>
                  <a:cubicBezTo>
                    <a:pt x="13912" y="19828"/>
                    <a:pt x="9153" y="20714"/>
                    <a:pt x="43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232900" y="651693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239250" y="6637589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640846" y="6510539"/>
              <a:ext cx="221675" cy="19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61" fill="norm" stroke="1" extrusionOk="0">
                  <a:moveTo>
                    <a:pt x="13176" y="2074"/>
                  </a:moveTo>
                  <a:cubicBezTo>
                    <a:pt x="12369" y="1385"/>
                    <a:pt x="11561" y="695"/>
                    <a:pt x="9644" y="1385"/>
                  </a:cubicBezTo>
                  <a:cubicBezTo>
                    <a:pt x="7726" y="2074"/>
                    <a:pt x="4698" y="4142"/>
                    <a:pt x="2881" y="6785"/>
                  </a:cubicBezTo>
                  <a:cubicBezTo>
                    <a:pt x="1064" y="9427"/>
                    <a:pt x="459" y="12644"/>
                    <a:pt x="156" y="14942"/>
                  </a:cubicBezTo>
                  <a:cubicBezTo>
                    <a:pt x="-147" y="17240"/>
                    <a:pt x="-147" y="18619"/>
                    <a:pt x="1468" y="19653"/>
                  </a:cubicBezTo>
                  <a:cubicBezTo>
                    <a:pt x="3083" y="20687"/>
                    <a:pt x="6313" y="21376"/>
                    <a:pt x="9240" y="20916"/>
                  </a:cubicBezTo>
                  <a:cubicBezTo>
                    <a:pt x="12167" y="20457"/>
                    <a:pt x="14791" y="18848"/>
                    <a:pt x="16810" y="15631"/>
                  </a:cubicBezTo>
                  <a:cubicBezTo>
                    <a:pt x="18829" y="12414"/>
                    <a:pt x="20242" y="7589"/>
                    <a:pt x="20847" y="4602"/>
                  </a:cubicBezTo>
                  <a:cubicBezTo>
                    <a:pt x="21453" y="1614"/>
                    <a:pt x="21251" y="465"/>
                    <a:pt x="19031" y="121"/>
                  </a:cubicBezTo>
                  <a:cubicBezTo>
                    <a:pt x="16810" y="-224"/>
                    <a:pt x="12571" y="236"/>
                    <a:pt x="8332" y="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4" name="Drawing"/>
          <p:cNvGrpSpPr/>
          <p:nvPr/>
        </p:nvGrpSpPr>
        <p:grpSpPr>
          <a:xfrm>
            <a:off x="1181099" y="1865864"/>
            <a:ext cx="11222169" cy="7273481"/>
            <a:chOff x="0" y="0"/>
            <a:chExt cx="11222167" cy="7273479"/>
          </a:xfrm>
        </p:grpSpPr>
        <p:sp>
          <p:nvSpPr>
            <p:cNvPr id="2109" name="Line"/>
            <p:cNvSpPr/>
            <p:nvPr/>
          </p:nvSpPr>
          <p:spPr>
            <a:xfrm>
              <a:off x="290884" y="0"/>
              <a:ext cx="229186" cy="71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04" fill="norm" stroke="1" extrusionOk="0">
                  <a:moveTo>
                    <a:pt x="1279" y="6872"/>
                  </a:moveTo>
                  <a:cubicBezTo>
                    <a:pt x="1279" y="8139"/>
                    <a:pt x="1279" y="9405"/>
                    <a:pt x="1668" y="11179"/>
                  </a:cubicBezTo>
                  <a:cubicBezTo>
                    <a:pt x="2058" y="12953"/>
                    <a:pt x="2836" y="15233"/>
                    <a:pt x="3225" y="16912"/>
                  </a:cubicBezTo>
                  <a:cubicBezTo>
                    <a:pt x="3614" y="18590"/>
                    <a:pt x="3614" y="19667"/>
                    <a:pt x="3614" y="20395"/>
                  </a:cubicBezTo>
                  <a:cubicBezTo>
                    <a:pt x="3614" y="21124"/>
                    <a:pt x="3614" y="21504"/>
                    <a:pt x="3614" y="21504"/>
                  </a:cubicBezTo>
                  <a:cubicBezTo>
                    <a:pt x="3614" y="21504"/>
                    <a:pt x="3614" y="21124"/>
                    <a:pt x="3225" y="19762"/>
                  </a:cubicBezTo>
                  <a:cubicBezTo>
                    <a:pt x="2836" y="18400"/>
                    <a:pt x="2058" y="16056"/>
                    <a:pt x="1376" y="13839"/>
                  </a:cubicBezTo>
                  <a:cubicBezTo>
                    <a:pt x="695" y="11622"/>
                    <a:pt x="112" y="9532"/>
                    <a:pt x="14" y="7442"/>
                  </a:cubicBezTo>
                  <a:cubicBezTo>
                    <a:pt x="-83" y="5352"/>
                    <a:pt x="306" y="3261"/>
                    <a:pt x="1376" y="1963"/>
                  </a:cubicBezTo>
                  <a:cubicBezTo>
                    <a:pt x="2447" y="664"/>
                    <a:pt x="4198" y="157"/>
                    <a:pt x="6339" y="31"/>
                  </a:cubicBezTo>
                  <a:cubicBezTo>
                    <a:pt x="8479" y="-96"/>
                    <a:pt x="11009" y="157"/>
                    <a:pt x="13539" y="949"/>
                  </a:cubicBezTo>
                  <a:cubicBezTo>
                    <a:pt x="16068" y="1741"/>
                    <a:pt x="18598" y="3071"/>
                    <a:pt x="19960" y="4148"/>
                  </a:cubicBezTo>
                  <a:cubicBezTo>
                    <a:pt x="21322" y="5225"/>
                    <a:pt x="21517" y="6048"/>
                    <a:pt x="20058" y="6840"/>
                  </a:cubicBezTo>
                  <a:cubicBezTo>
                    <a:pt x="18598" y="7632"/>
                    <a:pt x="15485" y="8392"/>
                    <a:pt x="12468" y="8867"/>
                  </a:cubicBezTo>
                  <a:cubicBezTo>
                    <a:pt x="9452" y="9342"/>
                    <a:pt x="6533" y="9532"/>
                    <a:pt x="3614" y="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14350" y="420135"/>
              <a:ext cx="209550" cy="26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123"/>
                  </a:moveTo>
                  <a:cubicBezTo>
                    <a:pt x="0" y="4932"/>
                    <a:pt x="0" y="3742"/>
                    <a:pt x="873" y="2976"/>
                  </a:cubicBezTo>
                  <a:cubicBezTo>
                    <a:pt x="1745" y="2211"/>
                    <a:pt x="3491" y="1871"/>
                    <a:pt x="5782" y="3061"/>
                  </a:cubicBezTo>
                  <a:cubicBezTo>
                    <a:pt x="8073" y="4252"/>
                    <a:pt x="10909" y="6973"/>
                    <a:pt x="12109" y="10205"/>
                  </a:cubicBezTo>
                  <a:cubicBezTo>
                    <a:pt x="13309" y="13436"/>
                    <a:pt x="12873" y="17178"/>
                    <a:pt x="12109" y="19219"/>
                  </a:cubicBezTo>
                  <a:cubicBezTo>
                    <a:pt x="11345" y="21260"/>
                    <a:pt x="10255" y="21600"/>
                    <a:pt x="9491" y="21345"/>
                  </a:cubicBezTo>
                  <a:cubicBezTo>
                    <a:pt x="8727" y="21090"/>
                    <a:pt x="8291" y="20239"/>
                    <a:pt x="8618" y="17518"/>
                  </a:cubicBezTo>
                  <a:cubicBezTo>
                    <a:pt x="8945" y="14797"/>
                    <a:pt x="10036" y="10205"/>
                    <a:pt x="12327" y="6973"/>
                  </a:cubicBezTo>
                  <a:cubicBezTo>
                    <a:pt x="14618" y="3742"/>
                    <a:pt x="18109" y="18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84388" y="465527"/>
              <a:ext cx="135694" cy="17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986" fill="norm" stroke="1" extrusionOk="0">
                  <a:moveTo>
                    <a:pt x="12248" y="1395"/>
                  </a:moveTo>
                  <a:cubicBezTo>
                    <a:pt x="9957" y="641"/>
                    <a:pt x="7666" y="-112"/>
                    <a:pt x="5866" y="14"/>
                  </a:cubicBezTo>
                  <a:cubicBezTo>
                    <a:pt x="4066" y="139"/>
                    <a:pt x="2757" y="1144"/>
                    <a:pt x="1611" y="4283"/>
                  </a:cubicBezTo>
                  <a:cubicBezTo>
                    <a:pt x="466" y="7423"/>
                    <a:pt x="-516" y="12697"/>
                    <a:pt x="302" y="16214"/>
                  </a:cubicBezTo>
                  <a:cubicBezTo>
                    <a:pt x="1120" y="19730"/>
                    <a:pt x="3739" y="21488"/>
                    <a:pt x="7502" y="20860"/>
                  </a:cubicBezTo>
                  <a:cubicBezTo>
                    <a:pt x="11266" y="20232"/>
                    <a:pt x="16175" y="17218"/>
                    <a:pt x="18629" y="14455"/>
                  </a:cubicBezTo>
                  <a:cubicBezTo>
                    <a:pt x="21084" y="11693"/>
                    <a:pt x="21084" y="9181"/>
                    <a:pt x="20920" y="7172"/>
                  </a:cubicBezTo>
                  <a:cubicBezTo>
                    <a:pt x="20757" y="5162"/>
                    <a:pt x="20429" y="3655"/>
                    <a:pt x="19448" y="3028"/>
                  </a:cubicBezTo>
                  <a:cubicBezTo>
                    <a:pt x="18466" y="2400"/>
                    <a:pt x="16829" y="2651"/>
                    <a:pt x="15193" y="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28700" y="370889"/>
              <a:ext cx="165767" cy="60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44" fill="norm" stroke="1" extrusionOk="0">
                  <a:moveTo>
                    <a:pt x="3240" y="4946"/>
                  </a:moveTo>
                  <a:cubicBezTo>
                    <a:pt x="2700" y="6917"/>
                    <a:pt x="2160" y="8887"/>
                    <a:pt x="1890" y="11312"/>
                  </a:cubicBezTo>
                  <a:cubicBezTo>
                    <a:pt x="1620" y="13738"/>
                    <a:pt x="1620" y="16618"/>
                    <a:pt x="1755" y="18247"/>
                  </a:cubicBezTo>
                  <a:cubicBezTo>
                    <a:pt x="1890" y="19877"/>
                    <a:pt x="2160" y="20256"/>
                    <a:pt x="2295" y="20672"/>
                  </a:cubicBezTo>
                  <a:cubicBezTo>
                    <a:pt x="2430" y="21089"/>
                    <a:pt x="2430" y="21544"/>
                    <a:pt x="2430" y="21544"/>
                  </a:cubicBezTo>
                  <a:cubicBezTo>
                    <a:pt x="2430" y="21544"/>
                    <a:pt x="2430" y="21089"/>
                    <a:pt x="2295" y="19460"/>
                  </a:cubicBezTo>
                  <a:cubicBezTo>
                    <a:pt x="2160" y="17830"/>
                    <a:pt x="1890" y="15026"/>
                    <a:pt x="1890" y="12298"/>
                  </a:cubicBezTo>
                  <a:cubicBezTo>
                    <a:pt x="1890" y="9569"/>
                    <a:pt x="2160" y="6917"/>
                    <a:pt x="2970" y="5060"/>
                  </a:cubicBezTo>
                  <a:cubicBezTo>
                    <a:pt x="3780" y="3203"/>
                    <a:pt x="5130" y="2142"/>
                    <a:pt x="6480" y="1422"/>
                  </a:cubicBezTo>
                  <a:cubicBezTo>
                    <a:pt x="7830" y="702"/>
                    <a:pt x="9180" y="323"/>
                    <a:pt x="10665" y="133"/>
                  </a:cubicBezTo>
                  <a:cubicBezTo>
                    <a:pt x="12150" y="-56"/>
                    <a:pt x="13770" y="-56"/>
                    <a:pt x="15525" y="209"/>
                  </a:cubicBezTo>
                  <a:cubicBezTo>
                    <a:pt x="17280" y="475"/>
                    <a:pt x="19170" y="1005"/>
                    <a:pt x="20250" y="1990"/>
                  </a:cubicBezTo>
                  <a:cubicBezTo>
                    <a:pt x="21330" y="2976"/>
                    <a:pt x="21600" y="4416"/>
                    <a:pt x="20115" y="5780"/>
                  </a:cubicBezTo>
                  <a:cubicBezTo>
                    <a:pt x="18630" y="7144"/>
                    <a:pt x="15390" y="8432"/>
                    <a:pt x="12150" y="9190"/>
                  </a:cubicBezTo>
                  <a:cubicBezTo>
                    <a:pt x="8910" y="9948"/>
                    <a:pt x="5670" y="10176"/>
                    <a:pt x="3645" y="10138"/>
                  </a:cubicBezTo>
                  <a:cubicBezTo>
                    <a:pt x="1620" y="10100"/>
                    <a:pt x="810" y="9797"/>
                    <a:pt x="0" y="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281007" y="409175"/>
              <a:ext cx="179493" cy="22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56" fill="norm" stroke="1" extrusionOk="0">
                  <a:moveTo>
                    <a:pt x="201" y="11341"/>
                  </a:moveTo>
                  <a:cubicBezTo>
                    <a:pt x="1959" y="9927"/>
                    <a:pt x="3718" y="8514"/>
                    <a:pt x="5225" y="7000"/>
                  </a:cubicBezTo>
                  <a:cubicBezTo>
                    <a:pt x="6732" y="5486"/>
                    <a:pt x="7987" y="3871"/>
                    <a:pt x="8615" y="2559"/>
                  </a:cubicBezTo>
                  <a:cubicBezTo>
                    <a:pt x="9243" y="1247"/>
                    <a:pt x="9243" y="238"/>
                    <a:pt x="8364" y="36"/>
                  </a:cubicBezTo>
                  <a:cubicBezTo>
                    <a:pt x="7485" y="-166"/>
                    <a:pt x="5727" y="440"/>
                    <a:pt x="3969" y="2963"/>
                  </a:cubicBezTo>
                  <a:cubicBezTo>
                    <a:pt x="2211" y="5486"/>
                    <a:pt x="452" y="9927"/>
                    <a:pt x="76" y="13258"/>
                  </a:cubicBezTo>
                  <a:cubicBezTo>
                    <a:pt x="-301" y="16589"/>
                    <a:pt x="704" y="18810"/>
                    <a:pt x="3843" y="20021"/>
                  </a:cubicBezTo>
                  <a:cubicBezTo>
                    <a:pt x="6983" y="21232"/>
                    <a:pt x="12257" y="21434"/>
                    <a:pt x="15522" y="21131"/>
                  </a:cubicBezTo>
                  <a:cubicBezTo>
                    <a:pt x="18787" y="20828"/>
                    <a:pt x="20043" y="20021"/>
                    <a:pt x="21299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485900" y="369335"/>
              <a:ext cx="171450" cy="26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082"/>
                  </a:moveTo>
                  <a:cubicBezTo>
                    <a:pt x="3200" y="6123"/>
                    <a:pt x="6400" y="8164"/>
                    <a:pt x="8533" y="10715"/>
                  </a:cubicBezTo>
                  <a:cubicBezTo>
                    <a:pt x="10667" y="13266"/>
                    <a:pt x="11733" y="16328"/>
                    <a:pt x="12133" y="18283"/>
                  </a:cubicBezTo>
                  <a:cubicBezTo>
                    <a:pt x="12533" y="20239"/>
                    <a:pt x="12267" y="21090"/>
                    <a:pt x="11467" y="21345"/>
                  </a:cubicBezTo>
                  <a:cubicBezTo>
                    <a:pt x="10667" y="21600"/>
                    <a:pt x="9333" y="21260"/>
                    <a:pt x="8400" y="19219"/>
                  </a:cubicBezTo>
                  <a:cubicBezTo>
                    <a:pt x="7467" y="17178"/>
                    <a:pt x="6933" y="13436"/>
                    <a:pt x="7733" y="10375"/>
                  </a:cubicBezTo>
                  <a:cubicBezTo>
                    <a:pt x="8533" y="7313"/>
                    <a:pt x="10667" y="4932"/>
                    <a:pt x="13200" y="3317"/>
                  </a:cubicBezTo>
                  <a:cubicBezTo>
                    <a:pt x="15733" y="1701"/>
                    <a:pt x="18667" y="8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766582" y="58185"/>
              <a:ext cx="119368" cy="55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2" fill="norm" stroke="1" extrusionOk="0">
                  <a:moveTo>
                    <a:pt x="13412" y="982"/>
                  </a:moveTo>
                  <a:cubicBezTo>
                    <a:pt x="13791" y="491"/>
                    <a:pt x="14170" y="0"/>
                    <a:pt x="14359" y="0"/>
                  </a:cubicBezTo>
                  <a:cubicBezTo>
                    <a:pt x="14549" y="0"/>
                    <a:pt x="14549" y="491"/>
                    <a:pt x="13223" y="2045"/>
                  </a:cubicBezTo>
                  <a:cubicBezTo>
                    <a:pt x="11896" y="3600"/>
                    <a:pt x="9244" y="6218"/>
                    <a:pt x="6781" y="9123"/>
                  </a:cubicBezTo>
                  <a:cubicBezTo>
                    <a:pt x="4317" y="12027"/>
                    <a:pt x="2044" y="15218"/>
                    <a:pt x="907" y="17264"/>
                  </a:cubicBezTo>
                  <a:cubicBezTo>
                    <a:pt x="-230" y="19309"/>
                    <a:pt x="-230" y="20209"/>
                    <a:pt x="528" y="20782"/>
                  </a:cubicBezTo>
                  <a:cubicBezTo>
                    <a:pt x="1286" y="21355"/>
                    <a:pt x="2802" y="21600"/>
                    <a:pt x="6402" y="21109"/>
                  </a:cubicBezTo>
                  <a:cubicBezTo>
                    <a:pt x="10002" y="20618"/>
                    <a:pt x="15686" y="19391"/>
                    <a:pt x="21370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739899" y="375685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962150" y="439185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025649" y="28678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063750" y="327001"/>
              <a:ext cx="345058" cy="2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9" fill="norm" stroke="1" extrusionOk="0">
                  <a:moveTo>
                    <a:pt x="0" y="6812"/>
                  </a:moveTo>
                  <a:cubicBezTo>
                    <a:pt x="527" y="7311"/>
                    <a:pt x="1054" y="7809"/>
                    <a:pt x="2239" y="7394"/>
                  </a:cubicBezTo>
                  <a:cubicBezTo>
                    <a:pt x="3424" y="6978"/>
                    <a:pt x="5268" y="5649"/>
                    <a:pt x="6454" y="4486"/>
                  </a:cubicBezTo>
                  <a:cubicBezTo>
                    <a:pt x="7639" y="3323"/>
                    <a:pt x="8166" y="2326"/>
                    <a:pt x="8232" y="1495"/>
                  </a:cubicBezTo>
                  <a:cubicBezTo>
                    <a:pt x="8298" y="665"/>
                    <a:pt x="7902" y="0"/>
                    <a:pt x="7112" y="0"/>
                  </a:cubicBezTo>
                  <a:cubicBezTo>
                    <a:pt x="6322" y="0"/>
                    <a:pt x="5137" y="665"/>
                    <a:pt x="3951" y="2575"/>
                  </a:cubicBezTo>
                  <a:cubicBezTo>
                    <a:pt x="2766" y="4486"/>
                    <a:pt x="1580" y="7643"/>
                    <a:pt x="1317" y="9969"/>
                  </a:cubicBezTo>
                  <a:cubicBezTo>
                    <a:pt x="1054" y="12295"/>
                    <a:pt x="1712" y="13791"/>
                    <a:pt x="3227" y="14538"/>
                  </a:cubicBezTo>
                  <a:cubicBezTo>
                    <a:pt x="4741" y="15286"/>
                    <a:pt x="7112" y="15286"/>
                    <a:pt x="9549" y="13957"/>
                  </a:cubicBezTo>
                  <a:cubicBezTo>
                    <a:pt x="11985" y="12628"/>
                    <a:pt x="14488" y="9969"/>
                    <a:pt x="15871" y="8225"/>
                  </a:cubicBezTo>
                  <a:cubicBezTo>
                    <a:pt x="17254" y="6480"/>
                    <a:pt x="17517" y="5649"/>
                    <a:pt x="17649" y="4818"/>
                  </a:cubicBezTo>
                  <a:cubicBezTo>
                    <a:pt x="17780" y="3988"/>
                    <a:pt x="17780" y="3157"/>
                    <a:pt x="17320" y="2575"/>
                  </a:cubicBezTo>
                  <a:cubicBezTo>
                    <a:pt x="16859" y="1994"/>
                    <a:pt x="15937" y="1662"/>
                    <a:pt x="15212" y="1828"/>
                  </a:cubicBezTo>
                  <a:cubicBezTo>
                    <a:pt x="14488" y="1994"/>
                    <a:pt x="13961" y="2658"/>
                    <a:pt x="13698" y="3406"/>
                  </a:cubicBezTo>
                  <a:cubicBezTo>
                    <a:pt x="13434" y="4154"/>
                    <a:pt x="13434" y="4985"/>
                    <a:pt x="14356" y="6812"/>
                  </a:cubicBezTo>
                  <a:cubicBezTo>
                    <a:pt x="15278" y="8640"/>
                    <a:pt x="17122" y="11465"/>
                    <a:pt x="18439" y="13458"/>
                  </a:cubicBezTo>
                  <a:cubicBezTo>
                    <a:pt x="19756" y="15452"/>
                    <a:pt x="20546" y="16615"/>
                    <a:pt x="21007" y="17695"/>
                  </a:cubicBezTo>
                  <a:cubicBezTo>
                    <a:pt x="21468" y="18775"/>
                    <a:pt x="21600" y="19772"/>
                    <a:pt x="21337" y="20437"/>
                  </a:cubicBezTo>
                  <a:cubicBezTo>
                    <a:pt x="21073" y="21102"/>
                    <a:pt x="20415" y="21434"/>
                    <a:pt x="19361" y="21517"/>
                  </a:cubicBezTo>
                  <a:cubicBezTo>
                    <a:pt x="18307" y="21600"/>
                    <a:pt x="16859" y="21434"/>
                    <a:pt x="1541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977596" y="109983"/>
              <a:ext cx="387904" cy="9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7" fill="norm" stroke="1" extrusionOk="0">
                  <a:moveTo>
                    <a:pt x="7036" y="6915"/>
                  </a:moveTo>
                  <a:cubicBezTo>
                    <a:pt x="6919" y="6669"/>
                    <a:pt x="6802" y="6423"/>
                    <a:pt x="6335" y="6275"/>
                  </a:cubicBezTo>
                  <a:cubicBezTo>
                    <a:pt x="5868" y="6127"/>
                    <a:pt x="5051" y="6078"/>
                    <a:pt x="3942" y="6521"/>
                  </a:cubicBezTo>
                  <a:cubicBezTo>
                    <a:pt x="2833" y="6964"/>
                    <a:pt x="1432" y="7899"/>
                    <a:pt x="673" y="8710"/>
                  </a:cubicBezTo>
                  <a:cubicBezTo>
                    <a:pt x="-86" y="9522"/>
                    <a:pt x="-203" y="10211"/>
                    <a:pt x="322" y="10629"/>
                  </a:cubicBezTo>
                  <a:cubicBezTo>
                    <a:pt x="848" y="11048"/>
                    <a:pt x="2015" y="11195"/>
                    <a:pt x="3416" y="10777"/>
                  </a:cubicBezTo>
                  <a:cubicBezTo>
                    <a:pt x="4818" y="10359"/>
                    <a:pt x="6452" y="9375"/>
                    <a:pt x="6919" y="8169"/>
                  </a:cubicBezTo>
                  <a:cubicBezTo>
                    <a:pt x="7386" y="6964"/>
                    <a:pt x="6686" y="5537"/>
                    <a:pt x="6043" y="4651"/>
                  </a:cubicBezTo>
                  <a:cubicBezTo>
                    <a:pt x="5401" y="3766"/>
                    <a:pt x="4818" y="3421"/>
                    <a:pt x="4759" y="3175"/>
                  </a:cubicBezTo>
                  <a:cubicBezTo>
                    <a:pt x="4701" y="2929"/>
                    <a:pt x="5168" y="2782"/>
                    <a:pt x="6802" y="2388"/>
                  </a:cubicBezTo>
                  <a:cubicBezTo>
                    <a:pt x="8437" y="1994"/>
                    <a:pt x="11239" y="1355"/>
                    <a:pt x="13224" y="863"/>
                  </a:cubicBezTo>
                  <a:cubicBezTo>
                    <a:pt x="15209" y="371"/>
                    <a:pt x="16376" y="26"/>
                    <a:pt x="16785" y="2"/>
                  </a:cubicBezTo>
                  <a:cubicBezTo>
                    <a:pt x="17194" y="-23"/>
                    <a:pt x="16843" y="272"/>
                    <a:pt x="15851" y="1182"/>
                  </a:cubicBezTo>
                  <a:cubicBezTo>
                    <a:pt x="14859" y="2093"/>
                    <a:pt x="13224" y="3618"/>
                    <a:pt x="11881" y="5266"/>
                  </a:cubicBezTo>
                  <a:cubicBezTo>
                    <a:pt x="10539" y="6915"/>
                    <a:pt x="9488" y="8686"/>
                    <a:pt x="8554" y="10433"/>
                  </a:cubicBezTo>
                  <a:cubicBezTo>
                    <a:pt x="7620" y="12179"/>
                    <a:pt x="6802" y="13901"/>
                    <a:pt x="6335" y="15574"/>
                  </a:cubicBezTo>
                  <a:cubicBezTo>
                    <a:pt x="5868" y="17247"/>
                    <a:pt x="5752" y="18871"/>
                    <a:pt x="5868" y="19830"/>
                  </a:cubicBezTo>
                  <a:cubicBezTo>
                    <a:pt x="5985" y="20790"/>
                    <a:pt x="6335" y="21085"/>
                    <a:pt x="6802" y="21282"/>
                  </a:cubicBezTo>
                  <a:cubicBezTo>
                    <a:pt x="7269" y="21479"/>
                    <a:pt x="7853" y="21577"/>
                    <a:pt x="8787" y="21331"/>
                  </a:cubicBezTo>
                  <a:cubicBezTo>
                    <a:pt x="9721" y="21085"/>
                    <a:pt x="11006" y="20495"/>
                    <a:pt x="11940" y="19338"/>
                  </a:cubicBezTo>
                  <a:cubicBezTo>
                    <a:pt x="12874" y="18182"/>
                    <a:pt x="13458" y="16460"/>
                    <a:pt x="13749" y="15476"/>
                  </a:cubicBezTo>
                  <a:cubicBezTo>
                    <a:pt x="14041" y="14492"/>
                    <a:pt x="14041" y="14246"/>
                    <a:pt x="13925" y="14000"/>
                  </a:cubicBezTo>
                  <a:cubicBezTo>
                    <a:pt x="13808" y="13754"/>
                    <a:pt x="13574" y="13508"/>
                    <a:pt x="13166" y="13385"/>
                  </a:cubicBezTo>
                  <a:cubicBezTo>
                    <a:pt x="12757" y="13262"/>
                    <a:pt x="12173" y="13262"/>
                    <a:pt x="12232" y="13286"/>
                  </a:cubicBezTo>
                  <a:cubicBezTo>
                    <a:pt x="12290" y="13311"/>
                    <a:pt x="12991" y="13360"/>
                    <a:pt x="14625" y="13237"/>
                  </a:cubicBezTo>
                  <a:cubicBezTo>
                    <a:pt x="16260" y="13114"/>
                    <a:pt x="18828" y="12819"/>
                    <a:pt x="21397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077063" y="178569"/>
              <a:ext cx="310788" cy="38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96" fill="norm" stroke="1" extrusionOk="0">
                  <a:moveTo>
                    <a:pt x="416" y="9682"/>
                  </a:moveTo>
                  <a:cubicBezTo>
                    <a:pt x="269" y="12188"/>
                    <a:pt x="122" y="14694"/>
                    <a:pt x="48" y="16842"/>
                  </a:cubicBezTo>
                  <a:cubicBezTo>
                    <a:pt x="-25" y="18990"/>
                    <a:pt x="-25" y="20780"/>
                    <a:pt x="122" y="19587"/>
                  </a:cubicBezTo>
                  <a:cubicBezTo>
                    <a:pt x="269" y="18393"/>
                    <a:pt x="563" y="14216"/>
                    <a:pt x="930" y="10756"/>
                  </a:cubicBezTo>
                  <a:cubicBezTo>
                    <a:pt x="1297" y="7295"/>
                    <a:pt x="1738" y="4550"/>
                    <a:pt x="2179" y="2760"/>
                  </a:cubicBezTo>
                  <a:cubicBezTo>
                    <a:pt x="2620" y="970"/>
                    <a:pt x="3061" y="135"/>
                    <a:pt x="3575" y="15"/>
                  </a:cubicBezTo>
                  <a:cubicBezTo>
                    <a:pt x="4089" y="-104"/>
                    <a:pt x="4677" y="493"/>
                    <a:pt x="5559" y="1746"/>
                  </a:cubicBezTo>
                  <a:cubicBezTo>
                    <a:pt x="6440" y="2999"/>
                    <a:pt x="7616" y="4908"/>
                    <a:pt x="8497" y="6042"/>
                  </a:cubicBezTo>
                  <a:cubicBezTo>
                    <a:pt x="9379" y="7176"/>
                    <a:pt x="9967" y="7534"/>
                    <a:pt x="10775" y="7713"/>
                  </a:cubicBezTo>
                  <a:cubicBezTo>
                    <a:pt x="11583" y="7892"/>
                    <a:pt x="12612" y="7892"/>
                    <a:pt x="13640" y="7355"/>
                  </a:cubicBezTo>
                  <a:cubicBezTo>
                    <a:pt x="14669" y="6818"/>
                    <a:pt x="15697" y="5744"/>
                    <a:pt x="16653" y="4610"/>
                  </a:cubicBezTo>
                  <a:cubicBezTo>
                    <a:pt x="17608" y="3476"/>
                    <a:pt x="18489" y="2283"/>
                    <a:pt x="19151" y="1447"/>
                  </a:cubicBezTo>
                  <a:cubicBezTo>
                    <a:pt x="19812" y="612"/>
                    <a:pt x="20253" y="135"/>
                    <a:pt x="20473" y="433"/>
                  </a:cubicBezTo>
                  <a:cubicBezTo>
                    <a:pt x="20693" y="731"/>
                    <a:pt x="20693" y="1805"/>
                    <a:pt x="20620" y="4431"/>
                  </a:cubicBezTo>
                  <a:cubicBezTo>
                    <a:pt x="20546" y="7056"/>
                    <a:pt x="20399" y="11233"/>
                    <a:pt x="20253" y="14097"/>
                  </a:cubicBezTo>
                  <a:cubicBezTo>
                    <a:pt x="20106" y="16961"/>
                    <a:pt x="19959" y="18513"/>
                    <a:pt x="20179" y="19527"/>
                  </a:cubicBezTo>
                  <a:cubicBezTo>
                    <a:pt x="20399" y="20541"/>
                    <a:pt x="20987" y="21019"/>
                    <a:pt x="2157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531819" y="242335"/>
              <a:ext cx="230682" cy="3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0" fill="norm" stroke="1" extrusionOk="0">
                  <a:moveTo>
                    <a:pt x="6084" y="0"/>
                  </a:moveTo>
                  <a:cubicBezTo>
                    <a:pt x="4709" y="4291"/>
                    <a:pt x="3335" y="8583"/>
                    <a:pt x="2353" y="11801"/>
                  </a:cubicBezTo>
                  <a:cubicBezTo>
                    <a:pt x="1371" y="15020"/>
                    <a:pt x="782" y="17166"/>
                    <a:pt x="389" y="18668"/>
                  </a:cubicBezTo>
                  <a:cubicBezTo>
                    <a:pt x="-4" y="20170"/>
                    <a:pt x="-200" y="21028"/>
                    <a:pt x="291" y="21314"/>
                  </a:cubicBezTo>
                  <a:cubicBezTo>
                    <a:pt x="782" y="21600"/>
                    <a:pt x="1960" y="21314"/>
                    <a:pt x="5593" y="20384"/>
                  </a:cubicBezTo>
                  <a:cubicBezTo>
                    <a:pt x="9225" y="19454"/>
                    <a:pt x="15313" y="17881"/>
                    <a:pt x="21400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845413" y="157668"/>
              <a:ext cx="240938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80" fill="norm" stroke="1" extrusionOk="0">
                  <a:moveTo>
                    <a:pt x="19862" y="2640"/>
                  </a:moveTo>
                  <a:cubicBezTo>
                    <a:pt x="20051" y="1800"/>
                    <a:pt x="20241" y="960"/>
                    <a:pt x="19767" y="480"/>
                  </a:cubicBezTo>
                  <a:cubicBezTo>
                    <a:pt x="19293" y="0"/>
                    <a:pt x="18156" y="-120"/>
                    <a:pt x="15978" y="120"/>
                  </a:cubicBezTo>
                  <a:cubicBezTo>
                    <a:pt x="13799" y="360"/>
                    <a:pt x="10578" y="960"/>
                    <a:pt x="7925" y="2340"/>
                  </a:cubicBezTo>
                  <a:cubicBezTo>
                    <a:pt x="5272" y="3720"/>
                    <a:pt x="3188" y="5880"/>
                    <a:pt x="1956" y="8520"/>
                  </a:cubicBezTo>
                  <a:cubicBezTo>
                    <a:pt x="725" y="11160"/>
                    <a:pt x="346" y="14280"/>
                    <a:pt x="156" y="16140"/>
                  </a:cubicBezTo>
                  <a:cubicBezTo>
                    <a:pt x="-33" y="18000"/>
                    <a:pt x="-33" y="18600"/>
                    <a:pt x="62" y="19200"/>
                  </a:cubicBezTo>
                  <a:cubicBezTo>
                    <a:pt x="156" y="19800"/>
                    <a:pt x="346" y="20400"/>
                    <a:pt x="2430" y="20820"/>
                  </a:cubicBezTo>
                  <a:cubicBezTo>
                    <a:pt x="4514" y="21240"/>
                    <a:pt x="8493" y="21480"/>
                    <a:pt x="11999" y="21480"/>
                  </a:cubicBezTo>
                  <a:cubicBezTo>
                    <a:pt x="15504" y="21480"/>
                    <a:pt x="18535" y="21240"/>
                    <a:pt x="21567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893404" y="390501"/>
              <a:ext cx="21199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530" y="21600"/>
                  </a:moveTo>
                  <a:cubicBezTo>
                    <a:pt x="674" y="15709"/>
                    <a:pt x="-181" y="9818"/>
                    <a:pt x="33" y="5891"/>
                  </a:cubicBezTo>
                  <a:cubicBezTo>
                    <a:pt x="247" y="1964"/>
                    <a:pt x="1530" y="0"/>
                    <a:pt x="5272" y="0"/>
                  </a:cubicBezTo>
                  <a:cubicBezTo>
                    <a:pt x="9015" y="0"/>
                    <a:pt x="15217" y="1964"/>
                    <a:pt x="21419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1600" y="667785"/>
              <a:ext cx="50419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" y="21157"/>
                    <a:pt x="562" y="20714"/>
                    <a:pt x="866" y="20326"/>
                  </a:cubicBezTo>
                  <a:cubicBezTo>
                    <a:pt x="1170" y="19938"/>
                    <a:pt x="1496" y="19606"/>
                    <a:pt x="1823" y="19274"/>
                  </a:cubicBezTo>
                  <a:cubicBezTo>
                    <a:pt x="2149" y="18942"/>
                    <a:pt x="2476" y="18609"/>
                    <a:pt x="2788" y="18222"/>
                  </a:cubicBezTo>
                  <a:cubicBezTo>
                    <a:pt x="3101" y="17834"/>
                    <a:pt x="3401" y="17391"/>
                    <a:pt x="3727" y="16948"/>
                  </a:cubicBezTo>
                  <a:cubicBezTo>
                    <a:pt x="4053" y="16505"/>
                    <a:pt x="4407" y="16062"/>
                    <a:pt x="4715" y="15674"/>
                  </a:cubicBezTo>
                  <a:cubicBezTo>
                    <a:pt x="5024" y="15286"/>
                    <a:pt x="5287" y="14954"/>
                    <a:pt x="5559" y="14566"/>
                  </a:cubicBezTo>
                  <a:cubicBezTo>
                    <a:pt x="5831" y="14178"/>
                    <a:pt x="6112" y="13735"/>
                    <a:pt x="6420" y="13348"/>
                  </a:cubicBezTo>
                  <a:cubicBezTo>
                    <a:pt x="6728" y="12960"/>
                    <a:pt x="7064" y="12628"/>
                    <a:pt x="7381" y="12295"/>
                  </a:cubicBezTo>
                  <a:cubicBezTo>
                    <a:pt x="7699" y="11963"/>
                    <a:pt x="7998" y="11631"/>
                    <a:pt x="8329" y="11298"/>
                  </a:cubicBezTo>
                  <a:cubicBezTo>
                    <a:pt x="8660" y="10966"/>
                    <a:pt x="9023" y="10634"/>
                    <a:pt x="9376" y="10302"/>
                  </a:cubicBezTo>
                  <a:cubicBezTo>
                    <a:pt x="9730" y="9969"/>
                    <a:pt x="10075" y="9637"/>
                    <a:pt x="10428" y="9249"/>
                  </a:cubicBezTo>
                  <a:cubicBezTo>
                    <a:pt x="10782" y="8862"/>
                    <a:pt x="11145" y="8418"/>
                    <a:pt x="11498" y="8086"/>
                  </a:cubicBezTo>
                  <a:cubicBezTo>
                    <a:pt x="11852" y="7754"/>
                    <a:pt x="12196" y="7532"/>
                    <a:pt x="12550" y="7255"/>
                  </a:cubicBezTo>
                  <a:cubicBezTo>
                    <a:pt x="12904" y="6978"/>
                    <a:pt x="13266" y="6646"/>
                    <a:pt x="13611" y="6314"/>
                  </a:cubicBezTo>
                  <a:cubicBezTo>
                    <a:pt x="13956" y="5982"/>
                    <a:pt x="14282" y="5649"/>
                    <a:pt x="14622" y="5372"/>
                  </a:cubicBezTo>
                  <a:cubicBezTo>
                    <a:pt x="14962" y="5095"/>
                    <a:pt x="15316" y="4874"/>
                    <a:pt x="15642" y="4652"/>
                  </a:cubicBezTo>
                  <a:cubicBezTo>
                    <a:pt x="15969" y="4431"/>
                    <a:pt x="16268" y="4209"/>
                    <a:pt x="16563" y="3988"/>
                  </a:cubicBezTo>
                  <a:cubicBezTo>
                    <a:pt x="16857" y="3766"/>
                    <a:pt x="17148" y="3545"/>
                    <a:pt x="17492" y="3323"/>
                  </a:cubicBezTo>
                  <a:cubicBezTo>
                    <a:pt x="17837" y="3102"/>
                    <a:pt x="18236" y="2880"/>
                    <a:pt x="18603" y="2603"/>
                  </a:cubicBezTo>
                  <a:cubicBezTo>
                    <a:pt x="18970" y="2326"/>
                    <a:pt x="19306" y="1994"/>
                    <a:pt x="19696" y="1662"/>
                  </a:cubicBezTo>
                  <a:cubicBezTo>
                    <a:pt x="20086" y="1329"/>
                    <a:pt x="20530" y="997"/>
                    <a:pt x="20856" y="720"/>
                  </a:cubicBezTo>
                  <a:cubicBezTo>
                    <a:pt x="21183" y="443"/>
                    <a:pt x="21391" y="2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50850" y="851935"/>
              <a:ext cx="42989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" y="21189"/>
                    <a:pt x="617" y="20777"/>
                    <a:pt x="952" y="20417"/>
                  </a:cubicBezTo>
                  <a:cubicBezTo>
                    <a:pt x="1287" y="20057"/>
                    <a:pt x="1648" y="19749"/>
                    <a:pt x="2031" y="19491"/>
                  </a:cubicBezTo>
                  <a:cubicBezTo>
                    <a:pt x="2414" y="19234"/>
                    <a:pt x="2818" y="19029"/>
                    <a:pt x="3233" y="18771"/>
                  </a:cubicBezTo>
                  <a:cubicBezTo>
                    <a:pt x="3648" y="18514"/>
                    <a:pt x="4073" y="18206"/>
                    <a:pt x="4461" y="17897"/>
                  </a:cubicBezTo>
                  <a:cubicBezTo>
                    <a:pt x="4850" y="17589"/>
                    <a:pt x="5201" y="17280"/>
                    <a:pt x="5568" y="16920"/>
                  </a:cubicBezTo>
                  <a:cubicBezTo>
                    <a:pt x="5934" y="16560"/>
                    <a:pt x="6317" y="16149"/>
                    <a:pt x="6732" y="15686"/>
                  </a:cubicBezTo>
                  <a:cubicBezTo>
                    <a:pt x="7147" y="15223"/>
                    <a:pt x="7594" y="14709"/>
                    <a:pt x="8045" y="14143"/>
                  </a:cubicBezTo>
                  <a:cubicBezTo>
                    <a:pt x="8497" y="13577"/>
                    <a:pt x="8955" y="12960"/>
                    <a:pt x="9338" y="12446"/>
                  </a:cubicBezTo>
                  <a:cubicBezTo>
                    <a:pt x="9721" y="11931"/>
                    <a:pt x="10029" y="11520"/>
                    <a:pt x="10359" y="11160"/>
                  </a:cubicBezTo>
                  <a:cubicBezTo>
                    <a:pt x="10688" y="10800"/>
                    <a:pt x="11039" y="10491"/>
                    <a:pt x="11459" y="10029"/>
                  </a:cubicBezTo>
                  <a:cubicBezTo>
                    <a:pt x="11879" y="9566"/>
                    <a:pt x="12369" y="8949"/>
                    <a:pt x="12842" y="8434"/>
                  </a:cubicBezTo>
                  <a:cubicBezTo>
                    <a:pt x="13315" y="7920"/>
                    <a:pt x="13773" y="7509"/>
                    <a:pt x="14219" y="7097"/>
                  </a:cubicBezTo>
                  <a:cubicBezTo>
                    <a:pt x="14666" y="6686"/>
                    <a:pt x="15102" y="6274"/>
                    <a:pt x="15522" y="5914"/>
                  </a:cubicBezTo>
                  <a:cubicBezTo>
                    <a:pt x="15942" y="5554"/>
                    <a:pt x="16346" y="5246"/>
                    <a:pt x="16740" y="4886"/>
                  </a:cubicBezTo>
                  <a:cubicBezTo>
                    <a:pt x="17133" y="4526"/>
                    <a:pt x="17516" y="4114"/>
                    <a:pt x="17920" y="3754"/>
                  </a:cubicBezTo>
                  <a:cubicBezTo>
                    <a:pt x="18324" y="3394"/>
                    <a:pt x="18750" y="3086"/>
                    <a:pt x="19175" y="2726"/>
                  </a:cubicBezTo>
                  <a:cubicBezTo>
                    <a:pt x="19601" y="2366"/>
                    <a:pt x="20026" y="1954"/>
                    <a:pt x="20430" y="1491"/>
                  </a:cubicBezTo>
                  <a:cubicBezTo>
                    <a:pt x="20834" y="1029"/>
                    <a:pt x="2121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365750" y="33758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359400" y="54713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4300" y="2007635"/>
              <a:ext cx="571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300"/>
                    <a:pt x="6400" y="6600"/>
                    <a:pt x="8800" y="9800"/>
                  </a:cubicBezTo>
                  <a:cubicBezTo>
                    <a:pt x="11200" y="13000"/>
                    <a:pt x="12800" y="16100"/>
                    <a:pt x="14800" y="18050"/>
                  </a:cubicBezTo>
                  <a:cubicBezTo>
                    <a:pt x="16800" y="20000"/>
                    <a:pt x="192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41712" y="2306085"/>
              <a:ext cx="71650" cy="7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1" h="21240" fill="norm" stroke="1" extrusionOk="0">
                  <a:moveTo>
                    <a:pt x="8643" y="0"/>
                  </a:moveTo>
                  <a:cubicBezTo>
                    <a:pt x="6307" y="1705"/>
                    <a:pt x="3972" y="3411"/>
                    <a:pt x="2221" y="6253"/>
                  </a:cubicBezTo>
                  <a:cubicBezTo>
                    <a:pt x="470" y="9095"/>
                    <a:pt x="-698" y="13074"/>
                    <a:pt x="470" y="15916"/>
                  </a:cubicBezTo>
                  <a:cubicBezTo>
                    <a:pt x="1637" y="18758"/>
                    <a:pt x="5140" y="20463"/>
                    <a:pt x="8351" y="21032"/>
                  </a:cubicBezTo>
                  <a:cubicBezTo>
                    <a:pt x="11561" y="21600"/>
                    <a:pt x="14480" y="21032"/>
                    <a:pt x="16816" y="19042"/>
                  </a:cubicBezTo>
                  <a:cubicBezTo>
                    <a:pt x="19151" y="17053"/>
                    <a:pt x="20902" y="13642"/>
                    <a:pt x="18859" y="10516"/>
                  </a:cubicBezTo>
                  <a:cubicBezTo>
                    <a:pt x="16816" y="7389"/>
                    <a:pt x="10978" y="4547"/>
                    <a:pt x="514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05056" y="2038253"/>
              <a:ext cx="250645" cy="31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771" fill="norm" stroke="1" extrusionOk="0">
                  <a:moveTo>
                    <a:pt x="257" y="8122"/>
                  </a:moveTo>
                  <a:cubicBezTo>
                    <a:pt x="76" y="9817"/>
                    <a:pt x="-106" y="11511"/>
                    <a:pt x="76" y="13840"/>
                  </a:cubicBezTo>
                  <a:cubicBezTo>
                    <a:pt x="257" y="16169"/>
                    <a:pt x="802" y="19134"/>
                    <a:pt x="1165" y="20264"/>
                  </a:cubicBezTo>
                  <a:cubicBezTo>
                    <a:pt x="1528" y="21393"/>
                    <a:pt x="1709" y="20687"/>
                    <a:pt x="1800" y="17652"/>
                  </a:cubicBezTo>
                  <a:cubicBezTo>
                    <a:pt x="1891" y="14617"/>
                    <a:pt x="1891" y="9252"/>
                    <a:pt x="1981" y="6217"/>
                  </a:cubicBezTo>
                  <a:cubicBezTo>
                    <a:pt x="2072" y="3181"/>
                    <a:pt x="2254" y="2475"/>
                    <a:pt x="2707" y="1699"/>
                  </a:cubicBezTo>
                  <a:cubicBezTo>
                    <a:pt x="3161" y="922"/>
                    <a:pt x="3887" y="75"/>
                    <a:pt x="4523" y="5"/>
                  </a:cubicBezTo>
                  <a:cubicBezTo>
                    <a:pt x="5158" y="-66"/>
                    <a:pt x="5702" y="640"/>
                    <a:pt x="6065" y="1346"/>
                  </a:cubicBezTo>
                  <a:cubicBezTo>
                    <a:pt x="6428" y="2052"/>
                    <a:pt x="6610" y="2758"/>
                    <a:pt x="6973" y="3464"/>
                  </a:cubicBezTo>
                  <a:cubicBezTo>
                    <a:pt x="7336" y="4169"/>
                    <a:pt x="7881" y="4875"/>
                    <a:pt x="8607" y="5299"/>
                  </a:cubicBezTo>
                  <a:cubicBezTo>
                    <a:pt x="9333" y="5722"/>
                    <a:pt x="10240" y="5864"/>
                    <a:pt x="11420" y="5440"/>
                  </a:cubicBezTo>
                  <a:cubicBezTo>
                    <a:pt x="12600" y="5017"/>
                    <a:pt x="14052" y="4028"/>
                    <a:pt x="15050" y="3181"/>
                  </a:cubicBezTo>
                  <a:cubicBezTo>
                    <a:pt x="16049" y="2334"/>
                    <a:pt x="16593" y="1628"/>
                    <a:pt x="17138" y="993"/>
                  </a:cubicBezTo>
                  <a:cubicBezTo>
                    <a:pt x="17682" y="358"/>
                    <a:pt x="18227" y="-207"/>
                    <a:pt x="18681" y="358"/>
                  </a:cubicBezTo>
                  <a:cubicBezTo>
                    <a:pt x="19134" y="922"/>
                    <a:pt x="19497" y="2617"/>
                    <a:pt x="19770" y="5228"/>
                  </a:cubicBezTo>
                  <a:cubicBezTo>
                    <a:pt x="20042" y="7840"/>
                    <a:pt x="20223" y="11369"/>
                    <a:pt x="20496" y="13487"/>
                  </a:cubicBezTo>
                  <a:cubicBezTo>
                    <a:pt x="20768" y="15605"/>
                    <a:pt x="21131" y="16311"/>
                    <a:pt x="21494" y="17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280776" y="2052085"/>
              <a:ext cx="141625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82" fill="norm" stroke="1" extrusionOk="0">
                  <a:moveTo>
                    <a:pt x="1241" y="0"/>
                  </a:moveTo>
                  <a:cubicBezTo>
                    <a:pt x="924" y="5082"/>
                    <a:pt x="606" y="10165"/>
                    <a:pt x="447" y="13235"/>
                  </a:cubicBezTo>
                  <a:cubicBezTo>
                    <a:pt x="288" y="16306"/>
                    <a:pt x="288" y="17365"/>
                    <a:pt x="129" y="18424"/>
                  </a:cubicBezTo>
                  <a:cubicBezTo>
                    <a:pt x="-29" y="19482"/>
                    <a:pt x="-347" y="20541"/>
                    <a:pt x="1400" y="21071"/>
                  </a:cubicBezTo>
                  <a:cubicBezTo>
                    <a:pt x="3147" y="21600"/>
                    <a:pt x="6959" y="21600"/>
                    <a:pt x="10612" y="21176"/>
                  </a:cubicBezTo>
                  <a:cubicBezTo>
                    <a:pt x="14265" y="20753"/>
                    <a:pt x="17759" y="19906"/>
                    <a:pt x="2125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30945" y="1971651"/>
              <a:ext cx="183555" cy="29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51" fill="norm" stroke="1" extrusionOk="0">
                  <a:moveTo>
                    <a:pt x="21530" y="1243"/>
                  </a:moveTo>
                  <a:cubicBezTo>
                    <a:pt x="20785" y="622"/>
                    <a:pt x="20040" y="0"/>
                    <a:pt x="17558" y="0"/>
                  </a:cubicBezTo>
                  <a:cubicBezTo>
                    <a:pt x="15075" y="0"/>
                    <a:pt x="10854" y="622"/>
                    <a:pt x="7627" y="2098"/>
                  </a:cubicBezTo>
                  <a:cubicBezTo>
                    <a:pt x="4399" y="3574"/>
                    <a:pt x="2164" y="5905"/>
                    <a:pt x="1047" y="8858"/>
                  </a:cubicBezTo>
                  <a:cubicBezTo>
                    <a:pt x="-70" y="11810"/>
                    <a:pt x="-70" y="15384"/>
                    <a:pt x="54" y="17560"/>
                  </a:cubicBezTo>
                  <a:cubicBezTo>
                    <a:pt x="178" y="19735"/>
                    <a:pt x="427" y="20512"/>
                    <a:pt x="1171" y="20978"/>
                  </a:cubicBezTo>
                  <a:cubicBezTo>
                    <a:pt x="1916" y="21445"/>
                    <a:pt x="3158" y="21600"/>
                    <a:pt x="6385" y="21289"/>
                  </a:cubicBezTo>
                  <a:cubicBezTo>
                    <a:pt x="9613" y="20978"/>
                    <a:pt x="14827" y="20201"/>
                    <a:pt x="20040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555750" y="2147335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5840"/>
                    <a:pt x="6503" y="10080"/>
                    <a:pt x="10103" y="6480"/>
                  </a:cubicBezTo>
                  <a:cubicBezTo>
                    <a:pt x="13703" y="2880"/>
                    <a:pt x="176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609850" y="2109235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628900" y="205843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689820" y="2021781"/>
              <a:ext cx="108514" cy="21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68" fill="norm" stroke="1" extrusionOk="0">
                  <a:moveTo>
                    <a:pt x="19687" y="3562"/>
                  </a:moveTo>
                  <a:cubicBezTo>
                    <a:pt x="15687" y="2328"/>
                    <a:pt x="11687" y="1093"/>
                    <a:pt x="8687" y="476"/>
                  </a:cubicBezTo>
                  <a:cubicBezTo>
                    <a:pt x="5687" y="-141"/>
                    <a:pt x="3687" y="-141"/>
                    <a:pt x="2087" y="373"/>
                  </a:cubicBezTo>
                  <a:cubicBezTo>
                    <a:pt x="487" y="888"/>
                    <a:pt x="-713" y="1916"/>
                    <a:pt x="487" y="3768"/>
                  </a:cubicBezTo>
                  <a:cubicBezTo>
                    <a:pt x="1687" y="5619"/>
                    <a:pt x="5287" y="8293"/>
                    <a:pt x="9087" y="10659"/>
                  </a:cubicBezTo>
                  <a:cubicBezTo>
                    <a:pt x="12887" y="13025"/>
                    <a:pt x="16887" y="15082"/>
                    <a:pt x="18887" y="16625"/>
                  </a:cubicBezTo>
                  <a:cubicBezTo>
                    <a:pt x="20887" y="18168"/>
                    <a:pt x="20887" y="19196"/>
                    <a:pt x="19687" y="20019"/>
                  </a:cubicBezTo>
                  <a:cubicBezTo>
                    <a:pt x="18487" y="20842"/>
                    <a:pt x="16087" y="21459"/>
                    <a:pt x="12887" y="21356"/>
                  </a:cubicBezTo>
                  <a:cubicBezTo>
                    <a:pt x="9687" y="21253"/>
                    <a:pt x="5687" y="20430"/>
                    <a:pt x="1687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514638" y="2010720"/>
              <a:ext cx="155662" cy="20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56" fill="norm" stroke="1" extrusionOk="0">
                  <a:moveTo>
                    <a:pt x="15336" y="1662"/>
                  </a:moveTo>
                  <a:cubicBezTo>
                    <a:pt x="14169" y="781"/>
                    <a:pt x="13001" y="-101"/>
                    <a:pt x="10958" y="9"/>
                  </a:cubicBezTo>
                  <a:cubicBezTo>
                    <a:pt x="8915" y="119"/>
                    <a:pt x="5996" y="1221"/>
                    <a:pt x="3807" y="3756"/>
                  </a:cubicBezTo>
                  <a:cubicBezTo>
                    <a:pt x="1617" y="6291"/>
                    <a:pt x="158" y="10258"/>
                    <a:pt x="12" y="13675"/>
                  </a:cubicBezTo>
                  <a:cubicBezTo>
                    <a:pt x="-134" y="17091"/>
                    <a:pt x="1034" y="19956"/>
                    <a:pt x="4828" y="20728"/>
                  </a:cubicBezTo>
                  <a:cubicBezTo>
                    <a:pt x="8623" y="21499"/>
                    <a:pt x="15044" y="20177"/>
                    <a:pt x="21466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664890" y="2057872"/>
              <a:ext cx="107540" cy="15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20" fill="norm" stroke="1" extrusionOk="0">
                  <a:moveTo>
                    <a:pt x="13523" y="4397"/>
                  </a:moveTo>
                  <a:cubicBezTo>
                    <a:pt x="12277" y="3245"/>
                    <a:pt x="11030" y="2093"/>
                    <a:pt x="9161" y="2237"/>
                  </a:cubicBezTo>
                  <a:cubicBezTo>
                    <a:pt x="7292" y="2381"/>
                    <a:pt x="4800" y="3821"/>
                    <a:pt x="3138" y="6413"/>
                  </a:cubicBezTo>
                  <a:cubicBezTo>
                    <a:pt x="1477" y="9005"/>
                    <a:pt x="646" y="12749"/>
                    <a:pt x="230" y="15341"/>
                  </a:cubicBezTo>
                  <a:cubicBezTo>
                    <a:pt x="-185" y="17933"/>
                    <a:pt x="-185" y="19373"/>
                    <a:pt x="1477" y="20237"/>
                  </a:cubicBezTo>
                  <a:cubicBezTo>
                    <a:pt x="3138" y="21101"/>
                    <a:pt x="6461" y="21389"/>
                    <a:pt x="9784" y="20381"/>
                  </a:cubicBezTo>
                  <a:cubicBezTo>
                    <a:pt x="13107" y="19373"/>
                    <a:pt x="16430" y="17069"/>
                    <a:pt x="18507" y="13901"/>
                  </a:cubicBezTo>
                  <a:cubicBezTo>
                    <a:pt x="20584" y="10733"/>
                    <a:pt x="21415" y="6701"/>
                    <a:pt x="21000" y="4109"/>
                  </a:cubicBezTo>
                  <a:cubicBezTo>
                    <a:pt x="20584" y="1517"/>
                    <a:pt x="18923" y="365"/>
                    <a:pt x="17053" y="77"/>
                  </a:cubicBezTo>
                  <a:cubicBezTo>
                    <a:pt x="15184" y="-211"/>
                    <a:pt x="13107" y="365"/>
                    <a:pt x="11030" y="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820971" y="1987700"/>
              <a:ext cx="135080" cy="21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75" fill="norm" stroke="1" extrusionOk="0">
                  <a:moveTo>
                    <a:pt x="2265" y="8726"/>
                  </a:moveTo>
                  <a:cubicBezTo>
                    <a:pt x="2265" y="12224"/>
                    <a:pt x="2265" y="15721"/>
                    <a:pt x="1933" y="17984"/>
                  </a:cubicBezTo>
                  <a:cubicBezTo>
                    <a:pt x="1601" y="20246"/>
                    <a:pt x="936" y="21275"/>
                    <a:pt x="438" y="21275"/>
                  </a:cubicBezTo>
                  <a:cubicBezTo>
                    <a:pt x="-61" y="21275"/>
                    <a:pt x="-393" y="20246"/>
                    <a:pt x="936" y="16955"/>
                  </a:cubicBezTo>
                  <a:cubicBezTo>
                    <a:pt x="2265" y="13664"/>
                    <a:pt x="5256" y="8109"/>
                    <a:pt x="7250" y="4921"/>
                  </a:cubicBezTo>
                  <a:cubicBezTo>
                    <a:pt x="9244" y="1732"/>
                    <a:pt x="10241" y="909"/>
                    <a:pt x="11570" y="395"/>
                  </a:cubicBezTo>
                  <a:cubicBezTo>
                    <a:pt x="12899" y="-119"/>
                    <a:pt x="14561" y="-325"/>
                    <a:pt x="16222" y="1012"/>
                  </a:cubicBezTo>
                  <a:cubicBezTo>
                    <a:pt x="17884" y="2349"/>
                    <a:pt x="19545" y="5229"/>
                    <a:pt x="20376" y="8109"/>
                  </a:cubicBezTo>
                  <a:cubicBezTo>
                    <a:pt x="21207" y="10989"/>
                    <a:pt x="21207" y="13869"/>
                    <a:pt x="21207" y="1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037389" y="1971236"/>
              <a:ext cx="83762" cy="22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19" fill="norm" stroke="1" extrusionOk="0">
                  <a:moveTo>
                    <a:pt x="20848" y="1020"/>
                  </a:moveTo>
                  <a:cubicBezTo>
                    <a:pt x="18741" y="431"/>
                    <a:pt x="16633" y="-158"/>
                    <a:pt x="13209" y="38"/>
                  </a:cubicBezTo>
                  <a:cubicBezTo>
                    <a:pt x="9785" y="235"/>
                    <a:pt x="5043" y="1217"/>
                    <a:pt x="2409" y="2886"/>
                  </a:cubicBezTo>
                  <a:cubicBezTo>
                    <a:pt x="-225" y="4555"/>
                    <a:pt x="-752" y="6911"/>
                    <a:pt x="1092" y="8875"/>
                  </a:cubicBezTo>
                  <a:cubicBezTo>
                    <a:pt x="2936" y="10838"/>
                    <a:pt x="7150" y="12409"/>
                    <a:pt x="9785" y="13686"/>
                  </a:cubicBezTo>
                  <a:cubicBezTo>
                    <a:pt x="12419" y="14962"/>
                    <a:pt x="13472" y="15944"/>
                    <a:pt x="13999" y="17122"/>
                  </a:cubicBezTo>
                  <a:cubicBezTo>
                    <a:pt x="14526" y="18300"/>
                    <a:pt x="14526" y="19675"/>
                    <a:pt x="12946" y="20460"/>
                  </a:cubicBezTo>
                  <a:cubicBezTo>
                    <a:pt x="11365" y="21246"/>
                    <a:pt x="8204" y="21442"/>
                    <a:pt x="6097" y="20951"/>
                  </a:cubicBezTo>
                  <a:cubicBezTo>
                    <a:pt x="3989" y="20460"/>
                    <a:pt x="2936" y="19282"/>
                    <a:pt x="1882" y="1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178300" y="2039385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191000" y="1950485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270286" y="1972428"/>
              <a:ext cx="85815" cy="22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8" fill="norm" stroke="1" extrusionOk="0">
                  <a:moveTo>
                    <a:pt x="21359" y="330"/>
                  </a:moveTo>
                  <a:cubicBezTo>
                    <a:pt x="16091" y="128"/>
                    <a:pt x="10822" y="-74"/>
                    <a:pt x="6871" y="27"/>
                  </a:cubicBezTo>
                  <a:cubicBezTo>
                    <a:pt x="2920" y="128"/>
                    <a:pt x="286" y="532"/>
                    <a:pt x="22" y="1844"/>
                  </a:cubicBezTo>
                  <a:cubicBezTo>
                    <a:pt x="-241" y="3156"/>
                    <a:pt x="1866" y="5376"/>
                    <a:pt x="5291" y="7900"/>
                  </a:cubicBezTo>
                  <a:cubicBezTo>
                    <a:pt x="8715" y="10423"/>
                    <a:pt x="13457" y="13249"/>
                    <a:pt x="16091" y="15268"/>
                  </a:cubicBezTo>
                  <a:cubicBezTo>
                    <a:pt x="18725" y="17287"/>
                    <a:pt x="19252" y="18498"/>
                    <a:pt x="18461" y="19406"/>
                  </a:cubicBezTo>
                  <a:cubicBezTo>
                    <a:pt x="17671" y="20315"/>
                    <a:pt x="15564" y="20920"/>
                    <a:pt x="12930" y="21223"/>
                  </a:cubicBezTo>
                  <a:cubicBezTo>
                    <a:pt x="10296" y="21526"/>
                    <a:pt x="7135" y="21526"/>
                    <a:pt x="5291" y="20214"/>
                  </a:cubicBezTo>
                  <a:cubicBezTo>
                    <a:pt x="3447" y="18902"/>
                    <a:pt x="2920" y="16277"/>
                    <a:pt x="2393" y="13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402474" y="1798085"/>
              <a:ext cx="106026" cy="38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91" fill="norm" stroke="1" extrusionOk="0">
                  <a:moveTo>
                    <a:pt x="19944" y="0"/>
                  </a:moveTo>
                  <a:cubicBezTo>
                    <a:pt x="15709" y="2671"/>
                    <a:pt x="11474" y="5342"/>
                    <a:pt x="8086" y="8419"/>
                  </a:cubicBezTo>
                  <a:cubicBezTo>
                    <a:pt x="4697" y="11497"/>
                    <a:pt x="2156" y="14981"/>
                    <a:pt x="886" y="17129"/>
                  </a:cubicBezTo>
                  <a:cubicBezTo>
                    <a:pt x="-385" y="19277"/>
                    <a:pt x="-385" y="20090"/>
                    <a:pt x="1521" y="20671"/>
                  </a:cubicBezTo>
                  <a:cubicBezTo>
                    <a:pt x="3427" y="21252"/>
                    <a:pt x="7239" y="21600"/>
                    <a:pt x="10839" y="21252"/>
                  </a:cubicBezTo>
                  <a:cubicBezTo>
                    <a:pt x="14439" y="20903"/>
                    <a:pt x="17827" y="19858"/>
                    <a:pt x="21215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419600" y="1970345"/>
              <a:ext cx="342951" cy="20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92" fill="norm" stroke="1" extrusionOk="0">
                  <a:moveTo>
                    <a:pt x="0" y="4591"/>
                  </a:moveTo>
                  <a:cubicBezTo>
                    <a:pt x="2253" y="4814"/>
                    <a:pt x="4506" y="5036"/>
                    <a:pt x="6361" y="5370"/>
                  </a:cubicBezTo>
                  <a:cubicBezTo>
                    <a:pt x="8216" y="5704"/>
                    <a:pt x="9674" y="6150"/>
                    <a:pt x="10601" y="5927"/>
                  </a:cubicBezTo>
                  <a:cubicBezTo>
                    <a:pt x="11529" y="5704"/>
                    <a:pt x="11926" y="4814"/>
                    <a:pt x="12191" y="3812"/>
                  </a:cubicBezTo>
                  <a:cubicBezTo>
                    <a:pt x="12456" y="2810"/>
                    <a:pt x="12589" y="1696"/>
                    <a:pt x="12258" y="917"/>
                  </a:cubicBezTo>
                  <a:cubicBezTo>
                    <a:pt x="11926" y="137"/>
                    <a:pt x="11131" y="-308"/>
                    <a:pt x="10270" y="249"/>
                  </a:cubicBezTo>
                  <a:cubicBezTo>
                    <a:pt x="9409" y="805"/>
                    <a:pt x="8481" y="2364"/>
                    <a:pt x="7818" y="5148"/>
                  </a:cubicBezTo>
                  <a:cubicBezTo>
                    <a:pt x="7156" y="7931"/>
                    <a:pt x="6758" y="11939"/>
                    <a:pt x="6692" y="14612"/>
                  </a:cubicBezTo>
                  <a:cubicBezTo>
                    <a:pt x="6626" y="17284"/>
                    <a:pt x="6891" y="18620"/>
                    <a:pt x="7421" y="19399"/>
                  </a:cubicBezTo>
                  <a:cubicBezTo>
                    <a:pt x="7951" y="20179"/>
                    <a:pt x="8746" y="20401"/>
                    <a:pt x="9939" y="19399"/>
                  </a:cubicBezTo>
                  <a:cubicBezTo>
                    <a:pt x="11131" y="18397"/>
                    <a:pt x="12721" y="16170"/>
                    <a:pt x="13782" y="14055"/>
                  </a:cubicBezTo>
                  <a:cubicBezTo>
                    <a:pt x="14842" y="11939"/>
                    <a:pt x="15372" y="9935"/>
                    <a:pt x="15769" y="8377"/>
                  </a:cubicBezTo>
                  <a:cubicBezTo>
                    <a:pt x="16167" y="6818"/>
                    <a:pt x="16432" y="5704"/>
                    <a:pt x="16498" y="5704"/>
                  </a:cubicBezTo>
                  <a:cubicBezTo>
                    <a:pt x="16564" y="5704"/>
                    <a:pt x="16432" y="6818"/>
                    <a:pt x="16101" y="8711"/>
                  </a:cubicBezTo>
                  <a:cubicBezTo>
                    <a:pt x="15769" y="10603"/>
                    <a:pt x="15239" y="13276"/>
                    <a:pt x="14908" y="15168"/>
                  </a:cubicBezTo>
                  <a:cubicBezTo>
                    <a:pt x="14577" y="17061"/>
                    <a:pt x="14444" y="18174"/>
                    <a:pt x="14444" y="18174"/>
                  </a:cubicBezTo>
                  <a:cubicBezTo>
                    <a:pt x="14444" y="18174"/>
                    <a:pt x="14577" y="17061"/>
                    <a:pt x="15239" y="14723"/>
                  </a:cubicBezTo>
                  <a:cubicBezTo>
                    <a:pt x="15902" y="12385"/>
                    <a:pt x="17094" y="8822"/>
                    <a:pt x="17956" y="6706"/>
                  </a:cubicBezTo>
                  <a:cubicBezTo>
                    <a:pt x="18817" y="4591"/>
                    <a:pt x="19347" y="3923"/>
                    <a:pt x="19944" y="4146"/>
                  </a:cubicBezTo>
                  <a:cubicBezTo>
                    <a:pt x="20540" y="4368"/>
                    <a:pt x="21202" y="5482"/>
                    <a:pt x="21401" y="8488"/>
                  </a:cubicBezTo>
                  <a:cubicBezTo>
                    <a:pt x="21600" y="11494"/>
                    <a:pt x="21335" y="16393"/>
                    <a:pt x="2107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851399" y="1779035"/>
              <a:ext cx="88901" cy="41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8000" y="3102"/>
                    <a:pt x="14400" y="6203"/>
                    <a:pt x="10800" y="9194"/>
                  </a:cubicBezTo>
                  <a:cubicBezTo>
                    <a:pt x="7200" y="12185"/>
                    <a:pt x="3600" y="15065"/>
                    <a:pt x="1800" y="16837"/>
                  </a:cubicBezTo>
                  <a:cubicBezTo>
                    <a:pt x="0" y="18609"/>
                    <a:pt x="0" y="19274"/>
                    <a:pt x="0" y="19883"/>
                  </a:cubicBezTo>
                  <a:cubicBezTo>
                    <a:pt x="0" y="20492"/>
                    <a:pt x="0" y="21046"/>
                    <a:pt x="1543" y="21323"/>
                  </a:cubicBezTo>
                  <a:cubicBezTo>
                    <a:pt x="3086" y="21600"/>
                    <a:pt x="6171" y="21600"/>
                    <a:pt x="9257" y="21323"/>
                  </a:cubicBezTo>
                  <a:cubicBezTo>
                    <a:pt x="12343" y="21046"/>
                    <a:pt x="15429" y="20492"/>
                    <a:pt x="1851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876800" y="1963185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8867" y="3399231"/>
              <a:ext cx="201483" cy="34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7" fill="norm" stroke="1" extrusionOk="0">
                  <a:moveTo>
                    <a:pt x="6567" y="3868"/>
                  </a:moveTo>
                  <a:cubicBezTo>
                    <a:pt x="5667" y="3476"/>
                    <a:pt x="4767" y="3083"/>
                    <a:pt x="4654" y="2625"/>
                  </a:cubicBezTo>
                  <a:cubicBezTo>
                    <a:pt x="4542" y="2166"/>
                    <a:pt x="5217" y="1643"/>
                    <a:pt x="6904" y="1119"/>
                  </a:cubicBezTo>
                  <a:cubicBezTo>
                    <a:pt x="8592" y="596"/>
                    <a:pt x="11292" y="72"/>
                    <a:pt x="13092" y="6"/>
                  </a:cubicBezTo>
                  <a:cubicBezTo>
                    <a:pt x="14892" y="-59"/>
                    <a:pt x="15792" y="334"/>
                    <a:pt x="16354" y="1381"/>
                  </a:cubicBezTo>
                  <a:cubicBezTo>
                    <a:pt x="16917" y="2428"/>
                    <a:pt x="17142" y="4130"/>
                    <a:pt x="15679" y="6552"/>
                  </a:cubicBezTo>
                  <a:cubicBezTo>
                    <a:pt x="14217" y="8974"/>
                    <a:pt x="11067" y="12116"/>
                    <a:pt x="8367" y="14472"/>
                  </a:cubicBezTo>
                  <a:cubicBezTo>
                    <a:pt x="5667" y="16828"/>
                    <a:pt x="3417" y="18399"/>
                    <a:pt x="1955" y="19446"/>
                  </a:cubicBezTo>
                  <a:cubicBezTo>
                    <a:pt x="492" y="20494"/>
                    <a:pt x="-183" y="21017"/>
                    <a:pt x="42" y="21279"/>
                  </a:cubicBezTo>
                  <a:cubicBezTo>
                    <a:pt x="267" y="21541"/>
                    <a:pt x="1392" y="21541"/>
                    <a:pt x="4542" y="21083"/>
                  </a:cubicBezTo>
                  <a:cubicBezTo>
                    <a:pt x="7692" y="20625"/>
                    <a:pt x="12867" y="19708"/>
                    <a:pt x="16017" y="19119"/>
                  </a:cubicBezTo>
                  <a:cubicBezTo>
                    <a:pt x="19167" y="18530"/>
                    <a:pt x="20292" y="18268"/>
                    <a:pt x="21417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21647" y="3595135"/>
              <a:ext cx="74896" cy="6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240" fill="norm" stroke="1" extrusionOk="0">
                  <a:moveTo>
                    <a:pt x="9364" y="0"/>
                  </a:moveTo>
                  <a:cubicBezTo>
                    <a:pt x="6445" y="0"/>
                    <a:pt x="3526" y="0"/>
                    <a:pt x="1775" y="2160"/>
                  </a:cubicBezTo>
                  <a:cubicBezTo>
                    <a:pt x="24" y="4320"/>
                    <a:pt x="-560" y="8640"/>
                    <a:pt x="608" y="12240"/>
                  </a:cubicBezTo>
                  <a:cubicBezTo>
                    <a:pt x="1775" y="15840"/>
                    <a:pt x="4694" y="18720"/>
                    <a:pt x="7613" y="20160"/>
                  </a:cubicBezTo>
                  <a:cubicBezTo>
                    <a:pt x="10532" y="21600"/>
                    <a:pt x="13451" y="21600"/>
                    <a:pt x="15786" y="20160"/>
                  </a:cubicBezTo>
                  <a:cubicBezTo>
                    <a:pt x="18121" y="18720"/>
                    <a:pt x="19872" y="15840"/>
                    <a:pt x="20456" y="12600"/>
                  </a:cubicBezTo>
                  <a:cubicBezTo>
                    <a:pt x="21040" y="9360"/>
                    <a:pt x="20456" y="5760"/>
                    <a:pt x="17245" y="3960"/>
                  </a:cubicBezTo>
                  <a:cubicBezTo>
                    <a:pt x="14035" y="2160"/>
                    <a:pt x="8197" y="2160"/>
                    <a:pt x="2359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96950" y="3285876"/>
              <a:ext cx="279400" cy="38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7053"/>
                  </a:moveTo>
                  <a:cubicBezTo>
                    <a:pt x="491" y="11349"/>
                    <a:pt x="982" y="15645"/>
                    <a:pt x="1227" y="18152"/>
                  </a:cubicBezTo>
                  <a:cubicBezTo>
                    <a:pt x="1473" y="20658"/>
                    <a:pt x="1473" y="21374"/>
                    <a:pt x="1391" y="21433"/>
                  </a:cubicBezTo>
                  <a:cubicBezTo>
                    <a:pt x="1309" y="21493"/>
                    <a:pt x="1145" y="20896"/>
                    <a:pt x="1064" y="18450"/>
                  </a:cubicBezTo>
                  <a:cubicBezTo>
                    <a:pt x="982" y="16003"/>
                    <a:pt x="982" y="11707"/>
                    <a:pt x="1227" y="8664"/>
                  </a:cubicBezTo>
                  <a:cubicBezTo>
                    <a:pt x="1473" y="5621"/>
                    <a:pt x="1964" y="3831"/>
                    <a:pt x="2618" y="2459"/>
                  </a:cubicBezTo>
                  <a:cubicBezTo>
                    <a:pt x="3273" y="1086"/>
                    <a:pt x="4091" y="132"/>
                    <a:pt x="4745" y="12"/>
                  </a:cubicBezTo>
                  <a:cubicBezTo>
                    <a:pt x="5400" y="-107"/>
                    <a:pt x="5891" y="609"/>
                    <a:pt x="6627" y="2339"/>
                  </a:cubicBezTo>
                  <a:cubicBezTo>
                    <a:pt x="7364" y="4070"/>
                    <a:pt x="8345" y="6815"/>
                    <a:pt x="9164" y="8366"/>
                  </a:cubicBezTo>
                  <a:cubicBezTo>
                    <a:pt x="9982" y="9917"/>
                    <a:pt x="10636" y="10275"/>
                    <a:pt x="11373" y="10275"/>
                  </a:cubicBezTo>
                  <a:cubicBezTo>
                    <a:pt x="12109" y="10275"/>
                    <a:pt x="12927" y="9917"/>
                    <a:pt x="13991" y="8664"/>
                  </a:cubicBezTo>
                  <a:cubicBezTo>
                    <a:pt x="15055" y="7411"/>
                    <a:pt x="16364" y="5263"/>
                    <a:pt x="17345" y="3831"/>
                  </a:cubicBezTo>
                  <a:cubicBezTo>
                    <a:pt x="18327" y="2399"/>
                    <a:pt x="18982" y="1683"/>
                    <a:pt x="19391" y="1743"/>
                  </a:cubicBezTo>
                  <a:cubicBezTo>
                    <a:pt x="19800" y="1802"/>
                    <a:pt x="19964" y="2638"/>
                    <a:pt x="20045" y="5562"/>
                  </a:cubicBezTo>
                  <a:cubicBezTo>
                    <a:pt x="20127" y="8485"/>
                    <a:pt x="20127" y="13497"/>
                    <a:pt x="20127" y="16302"/>
                  </a:cubicBezTo>
                  <a:cubicBezTo>
                    <a:pt x="20127" y="19106"/>
                    <a:pt x="20127" y="19703"/>
                    <a:pt x="20209" y="19703"/>
                  </a:cubicBezTo>
                  <a:cubicBezTo>
                    <a:pt x="20291" y="19703"/>
                    <a:pt x="20455" y="19106"/>
                    <a:pt x="20700" y="18450"/>
                  </a:cubicBezTo>
                  <a:cubicBezTo>
                    <a:pt x="20945" y="17794"/>
                    <a:pt x="21273" y="17078"/>
                    <a:pt x="21600" y="16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363521" y="3296685"/>
              <a:ext cx="160479" cy="32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1" fill="norm" stroke="1" extrusionOk="0">
                  <a:moveTo>
                    <a:pt x="4437" y="0"/>
                  </a:moveTo>
                  <a:cubicBezTo>
                    <a:pt x="3876" y="3439"/>
                    <a:pt x="3315" y="6879"/>
                    <a:pt x="2613" y="10043"/>
                  </a:cubicBezTo>
                  <a:cubicBezTo>
                    <a:pt x="1912" y="13208"/>
                    <a:pt x="1071" y="16097"/>
                    <a:pt x="510" y="18092"/>
                  </a:cubicBezTo>
                  <a:cubicBezTo>
                    <a:pt x="-51" y="20087"/>
                    <a:pt x="-332" y="21187"/>
                    <a:pt x="650" y="21394"/>
                  </a:cubicBezTo>
                  <a:cubicBezTo>
                    <a:pt x="1632" y="21600"/>
                    <a:pt x="3876" y="20912"/>
                    <a:pt x="7523" y="20155"/>
                  </a:cubicBezTo>
                  <a:cubicBezTo>
                    <a:pt x="11169" y="19399"/>
                    <a:pt x="16219" y="18573"/>
                    <a:pt x="21268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581760" y="3254050"/>
              <a:ext cx="177190" cy="3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0" fill="norm" stroke="1" extrusionOk="0">
                  <a:moveTo>
                    <a:pt x="21526" y="1829"/>
                  </a:moveTo>
                  <a:cubicBezTo>
                    <a:pt x="21526" y="1182"/>
                    <a:pt x="21526" y="536"/>
                    <a:pt x="20497" y="212"/>
                  </a:cubicBezTo>
                  <a:cubicBezTo>
                    <a:pt x="19469" y="-111"/>
                    <a:pt x="17412" y="-111"/>
                    <a:pt x="14712" y="536"/>
                  </a:cubicBezTo>
                  <a:cubicBezTo>
                    <a:pt x="12012" y="1182"/>
                    <a:pt x="8669" y="2476"/>
                    <a:pt x="6226" y="4351"/>
                  </a:cubicBezTo>
                  <a:cubicBezTo>
                    <a:pt x="3783" y="6227"/>
                    <a:pt x="2240" y="8684"/>
                    <a:pt x="1340" y="11077"/>
                  </a:cubicBezTo>
                  <a:cubicBezTo>
                    <a:pt x="440" y="13470"/>
                    <a:pt x="183" y="15798"/>
                    <a:pt x="55" y="17350"/>
                  </a:cubicBezTo>
                  <a:cubicBezTo>
                    <a:pt x="-74" y="18902"/>
                    <a:pt x="-74" y="19678"/>
                    <a:pt x="1212" y="20325"/>
                  </a:cubicBezTo>
                  <a:cubicBezTo>
                    <a:pt x="2497" y="20972"/>
                    <a:pt x="5069" y="21489"/>
                    <a:pt x="8669" y="21360"/>
                  </a:cubicBezTo>
                  <a:cubicBezTo>
                    <a:pt x="12269" y="21230"/>
                    <a:pt x="16897" y="20454"/>
                    <a:pt x="21526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600200" y="3449085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00"/>
                    <a:pt x="7200" y="10400"/>
                    <a:pt x="10800" y="68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724150" y="3410985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749550" y="329033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800350" y="3259593"/>
              <a:ext cx="125496" cy="23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7" fill="norm" stroke="1" extrusionOk="0">
                  <a:moveTo>
                    <a:pt x="19121" y="1615"/>
                  </a:moveTo>
                  <a:cubicBezTo>
                    <a:pt x="15580" y="1047"/>
                    <a:pt x="12039" y="478"/>
                    <a:pt x="9384" y="194"/>
                  </a:cubicBezTo>
                  <a:cubicBezTo>
                    <a:pt x="6728" y="-90"/>
                    <a:pt x="4957" y="-90"/>
                    <a:pt x="3718" y="384"/>
                  </a:cubicBezTo>
                  <a:cubicBezTo>
                    <a:pt x="2479" y="857"/>
                    <a:pt x="1770" y="1805"/>
                    <a:pt x="3541" y="3605"/>
                  </a:cubicBezTo>
                  <a:cubicBezTo>
                    <a:pt x="5311" y="5405"/>
                    <a:pt x="9561" y="8057"/>
                    <a:pt x="13102" y="10142"/>
                  </a:cubicBezTo>
                  <a:cubicBezTo>
                    <a:pt x="16643" y="12226"/>
                    <a:pt x="19475" y="13742"/>
                    <a:pt x="20538" y="15542"/>
                  </a:cubicBezTo>
                  <a:cubicBezTo>
                    <a:pt x="21600" y="17342"/>
                    <a:pt x="20892" y="19426"/>
                    <a:pt x="17528" y="20468"/>
                  </a:cubicBezTo>
                  <a:cubicBezTo>
                    <a:pt x="14164" y="21510"/>
                    <a:pt x="8144" y="21510"/>
                    <a:pt x="4780" y="21321"/>
                  </a:cubicBezTo>
                  <a:cubicBezTo>
                    <a:pt x="1416" y="21131"/>
                    <a:pt x="708" y="20752"/>
                    <a:pt x="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633289" y="3165043"/>
              <a:ext cx="161895" cy="42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0" fill="norm" stroke="1" extrusionOk="0">
                  <a:moveTo>
                    <a:pt x="10796" y="8896"/>
                  </a:moveTo>
                  <a:cubicBezTo>
                    <a:pt x="8272" y="11890"/>
                    <a:pt x="5747" y="14884"/>
                    <a:pt x="4344" y="16649"/>
                  </a:cubicBezTo>
                  <a:cubicBezTo>
                    <a:pt x="2942" y="18413"/>
                    <a:pt x="2661" y="18948"/>
                    <a:pt x="2100" y="19643"/>
                  </a:cubicBezTo>
                  <a:cubicBezTo>
                    <a:pt x="1539" y="20338"/>
                    <a:pt x="698" y="21193"/>
                    <a:pt x="277" y="21354"/>
                  </a:cubicBezTo>
                  <a:cubicBezTo>
                    <a:pt x="-144" y="21514"/>
                    <a:pt x="-144" y="20979"/>
                    <a:pt x="698" y="19001"/>
                  </a:cubicBezTo>
                  <a:cubicBezTo>
                    <a:pt x="1539" y="17023"/>
                    <a:pt x="3222" y="13601"/>
                    <a:pt x="5326" y="10607"/>
                  </a:cubicBezTo>
                  <a:cubicBezTo>
                    <a:pt x="7430" y="7613"/>
                    <a:pt x="9955" y="5047"/>
                    <a:pt x="11638" y="3443"/>
                  </a:cubicBezTo>
                  <a:cubicBezTo>
                    <a:pt x="13321" y="1839"/>
                    <a:pt x="14162" y="1197"/>
                    <a:pt x="15285" y="716"/>
                  </a:cubicBezTo>
                  <a:cubicBezTo>
                    <a:pt x="16407" y="235"/>
                    <a:pt x="17809" y="-86"/>
                    <a:pt x="18791" y="21"/>
                  </a:cubicBezTo>
                  <a:cubicBezTo>
                    <a:pt x="19773" y="128"/>
                    <a:pt x="20334" y="663"/>
                    <a:pt x="20755" y="2801"/>
                  </a:cubicBezTo>
                  <a:cubicBezTo>
                    <a:pt x="21175" y="4940"/>
                    <a:pt x="21456" y="8682"/>
                    <a:pt x="21456" y="11302"/>
                  </a:cubicBezTo>
                  <a:cubicBezTo>
                    <a:pt x="21456" y="13922"/>
                    <a:pt x="21175" y="15419"/>
                    <a:pt x="20614" y="16863"/>
                  </a:cubicBezTo>
                  <a:cubicBezTo>
                    <a:pt x="20053" y="18306"/>
                    <a:pt x="19212" y="19696"/>
                    <a:pt x="18370" y="20070"/>
                  </a:cubicBezTo>
                  <a:cubicBezTo>
                    <a:pt x="17529" y="20445"/>
                    <a:pt x="16687" y="19803"/>
                    <a:pt x="15846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671297" y="3372885"/>
              <a:ext cx="1577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4184" y="21600"/>
                  </a:moveTo>
                  <a:cubicBezTo>
                    <a:pt x="2168" y="16200"/>
                    <a:pt x="152" y="10800"/>
                    <a:pt x="8" y="8100"/>
                  </a:cubicBezTo>
                  <a:cubicBezTo>
                    <a:pt x="-136" y="5400"/>
                    <a:pt x="1592" y="5400"/>
                    <a:pt x="5480" y="4500"/>
                  </a:cubicBezTo>
                  <a:cubicBezTo>
                    <a:pt x="9368" y="3600"/>
                    <a:pt x="15416" y="18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890090" y="3176035"/>
              <a:ext cx="212011" cy="3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5" fill="norm" stroke="1" extrusionOk="0">
                  <a:moveTo>
                    <a:pt x="4740" y="9805"/>
                  </a:moveTo>
                  <a:cubicBezTo>
                    <a:pt x="3243" y="13216"/>
                    <a:pt x="1746" y="16626"/>
                    <a:pt x="890" y="17195"/>
                  </a:cubicBezTo>
                  <a:cubicBezTo>
                    <a:pt x="35" y="17763"/>
                    <a:pt x="-179" y="15489"/>
                    <a:pt x="142" y="12718"/>
                  </a:cubicBezTo>
                  <a:cubicBezTo>
                    <a:pt x="463" y="9947"/>
                    <a:pt x="1318" y="6679"/>
                    <a:pt x="1853" y="4689"/>
                  </a:cubicBezTo>
                  <a:cubicBezTo>
                    <a:pt x="2387" y="2700"/>
                    <a:pt x="2601" y="1989"/>
                    <a:pt x="3136" y="1989"/>
                  </a:cubicBezTo>
                  <a:cubicBezTo>
                    <a:pt x="3671" y="1989"/>
                    <a:pt x="4526" y="2700"/>
                    <a:pt x="5809" y="5329"/>
                  </a:cubicBezTo>
                  <a:cubicBezTo>
                    <a:pt x="7092" y="7958"/>
                    <a:pt x="8803" y="12505"/>
                    <a:pt x="9872" y="15276"/>
                  </a:cubicBezTo>
                  <a:cubicBezTo>
                    <a:pt x="10942" y="18047"/>
                    <a:pt x="11370" y="19042"/>
                    <a:pt x="11797" y="19895"/>
                  </a:cubicBezTo>
                  <a:cubicBezTo>
                    <a:pt x="12225" y="20747"/>
                    <a:pt x="12653" y="21458"/>
                    <a:pt x="13187" y="21529"/>
                  </a:cubicBezTo>
                  <a:cubicBezTo>
                    <a:pt x="13722" y="21600"/>
                    <a:pt x="14364" y="21032"/>
                    <a:pt x="15219" y="18687"/>
                  </a:cubicBezTo>
                  <a:cubicBezTo>
                    <a:pt x="16074" y="16342"/>
                    <a:pt x="17144" y="12221"/>
                    <a:pt x="18213" y="8811"/>
                  </a:cubicBezTo>
                  <a:cubicBezTo>
                    <a:pt x="19282" y="5400"/>
                    <a:pt x="20352" y="27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829050" y="3389490"/>
              <a:ext cx="34661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2" fill="norm" stroke="1" extrusionOk="0">
                  <a:moveTo>
                    <a:pt x="0" y="272"/>
                  </a:moveTo>
                  <a:cubicBezTo>
                    <a:pt x="6353" y="37"/>
                    <a:pt x="12706" y="-198"/>
                    <a:pt x="16518" y="272"/>
                  </a:cubicBezTo>
                  <a:cubicBezTo>
                    <a:pt x="20329" y="741"/>
                    <a:pt x="21600" y="1915"/>
                    <a:pt x="20329" y="4498"/>
                  </a:cubicBezTo>
                  <a:cubicBezTo>
                    <a:pt x="19059" y="7080"/>
                    <a:pt x="15247" y="11072"/>
                    <a:pt x="12706" y="14124"/>
                  </a:cubicBezTo>
                  <a:cubicBezTo>
                    <a:pt x="10165" y="17176"/>
                    <a:pt x="8894" y="19289"/>
                    <a:pt x="762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603750" y="3339912"/>
              <a:ext cx="234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49" y="4868"/>
                    <a:pt x="10897" y="-1303"/>
                    <a:pt x="14497" y="240"/>
                  </a:cubicBezTo>
                  <a:cubicBezTo>
                    <a:pt x="18097" y="1783"/>
                    <a:pt x="1984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635500" y="3385585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364"/>
                    <a:pt x="11721" y="11127"/>
                    <a:pt x="15321" y="7527"/>
                  </a:cubicBezTo>
                  <a:cubicBezTo>
                    <a:pt x="18921" y="3927"/>
                    <a:pt x="2026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832349" y="3277635"/>
              <a:ext cx="18067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0" y="0"/>
                  </a:moveTo>
                  <a:cubicBezTo>
                    <a:pt x="3436" y="655"/>
                    <a:pt x="6873" y="1309"/>
                    <a:pt x="10555" y="2727"/>
                  </a:cubicBezTo>
                  <a:cubicBezTo>
                    <a:pt x="14236" y="4145"/>
                    <a:pt x="18164" y="6327"/>
                    <a:pt x="19882" y="8618"/>
                  </a:cubicBezTo>
                  <a:cubicBezTo>
                    <a:pt x="21600" y="10909"/>
                    <a:pt x="21109" y="13309"/>
                    <a:pt x="19391" y="15491"/>
                  </a:cubicBezTo>
                  <a:cubicBezTo>
                    <a:pt x="17673" y="17673"/>
                    <a:pt x="14727" y="19636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829800" y="3203009"/>
              <a:ext cx="291600" cy="31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6" fill="norm" stroke="1" extrusionOk="0">
                  <a:moveTo>
                    <a:pt x="12084" y="3349"/>
                  </a:moveTo>
                  <a:cubicBezTo>
                    <a:pt x="12084" y="2629"/>
                    <a:pt x="12084" y="1909"/>
                    <a:pt x="11773" y="1333"/>
                  </a:cubicBezTo>
                  <a:cubicBezTo>
                    <a:pt x="11463" y="757"/>
                    <a:pt x="10841" y="325"/>
                    <a:pt x="10064" y="109"/>
                  </a:cubicBezTo>
                  <a:cubicBezTo>
                    <a:pt x="9287" y="-107"/>
                    <a:pt x="8355" y="-107"/>
                    <a:pt x="6879" y="1117"/>
                  </a:cubicBezTo>
                  <a:cubicBezTo>
                    <a:pt x="5402" y="2341"/>
                    <a:pt x="3382" y="4789"/>
                    <a:pt x="1984" y="7885"/>
                  </a:cubicBezTo>
                  <a:cubicBezTo>
                    <a:pt x="585" y="10981"/>
                    <a:pt x="-192" y="14725"/>
                    <a:pt x="41" y="17101"/>
                  </a:cubicBezTo>
                  <a:cubicBezTo>
                    <a:pt x="274" y="19477"/>
                    <a:pt x="1517" y="20485"/>
                    <a:pt x="2994" y="20989"/>
                  </a:cubicBezTo>
                  <a:cubicBezTo>
                    <a:pt x="4470" y="21493"/>
                    <a:pt x="6179" y="21493"/>
                    <a:pt x="8355" y="20269"/>
                  </a:cubicBezTo>
                  <a:cubicBezTo>
                    <a:pt x="10530" y="19045"/>
                    <a:pt x="13172" y="16597"/>
                    <a:pt x="14881" y="14077"/>
                  </a:cubicBezTo>
                  <a:cubicBezTo>
                    <a:pt x="16591" y="11557"/>
                    <a:pt x="17368" y="8965"/>
                    <a:pt x="17445" y="6877"/>
                  </a:cubicBezTo>
                  <a:cubicBezTo>
                    <a:pt x="17523" y="4789"/>
                    <a:pt x="16902" y="3205"/>
                    <a:pt x="14959" y="2125"/>
                  </a:cubicBezTo>
                  <a:cubicBezTo>
                    <a:pt x="13017" y="1045"/>
                    <a:pt x="9753" y="469"/>
                    <a:pt x="7733" y="253"/>
                  </a:cubicBezTo>
                  <a:cubicBezTo>
                    <a:pt x="5713" y="37"/>
                    <a:pt x="4936" y="181"/>
                    <a:pt x="4314" y="541"/>
                  </a:cubicBezTo>
                  <a:cubicBezTo>
                    <a:pt x="3693" y="901"/>
                    <a:pt x="3227" y="1477"/>
                    <a:pt x="2994" y="2269"/>
                  </a:cubicBezTo>
                  <a:cubicBezTo>
                    <a:pt x="2761" y="3061"/>
                    <a:pt x="2761" y="4069"/>
                    <a:pt x="3537" y="5005"/>
                  </a:cubicBezTo>
                  <a:cubicBezTo>
                    <a:pt x="4314" y="5941"/>
                    <a:pt x="5868" y="6805"/>
                    <a:pt x="8976" y="6949"/>
                  </a:cubicBezTo>
                  <a:cubicBezTo>
                    <a:pt x="12084" y="7093"/>
                    <a:pt x="16746" y="6517"/>
                    <a:pt x="21408" y="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936686" y="3044402"/>
              <a:ext cx="140264" cy="10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76" fill="norm" stroke="1" extrusionOk="0">
                  <a:moveTo>
                    <a:pt x="2987" y="2114"/>
                  </a:moveTo>
                  <a:cubicBezTo>
                    <a:pt x="2342" y="6597"/>
                    <a:pt x="1697" y="11080"/>
                    <a:pt x="1053" y="14748"/>
                  </a:cubicBezTo>
                  <a:cubicBezTo>
                    <a:pt x="408" y="18416"/>
                    <a:pt x="-237" y="21269"/>
                    <a:pt x="85" y="21065"/>
                  </a:cubicBezTo>
                  <a:cubicBezTo>
                    <a:pt x="408" y="20861"/>
                    <a:pt x="1697" y="17601"/>
                    <a:pt x="3309" y="13933"/>
                  </a:cubicBezTo>
                  <a:cubicBezTo>
                    <a:pt x="4921" y="10265"/>
                    <a:pt x="6856" y="6190"/>
                    <a:pt x="8467" y="3541"/>
                  </a:cubicBezTo>
                  <a:cubicBezTo>
                    <a:pt x="10079" y="892"/>
                    <a:pt x="11369" y="-331"/>
                    <a:pt x="12336" y="77"/>
                  </a:cubicBezTo>
                  <a:cubicBezTo>
                    <a:pt x="13303" y="484"/>
                    <a:pt x="13948" y="2522"/>
                    <a:pt x="15399" y="6190"/>
                  </a:cubicBezTo>
                  <a:cubicBezTo>
                    <a:pt x="16850" y="9858"/>
                    <a:pt x="19106" y="15156"/>
                    <a:pt x="21363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064250" y="3460077"/>
              <a:ext cx="133350" cy="18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1310"/>
                  </a:moveTo>
                  <a:cubicBezTo>
                    <a:pt x="686" y="18398"/>
                    <a:pt x="1371" y="15485"/>
                    <a:pt x="2571" y="12209"/>
                  </a:cubicBezTo>
                  <a:cubicBezTo>
                    <a:pt x="3771" y="8932"/>
                    <a:pt x="5486" y="5292"/>
                    <a:pt x="6857" y="2986"/>
                  </a:cubicBezTo>
                  <a:cubicBezTo>
                    <a:pt x="8229" y="681"/>
                    <a:pt x="9257" y="-290"/>
                    <a:pt x="9771" y="74"/>
                  </a:cubicBezTo>
                  <a:cubicBezTo>
                    <a:pt x="10286" y="438"/>
                    <a:pt x="10286" y="2137"/>
                    <a:pt x="10286" y="3714"/>
                  </a:cubicBezTo>
                  <a:cubicBezTo>
                    <a:pt x="10286" y="5292"/>
                    <a:pt x="10286" y="6748"/>
                    <a:pt x="10800" y="7962"/>
                  </a:cubicBezTo>
                  <a:cubicBezTo>
                    <a:pt x="11314" y="9175"/>
                    <a:pt x="12343" y="10146"/>
                    <a:pt x="13371" y="10146"/>
                  </a:cubicBezTo>
                  <a:cubicBezTo>
                    <a:pt x="14400" y="10146"/>
                    <a:pt x="15429" y="9175"/>
                    <a:pt x="16800" y="8083"/>
                  </a:cubicBezTo>
                  <a:cubicBezTo>
                    <a:pt x="18171" y="6991"/>
                    <a:pt x="19886" y="5777"/>
                    <a:pt x="20743" y="5777"/>
                  </a:cubicBezTo>
                  <a:cubicBezTo>
                    <a:pt x="21600" y="5777"/>
                    <a:pt x="21600" y="6991"/>
                    <a:pt x="21600" y="9054"/>
                  </a:cubicBezTo>
                  <a:cubicBezTo>
                    <a:pt x="21600" y="11117"/>
                    <a:pt x="21600" y="14029"/>
                    <a:pt x="21600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257624" y="3474485"/>
              <a:ext cx="79677" cy="14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58" fill="norm" stroke="1" extrusionOk="0">
                  <a:moveTo>
                    <a:pt x="9217" y="0"/>
                  </a:moveTo>
                  <a:cubicBezTo>
                    <a:pt x="7002" y="3346"/>
                    <a:pt x="4786" y="6693"/>
                    <a:pt x="2848" y="10344"/>
                  </a:cubicBezTo>
                  <a:cubicBezTo>
                    <a:pt x="910" y="13994"/>
                    <a:pt x="-752" y="17949"/>
                    <a:pt x="356" y="19775"/>
                  </a:cubicBezTo>
                  <a:cubicBezTo>
                    <a:pt x="1463" y="21600"/>
                    <a:pt x="5340" y="21296"/>
                    <a:pt x="9217" y="20687"/>
                  </a:cubicBezTo>
                  <a:cubicBezTo>
                    <a:pt x="13094" y="20079"/>
                    <a:pt x="16971" y="19166"/>
                    <a:pt x="20848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370058" y="3478756"/>
              <a:ext cx="113292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53" fill="norm" stroke="1" extrusionOk="0">
                  <a:moveTo>
                    <a:pt x="21409" y="3151"/>
                  </a:moveTo>
                  <a:cubicBezTo>
                    <a:pt x="21009" y="1937"/>
                    <a:pt x="20609" y="724"/>
                    <a:pt x="19409" y="238"/>
                  </a:cubicBezTo>
                  <a:cubicBezTo>
                    <a:pt x="18209" y="-247"/>
                    <a:pt x="16209" y="-4"/>
                    <a:pt x="13409" y="1088"/>
                  </a:cubicBezTo>
                  <a:cubicBezTo>
                    <a:pt x="10609" y="2180"/>
                    <a:pt x="7009" y="4122"/>
                    <a:pt x="4609" y="6670"/>
                  </a:cubicBezTo>
                  <a:cubicBezTo>
                    <a:pt x="2209" y="9218"/>
                    <a:pt x="1009" y="12373"/>
                    <a:pt x="409" y="14922"/>
                  </a:cubicBezTo>
                  <a:cubicBezTo>
                    <a:pt x="-191" y="17470"/>
                    <a:pt x="-191" y="19411"/>
                    <a:pt x="809" y="20382"/>
                  </a:cubicBezTo>
                  <a:cubicBezTo>
                    <a:pt x="1809" y="21353"/>
                    <a:pt x="3809" y="21353"/>
                    <a:pt x="5809" y="21353"/>
                  </a:cubicBezTo>
                  <a:cubicBezTo>
                    <a:pt x="7809" y="21353"/>
                    <a:pt x="9809" y="21353"/>
                    <a:pt x="11609" y="20868"/>
                  </a:cubicBezTo>
                  <a:cubicBezTo>
                    <a:pt x="13409" y="20382"/>
                    <a:pt x="15009" y="19411"/>
                    <a:pt x="16609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407150" y="3557035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711950" y="3252235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4400"/>
                    <a:pt x="11109" y="7200"/>
                    <a:pt x="14709" y="3600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845300" y="3163335"/>
              <a:ext cx="44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92"/>
                    <a:pt x="9257" y="7784"/>
                    <a:pt x="5657" y="11384"/>
                  </a:cubicBezTo>
                  <a:cubicBezTo>
                    <a:pt x="2057" y="14984"/>
                    <a:pt x="1029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731000" y="3455435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7200"/>
                    <a:pt x="12126" y="14400"/>
                    <a:pt x="15726" y="18000"/>
                  </a:cubicBezTo>
                  <a:cubicBezTo>
                    <a:pt x="19326" y="21600"/>
                    <a:pt x="2046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304843" y="3201699"/>
              <a:ext cx="349331" cy="25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37" fill="norm" stroke="1" extrusionOk="0">
                  <a:moveTo>
                    <a:pt x="8782" y="517"/>
                  </a:moveTo>
                  <a:cubicBezTo>
                    <a:pt x="8135" y="517"/>
                    <a:pt x="7488" y="517"/>
                    <a:pt x="6841" y="427"/>
                  </a:cubicBezTo>
                  <a:cubicBezTo>
                    <a:pt x="6195" y="337"/>
                    <a:pt x="5548" y="157"/>
                    <a:pt x="6065" y="67"/>
                  </a:cubicBezTo>
                  <a:cubicBezTo>
                    <a:pt x="6583" y="-23"/>
                    <a:pt x="8264" y="-23"/>
                    <a:pt x="10722" y="67"/>
                  </a:cubicBezTo>
                  <a:cubicBezTo>
                    <a:pt x="13179" y="157"/>
                    <a:pt x="16413" y="337"/>
                    <a:pt x="18417" y="787"/>
                  </a:cubicBezTo>
                  <a:cubicBezTo>
                    <a:pt x="20422" y="1237"/>
                    <a:pt x="21198" y="1957"/>
                    <a:pt x="21328" y="2587"/>
                  </a:cubicBezTo>
                  <a:cubicBezTo>
                    <a:pt x="21457" y="3217"/>
                    <a:pt x="20940" y="3757"/>
                    <a:pt x="19064" y="4927"/>
                  </a:cubicBezTo>
                  <a:cubicBezTo>
                    <a:pt x="17189" y="6097"/>
                    <a:pt x="13955" y="7897"/>
                    <a:pt x="10980" y="10057"/>
                  </a:cubicBezTo>
                  <a:cubicBezTo>
                    <a:pt x="8006" y="12217"/>
                    <a:pt x="5289" y="14737"/>
                    <a:pt x="3608" y="16357"/>
                  </a:cubicBezTo>
                  <a:cubicBezTo>
                    <a:pt x="1926" y="17977"/>
                    <a:pt x="1280" y="18697"/>
                    <a:pt x="762" y="19417"/>
                  </a:cubicBezTo>
                  <a:cubicBezTo>
                    <a:pt x="245" y="20137"/>
                    <a:pt x="-143" y="20857"/>
                    <a:pt x="51" y="21217"/>
                  </a:cubicBezTo>
                  <a:cubicBezTo>
                    <a:pt x="245" y="21577"/>
                    <a:pt x="1021" y="21577"/>
                    <a:pt x="3802" y="21487"/>
                  </a:cubicBezTo>
                  <a:cubicBezTo>
                    <a:pt x="6583" y="21397"/>
                    <a:pt x="11368" y="21217"/>
                    <a:pt x="14602" y="21127"/>
                  </a:cubicBezTo>
                  <a:cubicBezTo>
                    <a:pt x="17835" y="21037"/>
                    <a:pt x="19517" y="21037"/>
                    <a:pt x="21198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627632" y="3379235"/>
              <a:ext cx="1511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7218" y="5143"/>
                    <a:pt x="13018" y="10286"/>
                    <a:pt x="10318" y="13243"/>
                  </a:cubicBezTo>
                  <a:cubicBezTo>
                    <a:pt x="7618" y="16200"/>
                    <a:pt x="6418" y="16971"/>
                    <a:pt x="4918" y="17357"/>
                  </a:cubicBezTo>
                  <a:cubicBezTo>
                    <a:pt x="3418" y="17743"/>
                    <a:pt x="1618" y="17743"/>
                    <a:pt x="718" y="17100"/>
                  </a:cubicBezTo>
                  <a:cubicBezTo>
                    <a:pt x="-182" y="16457"/>
                    <a:pt x="-182" y="15171"/>
                    <a:pt x="418" y="14143"/>
                  </a:cubicBezTo>
                  <a:cubicBezTo>
                    <a:pt x="1018" y="13114"/>
                    <a:pt x="2218" y="12343"/>
                    <a:pt x="4618" y="12343"/>
                  </a:cubicBezTo>
                  <a:cubicBezTo>
                    <a:pt x="7018" y="12343"/>
                    <a:pt x="10618" y="13114"/>
                    <a:pt x="13318" y="14786"/>
                  </a:cubicBezTo>
                  <a:cubicBezTo>
                    <a:pt x="16018" y="16457"/>
                    <a:pt x="17818" y="19029"/>
                    <a:pt x="19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766049" y="3398285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81"/>
                    <a:pt x="12000" y="8562"/>
                    <a:pt x="8400" y="12162"/>
                  </a:cubicBezTo>
                  <a:cubicBezTo>
                    <a:pt x="4800" y="15762"/>
                    <a:pt x="240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841144" y="3550634"/>
              <a:ext cx="140806" cy="13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06" fill="norm" stroke="1" extrusionOk="0">
                  <a:moveTo>
                    <a:pt x="1136" y="975"/>
                  </a:moveTo>
                  <a:cubicBezTo>
                    <a:pt x="2747" y="330"/>
                    <a:pt x="4359" y="-315"/>
                    <a:pt x="6455" y="169"/>
                  </a:cubicBezTo>
                  <a:cubicBezTo>
                    <a:pt x="8550" y="652"/>
                    <a:pt x="11130" y="2264"/>
                    <a:pt x="11613" y="4521"/>
                  </a:cubicBezTo>
                  <a:cubicBezTo>
                    <a:pt x="12097" y="6778"/>
                    <a:pt x="10485" y="9679"/>
                    <a:pt x="9034" y="11775"/>
                  </a:cubicBezTo>
                  <a:cubicBezTo>
                    <a:pt x="7583" y="13870"/>
                    <a:pt x="6294" y="15160"/>
                    <a:pt x="4359" y="16610"/>
                  </a:cubicBezTo>
                  <a:cubicBezTo>
                    <a:pt x="2425" y="18061"/>
                    <a:pt x="-154" y="19673"/>
                    <a:pt x="7" y="20479"/>
                  </a:cubicBezTo>
                  <a:cubicBezTo>
                    <a:pt x="168" y="21285"/>
                    <a:pt x="3070" y="21285"/>
                    <a:pt x="7100" y="20640"/>
                  </a:cubicBezTo>
                  <a:cubicBezTo>
                    <a:pt x="11130" y="19995"/>
                    <a:pt x="16288" y="18706"/>
                    <a:pt x="21446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115300" y="343638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60517" y="3219940"/>
              <a:ext cx="157278" cy="2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15" fill="norm" stroke="1" extrusionOk="0">
                  <a:moveTo>
                    <a:pt x="20790" y="2838"/>
                  </a:moveTo>
                  <a:cubicBezTo>
                    <a:pt x="21074" y="2061"/>
                    <a:pt x="21358" y="1284"/>
                    <a:pt x="20790" y="740"/>
                  </a:cubicBezTo>
                  <a:cubicBezTo>
                    <a:pt x="20221" y="196"/>
                    <a:pt x="18800" y="-115"/>
                    <a:pt x="15816" y="40"/>
                  </a:cubicBezTo>
                  <a:cubicBezTo>
                    <a:pt x="12832" y="196"/>
                    <a:pt x="8284" y="817"/>
                    <a:pt x="5158" y="1905"/>
                  </a:cubicBezTo>
                  <a:cubicBezTo>
                    <a:pt x="2032" y="2993"/>
                    <a:pt x="326" y="4547"/>
                    <a:pt x="42" y="6101"/>
                  </a:cubicBezTo>
                  <a:cubicBezTo>
                    <a:pt x="-242" y="7655"/>
                    <a:pt x="895" y="9209"/>
                    <a:pt x="3737" y="10840"/>
                  </a:cubicBezTo>
                  <a:cubicBezTo>
                    <a:pt x="6579" y="12472"/>
                    <a:pt x="11126" y="14181"/>
                    <a:pt x="13826" y="15425"/>
                  </a:cubicBezTo>
                  <a:cubicBezTo>
                    <a:pt x="16526" y="16668"/>
                    <a:pt x="17379" y="17445"/>
                    <a:pt x="17521" y="18222"/>
                  </a:cubicBezTo>
                  <a:cubicBezTo>
                    <a:pt x="17663" y="18999"/>
                    <a:pt x="17095" y="19776"/>
                    <a:pt x="15105" y="20397"/>
                  </a:cubicBezTo>
                  <a:cubicBezTo>
                    <a:pt x="13116" y="21019"/>
                    <a:pt x="9705" y="21485"/>
                    <a:pt x="7574" y="21407"/>
                  </a:cubicBezTo>
                  <a:cubicBezTo>
                    <a:pt x="5442" y="21330"/>
                    <a:pt x="4590" y="20708"/>
                    <a:pt x="3737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534400" y="3287341"/>
              <a:ext cx="158750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9188"/>
                  </a:moveTo>
                  <a:cubicBezTo>
                    <a:pt x="5472" y="8734"/>
                    <a:pt x="10944" y="8279"/>
                    <a:pt x="14256" y="7483"/>
                  </a:cubicBezTo>
                  <a:cubicBezTo>
                    <a:pt x="17568" y="6687"/>
                    <a:pt x="18720" y="5551"/>
                    <a:pt x="19440" y="4414"/>
                  </a:cubicBezTo>
                  <a:cubicBezTo>
                    <a:pt x="20160" y="3277"/>
                    <a:pt x="20448" y="2140"/>
                    <a:pt x="20016" y="1231"/>
                  </a:cubicBezTo>
                  <a:cubicBezTo>
                    <a:pt x="19584" y="321"/>
                    <a:pt x="18432" y="-361"/>
                    <a:pt x="15840" y="207"/>
                  </a:cubicBezTo>
                  <a:cubicBezTo>
                    <a:pt x="13248" y="776"/>
                    <a:pt x="9216" y="2595"/>
                    <a:pt x="6624" y="5778"/>
                  </a:cubicBezTo>
                  <a:cubicBezTo>
                    <a:pt x="4032" y="8961"/>
                    <a:pt x="2880" y="13508"/>
                    <a:pt x="3888" y="16351"/>
                  </a:cubicBezTo>
                  <a:cubicBezTo>
                    <a:pt x="4896" y="19193"/>
                    <a:pt x="8064" y="20330"/>
                    <a:pt x="11376" y="20784"/>
                  </a:cubicBezTo>
                  <a:cubicBezTo>
                    <a:pt x="14688" y="21239"/>
                    <a:pt x="18144" y="21012"/>
                    <a:pt x="21600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873945" y="3117512"/>
              <a:ext cx="225606" cy="4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7" fill="norm" stroke="1" extrusionOk="0">
                  <a:moveTo>
                    <a:pt x="21317" y="3581"/>
                  </a:moveTo>
                  <a:cubicBezTo>
                    <a:pt x="20717" y="2517"/>
                    <a:pt x="20117" y="1452"/>
                    <a:pt x="19417" y="761"/>
                  </a:cubicBezTo>
                  <a:cubicBezTo>
                    <a:pt x="18717" y="69"/>
                    <a:pt x="17917" y="-250"/>
                    <a:pt x="16517" y="229"/>
                  </a:cubicBezTo>
                  <a:cubicBezTo>
                    <a:pt x="15117" y="708"/>
                    <a:pt x="13117" y="1984"/>
                    <a:pt x="10417" y="4432"/>
                  </a:cubicBezTo>
                  <a:cubicBezTo>
                    <a:pt x="7717" y="6879"/>
                    <a:pt x="4317" y="10497"/>
                    <a:pt x="2317" y="13104"/>
                  </a:cubicBezTo>
                  <a:cubicBezTo>
                    <a:pt x="317" y="15711"/>
                    <a:pt x="-283" y="17307"/>
                    <a:pt x="117" y="18530"/>
                  </a:cubicBezTo>
                  <a:cubicBezTo>
                    <a:pt x="517" y="19754"/>
                    <a:pt x="1917" y="20605"/>
                    <a:pt x="3817" y="20978"/>
                  </a:cubicBezTo>
                  <a:cubicBezTo>
                    <a:pt x="5717" y="21350"/>
                    <a:pt x="8117" y="21244"/>
                    <a:pt x="10517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069172" y="3208728"/>
              <a:ext cx="258978" cy="30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3" fill="norm" stroke="1" extrusionOk="0">
                  <a:moveTo>
                    <a:pt x="18325" y="4918"/>
                  </a:moveTo>
                  <a:cubicBezTo>
                    <a:pt x="18149" y="4162"/>
                    <a:pt x="17974" y="3407"/>
                    <a:pt x="17535" y="2652"/>
                  </a:cubicBezTo>
                  <a:cubicBezTo>
                    <a:pt x="17096" y="1897"/>
                    <a:pt x="16393" y="1141"/>
                    <a:pt x="15427" y="764"/>
                  </a:cubicBezTo>
                  <a:cubicBezTo>
                    <a:pt x="14462" y="386"/>
                    <a:pt x="13232" y="386"/>
                    <a:pt x="11213" y="1746"/>
                  </a:cubicBezTo>
                  <a:cubicBezTo>
                    <a:pt x="9193" y="3105"/>
                    <a:pt x="6384" y="5824"/>
                    <a:pt x="4364" y="8543"/>
                  </a:cubicBezTo>
                  <a:cubicBezTo>
                    <a:pt x="2345" y="11262"/>
                    <a:pt x="1115" y="13981"/>
                    <a:pt x="501" y="15944"/>
                  </a:cubicBezTo>
                  <a:cubicBezTo>
                    <a:pt x="-114" y="17908"/>
                    <a:pt x="-114" y="19116"/>
                    <a:pt x="237" y="20023"/>
                  </a:cubicBezTo>
                  <a:cubicBezTo>
                    <a:pt x="588" y="20929"/>
                    <a:pt x="1291" y="21533"/>
                    <a:pt x="3135" y="21457"/>
                  </a:cubicBezTo>
                  <a:cubicBezTo>
                    <a:pt x="4979" y="21382"/>
                    <a:pt x="7964" y="20627"/>
                    <a:pt x="10510" y="18134"/>
                  </a:cubicBezTo>
                  <a:cubicBezTo>
                    <a:pt x="13057" y="15642"/>
                    <a:pt x="15164" y="11413"/>
                    <a:pt x="15954" y="8316"/>
                  </a:cubicBezTo>
                  <a:cubicBezTo>
                    <a:pt x="16745" y="5220"/>
                    <a:pt x="16218" y="3256"/>
                    <a:pt x="14549" y="1972"/>
                  </a:cubicBezTo>
                  <a:cubicBezTo>
                    <a:pt x="12881" y="688"/>
                    <a:pt x="10071" y="84"/>
                    <a:pt x="8227" y="9"/>
                  </a:cubicBezTo>
                  <a:cubicBezTo>
                    <a:pt x="6384" y="-67"/>
                    <a:pt x="5506" y="386"/>
                    <a:pt x="4979" y="1141"/>
                  </a:cubicBezTo>
                  <a:cubicBezTo>
                    <a:pt x="4452" y="1897"/>
                    <a:pt x="4276" y="2954"/>
                    <a:pt x="4891" y="4087"/>
                  </a:cubicBezTo>
                  <a:cubicBezTo>
                    <a:pt x="5506" y="5220"/>
                    <a:pt x="6910" y="6428"/>
                    <a:pt x="9281" y="7259"/>
                  </a:cubicBezTo>
                  <a:cubicBezTo>
                    <a:pt x="11652" y="8090"/>
                    <a:pt x="14988" y="8543"/>
                    <a:pt x="17184" y="8618"/>
                  </a:cubicBezTo>
                  <a:cubicBezTo>
                    <a:pt x="19379" y="8694"/>
                    <a:pt x="20432" y="8392"/>
                    <a:pt x="21486" y="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207557" y="3026039"/>
              <a:ext cx="106885" cy="18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18" fill="norm" stroke="1" extrusionOk="0">
                  <a:moveTo>
                    <a:pt x="11204" y="3442"/>
                  </a:moveTo>
                  <a:cubicBezTo>
                    <a:pt x="9127" y="6173"/>
                    <a:pt x="7050" y="8904"/>
                    <a:pt x="4973" y="11263"/>
                  </a:cubicBezTo>
                  <a:cubicBezTo>
                    <a:pt x="2896" y="13621"/>
                    <a:pt x="819" y="15608"/>
                    <a:pt x="196" y="15980"/>
                  </a:cubicBezTo>
                  <a:cubicBezTo>
                    <a:pt x="-427" y="16352"/>
                    <a:pt x="404" y="15111"/>
                    <a:pt x="3104" y="12380"/>
                  </a:cubicBezTo>
                  <a:cubicBezTo>
                    <a:pt x="5804" y="9649"/>
                    <a:pt x="10373" y="5428"/>
                    <a:pt x="13696" y="2946"/>
                  </a:cubicBezTo>
                  <a:cubicBezTo>
                    <a:pt x="17019" y="463"/>
                    <a:pt x="19096" y="-282"/>
                    <a:pt x="20135" y="90"/>
                  </a:cubicBezTo>
                  <a:cubicBezTo>
                    <a:pt x="21173" y="463"/>
                    <a:pt x="21173" y="1952"/>
                    <a:pt x="20550" y="5677"/>
                  </a:cubicBezTo>
                  <a:cubicBezTo>
                    <a:pt x="19927" y="9401"/>
                    <a:pt x="18681" y="15359"/>
                    <a:pt x="17435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156700" y="3476191"/>
              <a:ext cx="224367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39" fill="norm" stroke="1" extrusionOk="0">
                  <a:moveTo>
                    <a:pt x="0" y="21439"/>
                  </a:moveTo>
                  <a:cubicBezTo>
                    <a:pt x="1413" y="16039"/>
                    <a:pt x="2826" y="10639"/>
                    <a:pt x="3836" y="7439"/>
                  </a:cubicBezTo>
                  <a:cubicBezTo>
                    <a:pt x="4845" y="4239"/>
                    <a:pt x="5450" y="3239"/>
                    <a:pt x="6258" y="2239"/>
                  </a:cubicBezTo>
                  <a:cubicBezTo>
                    <a:pt x="7065" y="1239"/>
                    <a:pt x="8075" y="239"/>
                    <a:pt x="8983" y="39"/>
                  </a:cubicBezTo>
                  <a:cubicBezTo>
                    <a:pt x="9892" y="-161"/>
                    <a:pt x="10699" y="439"/>
                    <a:pt x="11103" y="1239"/>
                  </a:cubicBezTo>
                  <a:cubicBezTo>
                    <a:pt x="11507" y="2039"/>
                    <a:pt x="11507" y="3039"/>
                    <a:pt x="11809" y="3939"/>
                  </a:cubicBezTo>
                  <a:cubicBezTo>
                    <a:pt x="12112" y="4839"/>
                    <a:pt x="12718" y="5639"/>
                    <a:pt x="13525" y="5639"/>
                  </a:cubicBezTo>
                  <a:cubicBezTo>
                    <a:pt x="14333" y="5639"/>
                    <a:pt x="15342" y="4839"/>
                    <a:pt x="16250" y="4139"/>
                  </a:cubicBezTo>
                  <a:cubicBezTo>
                    <a:pt x="17159" y="3439"/>
                    <a:pt x="17966" y="2839"/>
                    <a:pt x="18875" y="2339"/>
                  </a:cubicBezTo>
                  <a:cubicBezTo>
                    <a:pt x="19783" y="1839"/>
                    <a:pt x="20793" y="1439"/>
                    <a:pt x="21196" y="1739"/>
                  </a:cubicBezTo>
                  <a:cubicBezTo>
                    <a:pt x="21600" y="2039"/>
                    <a:pt x="21398" y="3039"/>
                    <a:pt x="20591" y="5739"/>
                  </a:cubicBezTo>
                  <a:cubicBezTo>
                    <a:pt x="19783" y="8439"/>
                    <a:pt x="18370" y="12839"/>
                    <a:pt x="16957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400933" y="3518935"/>
              <a:ext cx="124067" cy="13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05" fill="norm" stroke="1" extrusionOk="0">
                  <a:moveTo>
                    <a:pt x="9221" y="0"/>
                  </a:moveTo>
                  <a:cubicBezTo>
                    <a:pt x="5981" y="4320"/>
                    <a:pt x="2741" y="8640"/>
                    <a:pt x="1121" y="11797"/>
                  </a:cubicBezTo>
                  <a:cubicBezTo>
                    <a:pt x="-499" y="14954"/>
                    <a:pt x="-499" y="16948"/>
                    <a:pt x="2021" y="18443"/>
                  </a:cubicBezTo>
                  <a:cubicBezTo>
                    <a:pt x="4541" y="19938"/>
                    <a:pt x="9581" y="20935"/>
                    <a:pt x="13181" y="21268"/>
                  </a:cubicBezTo>
                  <a:cubicBezTo>
                    <a:pt x="16781" y="21600"/>
                    <a:pt x="18941" y="21268"/>
                    <a:pt x="2110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521148" y="3506940"/>
              <a:ext cx="156252" cy="1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89" fill="norm" stroke="1" extrusionOk="0">
                  <a:moveTo>
                    <a:pt x="21260" y="823"/>
                  </a:moveTo>
                  <a:cubicBezTo>
                    <a:pt x="19820" y="206"/>
                    <a:pt x="18380" y="-411"/>
                    <a:pt x="15644" y="360"/>
                  </a:cubicBezTo>
                  <a:cubicBezTo>
                    <a:pt x="12908" y="1132"/>
                    <a:pt x="8876" y="3292"/>
                    <a:pt x="5996" y="6069"/>
                  </a:cubicBezTo>
                  <a:cubicBezTo>
                    <a:pt x="3116" y="8846"/>
                    <a:pt x="1388" y="12240"/>
                    <a:pt x="524" y="14863"/>
                  </a:cubicBezTo>
                  <a:cubicBezTo>
                    <a:pt x="-340" y="17486"/>
                    <a:pt x="-340" y="19338"/>
                    <a:pt x="2108" y="20263"/>
                  </a:cubicBezTo>
                  <a:cubicBezTo>
                    <a:pt x="4556" y="21189"/>
                    <a:pt x="9452" y="21189"/>
                    <a:pt x="14348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9569449" y="362053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766300" y="3174489"/>
              <a:ext cx="100485" cy="4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472" fill="norm" stroke="1" extrusionOk="0">
                  <a:moveTo>
                    <a:pt x="5184" y="73"/>
                  </a:moveTo>
                  <a:cubicBezTo>
                    <a:pt x="7344" y="-28"/>
                    <a:pt x="9504" y="-128"/>
                    <a:pt x="11664" y="525"/>
                  </a:cubicBezTo>
                  <a:cubicBezTo>
                    <a:pt x="13824" y="1178"/>
                    <a:pt x="15984" y="2585"/>
                    <a:pt x="17928" y="4795"/>
                  </a:cubicBezTo>
                  <a:cubicBezTo>
                    <a:pt x="19872" y="7005"/>
                    <a:pt x="21600" y="10019"/>
                    <a:pt x="19656" y="12782"/>
                  </a:cubicBezTo>
                  <a:cubicBezTo>
                    <a:pt x="17712" y="15545"/>
                    <a:pt x="12096" y="18056"/>
                    <a:pt x="8208" y="19463"/>
                  </a:cubicBezTo>
                  <a:cubicBezTo>
                    <a:pt x="4320" y="20869"/>
                    <a:pt x="2160" y="21171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134100" y="3925335"/>
              <a:ext cx="2971800" cy="24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0"/>
                  </a:moveTo>
                  <a:cubicBezTo>
                    <a:pt x="154" y="4393"/>
                    <a:pt x="308" y="8786"/>
                    <a:pt x="592" y="11807"/>
                  </a:cubicBezTo>
                  <a:cubicBezTo>
                    <a:pt x="877" y="14827"/>
                    <a:pt x="1292" y="16475"/>
                    <a:pt x="1800" y="16932"/>
                  </a:cubicBezTo>
                  <a:cubicBezTo>
                    <a:pt x="2308" y="17390"/>
                    <a:pt x="2908" y="16658"/>
                    <a:pt x="3508" y="15468"/>
                  </a:cubicBezTo>
                  <a:cubicBezTo>
                    <a:pt x="4108" y="14278"/>
                    <a:pt x="4708" y="12631"/>
                    <a:pt x="5285" y="10892"/>
                  </a:cubicBezTo>
                  <a:cubicBezTo>
                    <a:pt x="5862" y="9153"/>
                    <a:pt x="6415" y="7322"/>
                    <a:pt x="6985" y="5949"/>
                  </a:cubicBezTo>
                  <a:cubicBezTo>
                    <a:pt x="7554" y="4576"/>
                    <a:pt x="8138" y="3661"/>
                    <a:pt x="8669" y="3844"/>
                  </a:cubicBezTo>
                  <a:cubicBezTo>
                    <a:pt x="9200" y="4027"/>
                    <a:pt x="9677" y="5308"/>
                    <a:pt x="10154" y="7597"/>
                  </a:cubicBezTo>
                  <a:cubicBezTo>
                    <a:pt x="10631" y="9885"/>
                    <a:pt x="11108" y="13180"/>
                    <a:pt x="11608" y="15742"/>
                  </a:cubicBezTo>
                  <a:cubicBezTo>
                    <a:pt x="12108" y="18305"/>
                    <a:pt x="12631" y="20136"/>
                    <a:pt x="13154" y="20868"/>
                  </a:cubicBezTo>
                  <a:cubicBezTo>
                    <a:pt x="13677" y="21600"/>
                    <a:pt x="14200" y="21234"/>
                    <a:pt x="14715" y="20593"/>
                  </a:cubicBezTo>
                  <a:cubicBezTo>
                    <a:pt x="15231" y="19953"/>
                    <a:pt x="15738" y="19037"/>
                    <a:pt x="16308" y="18580"/>
                  </a:cubicBezTo>
                  <a:cubicBezTo>
                    <a:pt x="16877" y="18122"/>
                    <a:pt x="17508" y="18122"/>
                    <a:pt x="18092" y="17847"/>
                  </a:cubicBezTo>
                  <a:cubicBezTo>
                    <a:pt x="18677" y="17573"/>
                    <a:pt x="19215" y="17024"/>
                    <a:pt x="19738" y="16292"/>
                  </a:cubicBezTo>
                  <a:cubicBezTo>
                    <a:pt x="20262" y="15559"/>
                    <a:pt x="20769" y="14644"/>
                    <a:pt x="21077" y="14369"/>
                  </a:cubicBezTo>
                  <a:cubicBezTo>
                    <a:pt x="21385" y="14095"/>
                    <a:pt x="21492" y="14461"/>
                    <a:pt x="21600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828366" y="4213500"/>
              <a:ext cx="162984" cy="3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21600" y="3086"/>
                  </a:moveTo>
                  <a:cubicBezTo>
                    <a:pt x="21600" y="2250"/>
                    <a:pt x="21600" y="1415"/>
                    <a:pt x="20057" y="759"/>
                  </a:cubicBezTo>
                  <a:cubicBezTo>
                    <a:pt x="18514" y="102"/>
                    <a:pt x="15429" y="-375"/>
                    <a:pt x="12203" y="401"/>
                  </a:cubicBezTo>
                  <a:cubicBezTo>
                    <a:pt x="8977" y="1176"/>
                    <a:pt x="5610" y="3205"/>
                    <a:pt x="3366" y="6069"/>
                  </a:cubicBezTo>
                  <a:cubicBezTo>
                    <a:pt x="1122" y="8933"/>
                    <a:pt x="0" y="12633"/>
                    <a:pt x="0" y="15258"/>
                  </a:cubicBezTo>
                  <a:cubicBezTo>
                    <a:pt x="0" y="17884"/>
                    <a:pt x="1122" y="19435"/>
                    <a:pt x="2525" y="20270"/>
                  </a:cubicBezTo>
                  <a:cubicBezTo>
                    <a:pt x="3927" y="21106"/>
                    <a:pt x="5610" y="21225"/>
                    <a:pt x="7855" y="20569"/>
                  </a:cubicBezTo>
                  <a:cubicBezTo>
                    <a:pt x="10099" y="19912"/>
                    <a:pt x="12904" y="18480"/>
                    <a:pt x="15709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028886" y="4376185"/>
              <a:ext cx="19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77"/>
                    <a:pt x="-1585" y="7754"/>
                    <a:pt x="575" y="11354"/>
                  </a:cubicBezTo>
                  <a:cubicBezTo>
                    <a:pt x="2735" y="14954"/>
                    <a:pt x="11375" y="1827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124700" y="4395235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298266" y="4344435"/>
              <a:ext cx="150284" cy="18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0"/>
                  </a:moveTo>
                  <a:cubicBezTo>
                    <a:pt x="20383" y="2209"/>
                    <a:pt x="19166" y="4418"/>
                    <a:pt x="17037" y="7855"/>
                  </a:cubicBezTo>
                  <a:cubicBezTo>
                    <a:pt x="14907" y="11291"/>
                    <a:pt x="11865" y="15955"/>
                    <a:pt x="9583" y="18532"/>
                  </a:cubicBezTo>
                  <a:cubicBezTo>
                    <a:pt x="7301" y="21109"/>
                    <a:pt x="5780" y="21600"/>
                    <a:pt x="4411" y="21477"/>
                  </a:cubicBezTo>
                  <a:cubicBezTo>
                    <a:pt x="3042" y="21355"/>
                    <a:pt x="1825" y="20618"/>
                    <a:pt x="1065" y="19636"/>
                  </a:cubicBezTo>
                  <a:cubicBezTo>
                    <a:pt x="304" y="18655"/>
                    <a:pt x="0" y="17427"/>
                    <a:pt x="0" y="16200"/>
                  </a:cubicBezTo>
                  <a:cubicBezTo>
                    <a:pt x="0" y="14973"/>
                    <a:pt x="304" y="13745"/>
                    <a:pt x="1977" y="13009"/>
                  </a:cubicBezTo>
                  <a:cubicBezTo>
                    <a:pt x="3651" y="12273"/>
                    <a:pt x="6693" y="12027"/>
                    <a:pt x="9127" y="12641"/>
                  </a:cubicBezTo>
                  <a:cubicBezTo>
                    <a:pt x="11561" y="13255"/>
                    <a:pt x="13386" y="14727"/>
                    <a:pt x="15059" y="15832"/>
                  </a:cubicBezTo>
                  <a:cubicBezTo>
                    <a:pt x="16732" y="16936"/>
                    <a:pt x="18254" y="17673"/>
                    <a:pt x="19166" y="17795"/>
                  </a:cubicBezTo>
                  <a:cubicBezTo>
                    <a:pt x="20079" y="17918"/>
                    <a:pt x="20383" y="17427"/>
                    <a:pt x="20687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492999" y="4325385"/>
              <a:ext cx="7941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705" y="0"/>
                  </a:moveTo>
                  <a:cubicBezTo>
                    <a:pt x="4547" y="0"/>
                    <a:pt x="7389" y="0"/>
                    <a:pt x="11653" y="1350"/>
                  </a:cubicBezTo>
                  <a:cubicBezTo>
                    <a:pt x="15916" y="2700"/>
                    <a:pt x="21600" y="5400"/>
                    <a:pt x="21316" y="8730"/>
                  </a:cubicBezTo>
                  <a:cubicBezTo>
                    <a:pt x="21032" y="12060"/>
                    <a:pt x="14779" y="16020"/>
                    <a:pt x="10232" y="18270"/>
                  </a:cubicBezTo>
                  <a:cubicBezTo>
                    <a:pt x="5684" y="20520"/>
                    <a:pt x="2842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067698" y="4365754"/>
              <a:ext cx="149202" cy="21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73" fill="norm" stroke="1" extrusionOk="0">
                  <a:moveTo>
                    <a:pt x="18194" y="2949"/>
                  </a:moveTo>
                  <a:cubicBezTo>
                    <a:pt x="18490" y="1891"/>
                    <a:pt x="18786" y="832"/>
                    <a:pt x="17898" y="302"/>
                  </a:cubicBezTo>
                  <a:cubicBezTo>
                    <a:pt x="17010" y="-227"/>
                    <a:pt x="14939" y="-227"/>
                    <a:pt x="11832" y="1679"/>
                  </a:cubicBezTo>
                  <a:cubicBezTo>
                    <a:pt x="8725" y="3585"/>
                    <a:pt x="4583" y="7397"/>
                    <a:pt x="2216" y="10573"/>
                  </a:cubicBezTo>
                  <a:cubicBezTo>
                    <a:pt x="-151" y="13749"/>
                    <a:pt x="-743" y="16291"/>
                    <a:pt x="1032" y="18197"/>
                  </a:cubicBezTo>
                  <a:cubicBezTo>
                    <a:pt x="2808" y="20102"/>
                    <a:pt x="6950" y="21373"/>
                    <a:pt x="10649" y="21373"/>
                  </a:cubicBezTo>
                  <a:cubicBezTo>
                    <a:pt x="14347" y="21373"/>
                    <a:pt x="17602" y="20102"/>
                    <a:pt x="20857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312150" y="4407935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255000" y="4385957"/>
              <a:ext cx="17145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800" y="14477"/>
                    <a:pt x="1600" y="8305"/>
                    <a:pt x="4667" y="4448"/>
                  </a:cubicBezTo>
                  <a:cubicBezTo>
                    <a:pt x="7733" y="591"/>
                    <a:pt x="13067" y="-952"/>
                    <a:pt x="16267" y="591"/>
                  </a:cubicBezTo>
                  <a:cubicBezTo>
                    <a:pt x="19467" y="2134"/>
                    <a:pt x="20533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235950" y="4585735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0" y="5216266"/>
              <a:ext cx="159730" cy="32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75" fill="norm" stroke="1" extrusionOk="0">
                  <a:moveTo>
                    <a:pt x="0" y="1569"/>
                  </a:moveTo>
                  <a:cubicBezTo>
                    <a:pt x="4208" y="1004"/>
                    <a:pt x="8416" y="440"/>
                    <a:pt x="11221" y="157"/>
                  </a:cubicBezTo>
                  <a:cubicBezTo>
                    <a:pt x="14026" y="-125"/>
                    <a:pt x="15429" y="-125"/>
                    <a:pt x="16410" y="1004"/>
                  </a:cubicBezTo>
                  <a:cubicBezTo>
                    <a:pt x="17392" y="2134"/>
                    <a:pt x="17953" y="4393"/>
                    <a:pt x="16971" y="6016"/>
                  </a:cubicBezTo>
                  <a:cubicBezTo>
                    <a:pt x="15990" y="7640"/>
                    <a:pt x="13465" y="8628"/>
                    <a:pt x="11081" y="9475"/>
                  </a:cubicBezTo>
                  <a:cubicBezTo>
                    <a:pt x="8696" y="10322"/>
                    <a:pt x="6452" y="11028"/>
                    <a:pt x="6171" y="11381"/>
                  </a:cubicBezTo>
                  <a:cubicBezTo>
                    <a:pt x="5891" y="11734"/>
                    <a:pt x="7574" y="11734"/>
                    <a:pt x="9818" y="11946"/>
                  </a:cubicBezTo>
                  <a:cubicBezTo>
                    <a:pt x="12062" y="12157"/>
                    <a:pt x="14868" y="12581"/>
                    <a:pt x="16831" y="13146"/>
                  </a:cubicBezTo>
                  <a:cubicBezTo>
                    <a:pt x="18795" y="13710"/>
                    <a:pt x="19917" y="14416"/>
                    <a:pt x="20618" y="15122"/>
                  </a:cubicBezTo>
                  <a:cubicBezTo>
                    <a:pt x="21319" y="15828"/>
                    <a:pt x="21600" y="16534"/>
                    <a:pt x="19917" y="17593"/>
                  </a:cubicBezTo>
                  <a:cubicBezTo>
                    <a:pt x="18234" y="18651"/>
                    <a:pt x="14587" y="20063"/>
                    <a:pt x="11642" y="20769"/>
                  </a:cubicBezTo>
                  <a:cubicBezTo>
                    <a:pt x="8696" y="21475"/>
                    <a:pt x="6452" y="21475"/>
                    <a:pt x="6452" y="21475"/>
                  </a:cubicBezTo>
                  <a:cubicBezTo>
                    <a:pt x="6452" y="21475"/>
                    <a:pt x="8696" y="21475"/>
                    <a:pt x="1094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03199" y="5474735"/>
              <a:ext cx="52021" cy="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952" fill="norm" stroke="1" extrusionOk="0">
                  <a:moveTo>
                    <a:pt x="15552" y="0"/>
                  </a:moveTo>
                  <a:cubicBezTo>
                    <a:pt x="11232" y="675"/>
                    <a:pt x="6912" y="1350"/>
                    <a:pt x="4320" y="3375"/>
                  </a:cubicBezTo>
                  <a:cubicBezTo>
                    <a:pt x="1728" y="5400"/>
                    <a:pt x="864" y="8775"/>
                    <a:pt x="1296" y="12150"/>
                  </a:cubicBezTo>
                  <a:cubicBezTo>
                    <a:pt x="1728" y="15525"/>
                    <a:pt x="3456" y="18900"/>
                    <a:pt x="6480" y="20250"/>
                  </a:cubicBezTo>
                  <a:cubicBezTo>
                    <a:pt x="9504" y="21600"/>
                    <a:pt x="13824" y="20925"/>
                    <a:pt x="16848" y="18900"/>
                  </a:cubicBezTo>
                  <a:cubicBezTo>
                    <a:pt x="19872" y="16875"/>
                    <a:pt x="21600" y="13500"/>
                    <a:pt x="21168" y="10462"/>
                  </a:cubicBezTo>
                  <a:cubicBezTo>
                    <a:pt x="20736" y="7425"/>
                    <a:pt x="18144" y="4725"/>
                    <a:pt x="14256" y="3375"/>
                  </a:cubicBezTo>
                  <a:cubicBezTo>
                    <a:pt x="10368" y="2025"/>
                    <a:pt x="5184" y="2025"/>
                    <a:pt x="0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750815" y="5087385"/>
              <a:ext cx="285366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9892" y="0"/>
                  </a:moveTo>
                  <a:cubicBezTo>
                    <a:pt x="9257" y="475"/>
                    <a:pt x="8621" y="949"/>
                    <a:pt x="8621" y="1365"/>
                  </a:cubicBezTo>
                  <a:cubicBezTo>
                    <a:pt x="8621" y="1780"/>
                    <a:pt x="9257" y="2136"/>
                    <a:pt x="11162" y="2196"/>
                  </a:cubicBezTo>
                  <a:cubicBezTo>
                    <a:pt x="13068" y="2255"/>
                    <a:pt x="16245" y="2018"/>
                    <a:pt x="18310" y="1780"/>
                  </a:cubicBezTo>
                  <a:cubicBezTo>
                    <a:pt x="20374" y="1543"/>
                    <a:pt x="21327" y="1305"/>
                    <a:pt x="21407" y="1246"/>
                  </a:cubicBezTo>
                  <a:cubicBezTo>
                    <a:pt x="21486" y="1187"/>
                    <a:pt x="20692" y="1305"/>
                    <a:pt x="19024" y="1899"/>
                  </a:cubicBezTo>
                  <a:cubicBezTo>
                    <a:pt x="17357" y="2492"/>
                    <a:pt x="14815" y="3560"/>
                    <a:pt x="13227" y="4688"/>
                  </a:cubicBezTo>
                  <a:cubicBezTo>
                    <a:pt x="11639" y="5815"/>
                    <a:pt x="11004" y="7002"/>
                    <a:pt x="10845" y="7892"/>
                  </a:cubicBezTo>
                  <a:cubicBezTo>
                    <a:pt x="10686" y="8782"/>
                    <a:pt x="11004" y="9376"/>
                    <a:pt x="11560" y="9791"/>
                  </a:cubicBezTo>
                  <a:cubicBezTo>
                    <a:pt x="12115" y="10207"/>
                    <a:pt x="12910" y="10444"/>
                    <a:pt x="13862" y="10741"/>
                  </a:cubicBezTo>
                  <a:cubicBezTo>
                    <a:pt x="14815" y="11037"/>
                    <a:pt x="15927" y="11393"/>
                    <a:pt x="15927" y="11749"/>
                  </a:cubicBezTo>
                  <a:cubicBezTo>
                    <a:pt x="15927" y="12105"/>
                    <a:pt x="14815" y="12462"/>
                    <a:pt x="12195" y="13411"/>
                  </a:cubicBezTo>
                  <a:cubicBezTo>
                    <a:pt x="9574" y="14360"/>
                    <a:pt x="5445" y="15903"/>
                    <a:pt x="3142" y="16912"/>
                  </a:cubicBezTo>
                  <a:cubicBezTo>
                    <a:pt x="839" y="17921"/>
                    <a:pt x="362" y="18396"/>
                    <a:pt x="124" y="18930"/>
                  </a:cubicBezTo>
                  <a:cubicBezTo>
                    <a:pt x="-114" y="19464"/>
                    <a:pt x="-114" y="20057"/>
                    <a:pt x="1077" y="20591"/>
                  </a:cubicBezTo>
                  <a:cubicBezTo>
                    <a:pt x="2268" y="21125"/>
                    <a:pt x="4651" y="21600"/>
                    <a:pt x="7827" y="21600"/>
                  </a:cubicBezTo>
                  <a:cubicBezTo>
                    <a:pt x="11004" y="21600"/>
                    <a:pt x="14974" y="21125"/>
                    <a:pt x="18945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68354" y="5280971"/>
              <a:ext cx="328647" cy="38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45" fill="norm" stroke="1" extrusionOk="0">
                  <a:moveTo>
                    <a:pt x="9867" y="1265"/>
                  </a:moveTo>
                  <a:cubicBezTo>
                    <a:pt x="8483" y="665"/>
                    <a:pt x="7098" y="65"/>
                    <a:pt x="5783" y="5"/>
                  </a:cubicBezTo>
                  <a:cubicBezTo>
                    <a:pt x="4467" y="-55"/>
                    <a:pt x="3221" y="425"/>
                    <a:pt x="2390" y="1385"/>
                  </a:cubicBezTo>
                  <a:cubicBezTo>
                    <a:pt x="1560" y="2345"/>
                    <a:pt x="1144" y="3785"/>
                    <a:pt x="936" y="4805"/>
                  </a:cubicBezTo>
                  <a:cubicBezTo>
                    <a:pt x="729" y="5825"/>
                    <a:pt x="729" y="6425"/>
                    <a:pt x="1075" y="6845"/>
                  </a:cubicBezTo>
                  <a:cubicBezTo>
                    <a:pt x="1421" y="7265"/>
                    <a:pt x="2113" y="7505"/>
                    <a:pt x="3152" y="7145"/>
                  </a:cubicBezTo>
                  <a:cubicBezTo>
                    <a:pt x="4190" y="6785"/>
                    <a:pt x="5575" y="5825"/>
                    <a:pt x="6406" y="4925"/>
                  </a:cubicBezTo>
                  <a:cubicBezTo>
                    <a:pt x="7236" y="4025"/>
                    <a:pt x="7513" y="3185"/>
                    <a:pt x="7444" y="3065"/>
                  </a:cubicBezTo>
                  <a:cubicBezTo>
                    <a:pt x="7375" y="2945"/>
                    <a:pt x="6960" y="3545"/>
                    <a:pt x="6129" y="5525"/>
                  </a:cubicBezTo>
                  <a:cubicBezTo>
                    <a:pt x="5298" y="7505"/>
                    <a:pt x="4052" y="10865"/>
                    <a:pt x="2944" y="13565"/>
                  </a:cubicBezTo>
                  <a:cubicBezTo>
                    <a:pt x="1836" y="16265"/>
                    <a:pt x="867" y="18305"/>
                    <a:pt x="383" y="19625"/>
                  </a:cubicBezTo>
                  <a:cubicBezTo>
                    <a:pt x="-102" y="20945"/>
                    <a:pt x="-102" y="21545"/>
                    <a:pt x="244" y="21545"/>
                  </a:cubicBezTo>
                  <a:cubicBezTo>
                    <a:pt x="590" y="21545"/>
                    <a:pt x="1283" y="20945"/>
                    <a:pt x="2598" y="19145"/>
                  </a:cubicBezTo>
                  <a:cubicBezTo>
                    <a:pt x="3913" y="17345"/>
                    <a:pt x="5852" y="14345"/>
                    <a:pt x="7513" y="11705"/>
                  </a:cubicBezTo>
                  <a:cubicBezTo>
                    <a:pt x="9175" y="9065"/>
                    <a:pt x="10560" y="6785"/>
                    <a:pt x="11390" y="5345"/>
                  </a:cubicBezTo>
                  <a:cubicBezTo>
                    <a:pt x="12221" y="3905"/>
                    <a:pt x="12498" y="3305"/>
                    <a:pt x="12498" y="3305"/>
                  </a:cubicBezTo>
                  <a:cubicBezTo>
                    <a:pt x="12498" y="3305"/>
                    <a:pt x="12221" y="3905"/>
                    <a:pt x="11944" y="4625"/>
                  </a:cubicBezTo>
                  <a:cubicBezTo>
                    <a:pt x="11667" y="5345"/>
                    <a:pt x="11390" y="6185"/>
                    <a:pt x="11321" y="6965"/>
                  </a:cubicBezTo>
                  <a:cubicBezTo>
                    <a:pt x="11252" y="7745"/>
                    <a:pt x="11390" y="8465"/>
                    <a:pt x="11806" y="8825"/>
                  </a:cubicBezTo>
                  <a:cubicBezTo>
                    <a:pt x="12221" y="9185"/>
                    <a:pt x="12913" y="9185"/>
                    <a:pt x="13675" y="8705"/>
                  </a:cubicBezTo>
                  <a:cubicBezTo>
                    <a:pt x="14436" y="8225"/>
                    <a:pt x="15267" y="7265"/>
                    <a:pt x="15960" y="6425"/>
                  </a:cubicBezTo>
                  <a:cubicBezTo>
                    <a:pt x="16652" y="5585"/>
                    <a:pt x="17206" y="4865"/>
                    <a:pt x="17552" y="5045"/>
                  </a:cubicBezTo>
                  <a:cubicBezTo>
                    <a:pt x="17898" y="5225"/>
                    <a:pt x="18036" y="6305"/>
                    <a:pt x="18313" y="7085"/>
                  </a:cubicBezTo>
                  <a:cubicBezTo>
                    <a:pt x="18590" y="7865"/>
                    <a:pt x="19006" y="8345"/>
                    <a:pt x="19560" y="8525"/>
                  </a:cubicBezTo>
                  <a:cubicBezTo>
                    <a:pt x="20113" y="8705"/>
                    <a:pt x="20806" y="8585"/>
                    <a:pt x="21498" y="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441450" y="5347735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454150" y="527788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543050" y="5265185"/>
              <a:ext cx="107950" cy="14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0"/>
                  </a:moveTo>
                  <a:cubicBezTo>
                    <a:pt x="0" y="4868"/>
                    <a:pt x="0" y="9735"/>
                    <a:pt x="0" y="13386"/>
                  </a:cubicBezTo>
                  <a:cubicBezTo>
                    <a:pt x="0" y="17037"/>
                    <a:pt x="0" y="19470"/>
                    <a:pt x="1059" y="20535"/>
                  </a:cubicBezTo>
                  <a:cubicBezTo>
                    <a:pt x="2118" y="21600"/>
                    <a:pt x="4235" y="21296"/>
                    <a:pt x="6353" y="19623"/>
                  </a:cubicBezTo>
                  <a:cubicBezTo>
                    <a:pt x="8471" y="17949"/>
                    <a:pt x="10588" y="14907"/>
                    <a:pt x="13129" y="11561"/>
                  </a:cubicBezTo>
                  <a:cubicBezTo>
                    <a:pt x="15671" y="8214"/>
                    <a:pt x="18635" y="4563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682797" y="5279985"/>
              <a:ext cx="171404" cy="16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5" fill="norm" stroke="1" extrusionOk="0">
                  <a:moveTo>
                    <a:pt x="13429" y="8535"/>
                  </a:moveTo>
                  <a:cubicBezTo>
                    <a:pt x="13429" y="7202"/>
                    <a:pt x="13429" y="5868"/>
                    <a:pt x="13429" y="4402"/>
                  </a:cubicBezTo>
                  <a:cubicBezTo>
                    <a:pt x="13429" y="2935"/>
                    <a:pt x="13429" y="1335"/>
                    <a:pt x="12638" y="535"/>
                  </a:cubicBezTo>
                  <a:cubicBezTo>
                    <a:pt x="11848" y="-265"/>
                    <a:pt x="10268" y="-265"/>
                    <a:pt x="8160" y="1202"/>
                  </a:cubicBezTo>
                  <a:cubicBezTo>
                    <a:pt x="6053" y="2668"/>
                    <a:pt x="3419" y="5602"/>
                    <a:pt x="1838" y="8535"/>
                  </a:cubicBezTo>
                  <a:cubicBezTo>
                    <a:pt x="258" y="11468"/>
                    <a:pt x="-269" y="14402"/>
                    <a:pt x="126" y="16268"/>
                  </a:cubicBezTo>
                  <a:cubicBezTo>
                    <a:pt x="521" y="18135"/>
                    <a:pt x="1838" y="18935"/>
                    <a:pt x="3946" y="18002"/>
                  </a:cubicBezTo>
                  <a:cubicBezTo>
                    <a:pt x="6053" y="17068"/>
                    <a:pt x="8951" y="14402"/>
                    <a:pt x="10531" y="12268"/>
                  </a:cubicBezTo>
                  <a:cubicBezTo>
                    <a:pt x="12111" y="10135"/>
                    <a:pt x="12375" y="8535"/>
                    <a:pt x="12507" y="8402"/>
                  </a:cubicBezTo>
                  <a:cubicBezTo>
                    <a:pt x="12638" y="8268"/>
                    <a:pt x="12638" y="9602"/>
                    <a:pt x="13429" y="11735"/>
                  </a:cubicBezTo>
                  <a:cubicBezTo>
                    <a:pt x="14219" y="13868"/>
                    <a:pt x="15799" y="16802"/>
                    <a:pt x="17248" y="18535"/>
                  </a:cubicBezTo>
                  <a:cubicBezTo>
                    <a:pt x="18697" y="20268"/>
                    <a:pt x="20014" y="20802"/>
                    <a:pt x="21331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860550" y="5279772"/>
              <a:ext cx="146050" cy="1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3277"/>
                  </a:moveTo>
                  <a:cubicBezTo>
                    <a:pt x="313" y="2116"/>
                    <a:pt x="626" y="954"/>
                    <a:pt x="1565" y="374"/>
                  </a:cubicBezTo>
                  <a:cubicBezTo>
                    <a:pt x="2504" y="-207"/>
                    <a:pt x="4070" y="-207"/>
                    <a:pt x="6417" y="1070"/>
                  </a:cubicBezTo>
                  <a:cubicBezTo>
                    <a:pt x="8765" y="2348"/>
                    <a:pt x="11896" y="4903"/>
                    <a:pt x="13461" y="8270"/>
                  </a:cubicBezTo>
                  <a:cubicBezTo>
                    <a:pt x="15026" y="11638"/>
                    <a:pt x="15026" y="15819"/>
                    <a:pt x="14087" y="18258"/>
                  </a:cubicBezTo>
                  <a:cubicBezTo>
                    <a:pt x="13148" y="20696"/>
                    <a:pt x="11270" y="21393"/>
                    <a:pt x="10017" y="21161"/>
                  </a:cubicBezTo>
                  <a:cubicBezTo>
                    <a:pt x="8765" y="20928"/>
                    <a:pt x="8139" y="19767"/>
                    <a:pt x="8452" y="17328"/>
                  </a:cubicBezTo>
                  <a:cubicBezTo>
                    <a:pt x="8765" y="14890"/>
                    <a:pt x="10017" y="11174"/>
                    <a:pt x="12365" y="8503"/>
                  </a:cubicBezTo>
                  <a:cubicBezTo>
                    <a:pt x="14713" y="5832"/>
                    <a:pt x="18157" y="4206"/>
                    <a:pt x="21600" y="2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057400" y="5296935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063749" y="5263068"/>
              <a:ext cx="444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147479" y="5296296"/>
              <a:ext cx="100421" cy="16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41" fill="norm" stroke="1" extrusionOk="0">
                  <a:moveTo>
                    <a:pt x="17299" y="3321"/>
                  </a:moveTo>
                  <a:cubicBezTo>
                    <a:pt x="15949" y="2241"/>
                    <a:pt x="14599" y="1161"/>
                    <a:pt x="12574" y="486"/>
                  </a:cubicBezTo>
                  <a:cubicBezTo>
                    <a:pt x="10549" y="-189"/>
                    <a:pt x="7849" y="-459"/>
                    <a:pt x="5599" y="1701"/>
                  </a:cubicBezTo>
                  <a:cubicBezTo>
                    <a:pt x="3349" y="3861"/>
                    <a:pt x="1549" y="8451"/>
                    <a:pt x="649" y="11421"/>
                  </a:cubicBezTo>
                  <a:cubicBezTo>
                    <a:pt x="-251" y="14391"/>
                    <a:pt x="-251" y="15741"/>
                    <a:pt x="874" y="16551"/>
                  </a:cubicBezTo>
                  <a:cubicBezTo>
                    <a:pt x="1999" y="17361"/>
                    <a:pt x="4249" y="17631"/>
                    <a:pt x="6049" y="17226"/>
                  </a:cubicBezTo>
                  <a:cubicBezTo>
                    <a:pt x="7849" y="16821"/>
                    <a:pt x="9199" y="15741"/>
                    <a:pt x="10324" y="14526"/>
                  </a:cubicBezTo>
                  <a:cubicBezTo>
                    <a:pt x="11449" y="13311"/>
                    <a:pt x="12349" y="11961"/>
                    <a:pt x="12799" y="10341"/>
                  </a:cubicBezTo>
                  <a:cubicBezTo>
                    <a:pt x="13249" y="8721"/>
                    <a:pt x="13249" y="6831"/>
                    <a:pt x="13474" y="6831"/>
                  </a:cubicBezTo>
                  <a:cubicBezTo>
                    <a:pt x="13699" y="6831"/>
                    <a:pt x="14149" y="8721"/>
                    <a:pt x="15274" y="11286"/>
                  </a:cubicBezTo>
                  <a:cubicBezTo>
                    <a:pt x="16399" y="13851"/>
                    <a:pt x="18199" y="17091"/>
                    <a:pt x="19324" y="18846"/>
                  </a:cubicBezTo>
                  <a:cubicBezTo>
                    <a:pt x="20449" y="20601"/>
                    <a:pt x="20899" y="20871"/>
                    <a:pt x="21349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311400" y="5322335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6218"/>
                    <a:pt x="1108" y="12436"/>
                    <a:pt x="1938" y="13582"/>
                  </a:cubicBezTo>
                  <a:cubicBezTo>
                    <a:pt x="2769" y="14727"/>
                    <a:pt x="3877" y="10800"/>
                    <a:pt x="5538" y="7691"/>
                  </a:cubicBezTo>
                  <a:cubicBezTo>
                    <a:pt x="7200" y="4582"/>
                    <a:pt x="9415" y="2291"/>
                    <a:pt x="11631" y="1636"/>
                  </a:cubicBezTo>
                  <a:cubicBezTo>
                    <a:pt x="13846" y="982"/>
                    <a:pt x="16062" y="1964"/>
                    <a:pt x="17723" y="5564"/>
                  </a:cubicBezTo>
                  <a:cubicBezTo>
                    <a:pt x="19385" y="9164"/>
                    <a:pt x="20492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465916" y="5311450"/>
              <a:ext cx="302685" cy="16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6193" y="3681"/>
                  </a:moveTo>
                  <a:cubicBezTo>
                    <a:pt x="5891" y="2379"/>
                    <a:pt x="5589" y="1078"/>
                    <a:pt x="5060" y="428"/>
                  </a:cubicBezTo>
                  <a:cubicBezTo>
                    <a:pt x="4531" y="-223"/>
                    <a:pt x="3776" y="-223"/>
                    <a:pt x="2945" y="1078"/>
                  </a:cubicBezTo>
                  <a:cubicBezTo>
                    <a:pt x="2115" y="2379"/>
                    <a:pt x="1208" y="4982"/>
                    <a:pt x="680" y="7714"/>
                  </a:cubicBezTo>
                  <a:cubicBezTo>
                    <a:pt x="151" y="10447"/>
                    <a:pt x="0" y="13310"/>
                    <a:pt x="0" y="15522"/>
                  </a:cubicBezTo>
                  <a:cubicBezTo>
                    <a:pt x="0" y="17734"/>
                    <a:pt x="151" y="19295"/>
                    <a:pt x="1057" y="20206"/>
                  </a:cubicBezTo>
                  <a:cubicBezTo>
                    <a:pt x="1964" y="21117"/>
                    <a:pt x="3625" y="21377"/>
                    <a:pt x="6042" y="18644"/>
                  </a:cubicBezTo>
                  <a:cubicBezTo>
                    <a:pt x="8459" y="15912"/>
                    <a:pt x="11631" y="10187"/>
                    <a:pt x="13368" y="6673"/>
                  </a:cubicBezTo>
                  <a:cubicBezTo>
                    <a:pt x="15105" y="3160"/>
                    <a:pt x="15407" y="1859"/>
                    <a:pt x="15105" y="1469"/>
                  </a:cubicBezTo>
                  <a:cubicBezTo>
                    <a:pt x="14803" y="1078"/>
                    <a:pt x="13897" y="1599"/>
                    <a:pt x="13217" y="2510"/>
                  </a:cubicBezTo>
                  <a:cubicBezTo>
                    <a:pt x="12537" y="3420"/>
                    <a:pt x="12084" y="4722"/>
                    <a:pt x="11857" y="6153"/>
                  </a:cubicBezTo>
                  <a:cubicBezTo>
                    <a:pt x="11631" y="7584"/>
                    <a:pt x="11631" y="9146"/>
                    <a:pt x="13292" y="10187"/>
                  </a:cubicBezTo>
                  <a:cubicBezTo>
                    <a:pt x="14954" y="11228"/>
                    <a:pt x="18277" y="11748"/>
                    <a:pt x="21600" y="12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68271" y="5525535"/>
              <a:ext cx="256227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42" y="21600"/>
                  </a:moveTo>
                  <a:cubicBezTo>
                    <a:pt x="117" y="21240"/>
                    <a:pt x="-8" y="20880"/>
                    <a:pt x="1" y="20700"/>
                  </a:cubicBezTo>
                  <a:cubicBezTo>
                    <a:pt x="10" y="20520"/>
                    <a:pt x="153" y="20520"/>
                    <a:pt x="598" y="20520"/>
                  </a:cubicBezTo>
                  <a:cubicBezTo>
                    <a:pt x="1044" y="20520"/>
                    <a:pt x="1793" y="20520"/>
                    <a:pt x="2471" y="19980"/>
                  </a:cubicBezTo>
                  <a:cubicBezTo>
                    <a:pt x="3149" y="19440"/>
                    <a:pt x="3756" y="18360"/>
                    <a:pt x="4442" y="17100"/>
                  </a:cubicBezTo>
                  <a:cubicBezTo>
                    <a:pt x="5129" y="15840"/>
                    <a:pt x="5896" y="14400"/>
                    <a:pt x="6600" y="13140"/>
                  </a:cubicBezTo>
                  <a:cubicBezTo>
                    <a:pt x="7305" y="11880"/>
                    <a:pt x="7947" y="10800"/>
                    <a:pt x="8634" y="9900"/>
                  </a:cubicBezTo>
                  <a:cubicBezTo>
                    <a:pt x="9320" y="9000"/>
                    <a:pt x="10052" y="8280"/>
                    <a:pt x="10783" y="7380"/>
                  </a:cubicBezTo>
                  <a:cubicBezTo>
                    <a:pt x="11514" y="6480"/>
                    <a:pt x="12246" y="5400"/>
                    <a:pt x="12959" y="4680"/>
                  </a:cubicBezTo>
                  <a:cubicBezTo>
                    <a:pt x="13673" y="3960"/>
                    <a:pt x="14368" y="3600"/>
                    <a:pt x="15019" y="3240"/>
                  </a:cubicBezTo>
                  <a:cubicBezTo>
                    <a:pt x="15670" y="2880"/>
                    <a:pt x="16277" y="2520"/>
                    <a:pt x="16928" y="2160"/>
                  </a:cubicBezTo>
                  <a:cubicBezTo>
                    <a:pt x="17579" y="1800"/>
                    <a:pt x="18274" y="1440"/>
                    <a:pt x="18970" y="1080"/>
                  </a:cubicBezTo>
                  <a:cubicBezTo>
                    <a:pt x="19666" y="720"/>
                    <a:pt x="20361" y="360"/>
                    <a:pt x="20798" y="180"/>
                  </a:cubicBezTo>
                  <a:cubicBezTo>
                    <a:pt x="21235" y="0"/>
                    <a:pt x="21414" y="0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89000" y="5582685"/>
              <a:ext cx="2146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3" y="21000"/>
                    <a:pt x="1406" y="20400"/>
                    <a:pt x="2205" y="19800"/>
                  </a:cubicBezTo>
                  <a:cubicBezTo>
                    <a:pt x="3004" y="19200"/>
                    <a:pt x="3898" y="18600"/>
                    <a:pt x="4793" y="17700"/>
                  </a:cubicBezTo>
                  <a:cubicBezTo>
                    <a:pt x="5688" y="16800"/>
                    <a:pt x="6582" y="15600"/>
                    <a:pt x="7424" y="14550"/>
                  </a:cubicBezTo>
                  <a:cubicBezTo>
                    <a:pt x="8265" y="13500"/>
                    <a:pt x="9053" y="12600"/>
                    <a:pt x="9863" y="11700"/>
                  </a:cubicBezTo>
                  <a:cubicBezTo>
                    <a:pt x="10672" y="10800"/>
                    <a:pt x="11503" y="9900"/>
                    <a:pt x="12355" y="9000"/>
                  </a:cubicBezTo>
                  <a:cubicBezTo>
                    <a:pt x="13207" y="8100"/>
                    <a:pt x="14080" y="7200"/>
                    <a:pt x="14890" y="6450"/>
                  </a:cubicBezTo>
                  <a:cubicBezTo>
                    <a:pt x="15699" y="5700"/>
                    <a:pt x="16445" y="5100"/>
                    <a:pt x="17350" y="4350"/>
                  </a:cubicBezTo>
                  <a:cubicBezTo>
                    <a:pt x="18256" y="3600"/>
                    <a:pt x="19321" y="2700"/>
                    <a:pt x="20056" y="1950"/>
                  </a:cubicBezTo>
                  <a:cubicBezTo>
                    <a:pt x="20791" y="1200"/>
                    <a:pt x="2119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635909" y="5320752"/>
              <a:ext cx="272392" cy="14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24" fill="norm" stroke="1" extrusionOk="0">
                  <a:moveTo>
                    <a:pt x="1455" y="7424"/>
                  </a:moveTo>
                  <a:cubicBezTo>
                    <a:pt x="2125" y="8324"/>
                    <a:pt x="2795" y="9224"/>
                    <a:pt x="4050" y="9374"/>
                  </a:cubicBezTo>
                  <a:cubicBezTo>
                    <a:pt x="5306" y="9524"/>
                    <a:pt x="7148" y="8924"/>
                    <a:pt x="8404" y="8174"/>
                  </a:cubicBezTo>
                  <a:cubicBezTo>
                    <a:pt x="9660" y="7424"/>
                    <a:pt x="10329" y="6524"/>
                    <a:pt x="10748" y="5324"/>
                  </a:cubicBezTo>
                  <a:cubicBezTo>
                    <a:pt x="11167" y="4124"/>
                    <a:pt x="11334" y="2624"/>
                    <a:pt x="10664" y="1424"/>
                  </a:cubicBezTo>
                  <a:cubicBezTo>
                    <a:pt x="9995" y="224"/>
                    <a:pt x="8488" y="-676"/>
                    <a:pt x="6562" y="674"/>
                  </a:cubicBezTo>
                  <a:cubicBezTo>
                    <a:pt x="4636" y="2024"/>
                    <a:pt x="2292" y="5624"/>
                    <a:pt x="1120" y="8324"/>
                  </a:cubicBezTo>
                  <a:cubicBezTo>
                    <a:pt x="-52" y="11024"/>
                    <a:pt x="-52" y="12824"/>
                    <a:pt x="32" y="14474"/>
                  </a:cubicBezTo>
                  <a:cubicBezTo>
                    <a:pt x="115" y="16124"/>
                    <a:pt x="283" y="17624"/>
                    <a:pt x="1790" y="18824"/>
                  </a:cubicBezTo>
                  <a:cubicBezTo>
                    <a:pt x="3297" y="20024"/>
                    <a:pt x="6143" y="20924"/>
                    <a:pt x="9660" y="20924"/>
                  </a:cubicBezTo>
                  <a:cubicBezTo>
                    <a:pt x="13176" y="20924"/>
                    <a:pt x="17362" y="20024"/>
                    <a:pt x="21548" y="19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079750" y="529693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054350" y="544933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913083" y="5305029"/>
              <a:ext cx="360467" cy="59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6" fill="norm" stroke="1" extrusionOk="0">
                  <a:moveTo>
                    <a:pt x="5974" y="1530"/>
                  </a:moveTo>
                  <a:cubicBezTo>
                    <a:pt x="5469" y="1833"/>
                    <a:pt x="4964" y="2136"/>
                    <a:pt x="4395" y="2363"/>
                  </a:cubicBezTo>
                  <a:cubicBezTo>
                    <a:pt x="3827" y="2591"/>
                    <a:pt x="3195" y="2742"/>
                    <a:pt x="2690" y="2666"/>
                  </a:cubicBezTo>
                  <a:cubicBezTo>
                    <a:pt x="2185" y="2591"/>
                    <a:pt x="1806" y="2287"/>
                    <a:pt x="1869" y="2022"/>
                  </a:cubicBezTo>
                  <a:cubicBezTo>
                    <a:pt x="1932" y="1757"/>
                    <a:pt x="2437" y="1530"/>
                    <a:pt x="2943" y="1264"/>
                  </a:cubicBezTo>
                  <a:cubicBezTo>
                    <a:pt x="3448" y="999"/>
                    <a:pt x="3953" y="696"/>
                    <a:pt x="4648" y="431"/>
                  </a:cubicBezTo>
                  <a:cubicBezTo>
                    <a:pt x="5343" y="165"/>
                    <a:pt x="6227" y="-62"/>
                    <a:pt x="6795" y="127"/>
                  </a:cubicBezTo>
                  <a:cubicBezTo>
                    <a:pt x="7364" y="317"/>
                    <a:pt x="7616" y="923"/>
                    <a:pt x="7679" y="2477"/>
                  </a:cubicBezTo>
                  <a:cubicBezTo>
                    <a:pt x="7743" y="4031"/>
                    <a:pt x="7616" y="6532"/>
                    <a:pt x="7048" y="8502"/>
                  </a:cubicBezTo>
                  <a:cubicBezTo>
                    <a:pt x="6479" y="10473"/>
                    <a:pt x="5469" y="11913"/>
                    <a:pt x="4711" y="12746"/>
                  </a:cubicBezTo>
                  <a:cubicBezTo>
                    <a:pt x="3953" y="13580"/>
                    <a:pt x="3448" y="13807"/>
                    <a:pt x="2879" y="13959"/>
                  </a:cubicBezTo>
                  <a:cubicBezTo>
                    <a:pt x="2311" y="14111"/>
                    <a:pt x="1679" y="14186"/>
                    <a:pt x="1174" y="14073"/>
                  </a:cubicBezTo>
                  <a:cubicBezTo>
                    <a:pt x="669" y="13959"/>
                    <a:pt x="290" y="13656"/>
                    <a:pt x="100" y="13125"/>
                  </a:cubicBezTo>
                  <a:cubicBezTo>
                    <a:pt x="-89" y="12595"/>
                    <a:pt x="-89" y="11837"/>
                    <a:pt x="795" y="10927"/>
                  </a:cubicBezTo>
                  <a:cubicBezTo>
                    <a:pt x="1679" y="10018"/>
                    <a:pt x="3448" y="8957"/>
                    <a:pt x="5406" y="7782"/>
                  </a:cubicBezTo>
                  <a:cubicBezTo>
                    <a:pt x="7364" y="6607"/>
                    <a:pt x="9511" y="5319"/>
                    <a:pt x="11279" y="4144"/>
                  </a:cubicBezTo>
                  <a:cubicBezTo>
                    <a:pt x="13048" y="2970"/>
                    <a:pt x="14437" y="1909"/>
                    <a:pt x="15322" y="1189"/>
                  </a:cubicBezTo>
                  <a:cubicBezTo>
                    <a:pt x="16206" y="469"/>
                    <a:pt x="16585" y="90"/>
                    <a:pt x="16458" y="14"/>
                  </a:cubicBezTo>
                  <a:cubicBezTo>
                    <a:pt x="16332" y="-62"/>
                    <a:pt x="15700" y="165"/>
                    <a:pt x="14753" y="1226"/>
                  </a:cubicBezTo>
                  <a:cubicBezTo>
                    <a:pt x="13806" y="2287"/>
                    <a:pt x="12543" y="4182"/>
                    <a:pt x="11469" y="6570"/>
                  </a:cubicBezTo>
                  <a:cubicBezTo>
                    <a:pt x="10395" y="8957"/>
                    <a:pt x="9511" y="11837"/>
                    <a:pt x="9006" y="14224"/>
                  </a:cubicBezTo>
                  <a:cubicBezTo>
                    <a:pt x="8500" y="16612"/>
                    <a:pt x="8374" y="18506"/>
                    <a:pt x="8374" y="19643"/>
                  </a:cubicBezTo>
                  <a:cubicBezTo>
                    <a:pt x="8374" y="20780"/>
                    <a:pt x="8500" y="21159"/>
                    <a:pt x="8879" y="21349"/>
                  </a:cubicBezTo>
                  <a:cubicBezTo>
                    <a:pt x="9258" y="21538"/>
                    <a:pt x="9890" y="21538"/>
                    <a:pt x="10774" y="20856"/>
                  </a:cubicBezTo>
                  <a:cubicBezTo>
                    <a:pt x="11658" y="20174"/>
                    <a:pt x="12795" y="18810"/>
                    <a:pt x="13427" y="17635"/>
                  </a:cubicBezTo>
                  <a:cubicBezTo>
                    <a:pt x="14058" y="16460"/>
                    <a:pt x="14185" y="15475"/>
                    <a:pt x="13995" y="14869"/>
                  </a:cubicBezTo>
                  <a:cubicBezTo>
                    <a:pt x="13806" y="14262"/>
                    <a:pt x="13300" y="14035"/>
                    <a:pt x="13490" y="13883"/>
                  </a:cubicBezTo>
                  <a:cubicBezTo>
                    <a:pt x="13679" y="13732"/>
                    <a:pt x="14564" y="13656"/>
                    <a:pt x="16016" y="13429"/>
                  </a:cubicBezTo>
                  <a:cubicBezTo>
                    <a:pt x="17469" y="13201"/>
                    <a:pt x="19490" y="12822"/>
                    <a:pt x="21511" y="12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846865" y="5402806"/>
              <a:ext cx="220436" cy="34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5" fill="norm" stroke="1" extrusionOk="0">
                  <a:moveTo>
                    <a:pt x="14635" y="3686"/>
                  </a:moveTo>
                  <a:cubicBezTo>
                    <a:pt x="14635" y="3027"/>
                    <a:pt x="14635" y="2368"/>
                    <a:pt x="14533" y="1710"/>
                  </a:cubicBezTo>
                  <a:cubicBezTo>
                    <a:pt x="14430" y="1051"/>
                    <a:pt x="14224" y="393"/>
                    <a:pt x="13607" y="129"/>
                  </a:cubicBezTo>
                  <a:cubicBezTo>
                    <a:pt x="12990" y="-134"/>
                    <a:pt x="11961" y="-2"/>
                    <a:pt x="10624" y="590"/>
                  </a:cubicBezTo>
                  <a:cubicBezTo>
                    <a:pt x="9287" y="1183"/>
                    <a:pt x="7641" y="2237"/>
                    <a:pt x="5790" y="4542"/>
                  </a:cubicBezTo>
                  <a:cubicBezTo>
                    <a:pt x="3938" y="6846"/>
                    <a:pt x="1881" y="10403"/>
                    <a:pt x="853" y="13037"/>
                  </a:cubicBezTo>
                  <a:cubicBezTo>
                    <a:pt x="-176" y="15671"/>
                    <a:pt x="-176" y="17383"/>
                    <a:pt x="338" y="18634"/>
                  </a:cubicBezTo>
                  <a:cubicBezTo>
                    <a:pt x="853" y="19886"/>
                    <a:pt x="1881" y="20676"/>
                    <a:pt x="3013" y="21071"/>
                  </a:cubicBezTo>
                  <a:cubicBezTo>
                    <a:pt x="4144" y="21466"/>
                    <a:pt x="5378" y="21466"/>
                    <a:pt x="7333" y="20742"/>
                  </a:cubicBezTo>
                  <a:cubicBezTo>
                    <a:pt x="9287" y="20017"/>
                    <a:pt x="11961" y="18568"/>
                    <a:pt x="14327" y="16395"/>
                  </a:cubicBezTo>
                  <a:cubicBezTo>
                    <a:pt x="16693" y="14222"/>
                    <a:pt x="18750" y="11325"/>
                    <a:pt x="19778" y="8954"/>
                  </a:cubicBezTo>
                  <a:cubicBezTo>
                    <a:pt x="20807" y="6583"/>
                    <a:pt x="20807" y="4739"/>
                    <a:pt x="20498" y="3488"/>
                  </a:cubicBezTo>
                  <a:cubicBezTo>
                    <a:pt x="20190" y="2237"/>
                    <a:pt x="19573" y="1578"/>
                    <a:pt x="18750" y="1117"/>
                  </a:cubicBezTo>
                  <a:cubicBezTo>
                    <a:pt x="17927" y="656"/>
                    <a:pt x="16898" y="393"/>
                    <a:pt x="14944" y="525"/>
                  </a:cubicBezTo>
                  <a:cubicBezTo>
                    <a:pt x="12990" y="656"/>
                    <a:pt x="10110" y="1183"/>
                    <a:pt x="7744" y="2368"/>
                  </a:cubicBezTo>
                  <a:cubicBezTo>
                    <a:pt x="5378" y="3554"/>
                    <a:pt x="3527" y="5398"/>
                    <a:pt x="2601" y="6649"/>
                  </a:cubicBezTo>
                  <a:cubicBezTo>
                    <a:pt x="1675" y="7900"/>
                    <a:pt x="1675" y="8559"/>
                    <a:pt x="3733" y="9349"/>
                  </a:cubicBezTo>
                  <a:cubicBezTo>
                    <a:pt x="5790" y="10139"/>
                    <a:pt x="9904" y="11061"/>
                    <a:pt x="13195" y="11061"/>
                  </a:cubicBezTo>
                  <a:cubicBezTo>
                    <a:pt x="16487" y="11061"/>
                    <a:pt x="18955" y="10139"/>
                    <a:pt x="21424" y="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939081" y="5225293"/>
              <a:ext cx="128219" cy="15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63" fill="norm" stroke="1" extrusionOk="0">
                  <a:moveTo>
                    <a:pt x="8702" y="247"/>
                  </a:moveTo>
                  <a:cubicBezTo>
                    <a:pt x="6578" y="4625"/>
                    <a:pt x="4453" y="9004"/>
                    <a:pt x="2860" y="12214"/>
                  </a:cubicBezTo>
                  <a:cubicBezTo>
                    <a:pt x="1266" y="15425"/>
                    <a:pt x="204" y="17468"/>
                    <a:pt x="27" y="17614"/>
                  </a:cubicBezTo>
                  <a:cubicBezTo>
                    <a:pt x="-150" y="17760"/>
                    <a:pt x="558" y="16009"/>
                    <a:pt x="1975" y="13382"/>
                  </a:cubicBezTo>
                  <a:cubicBezTo>
                    <a:pt x="3391" y="10755"/>
                    <a:pt x="5516" y="7252"/>
                    <a:pt x="7109" y="4771"/>
                  </a:cubicBezTo>
                  <a:cubicBezTo>
                    <a:pt x="8702" y="2290"/>
                    <a:pt x="9765" y="831"/>
                    <a:pt x="11181" y="247"/>
                  </a:cubicBezTo>
                  <a:cubicBezTo>
                    <a:pt x="12598" y="-337"/>
                    <a:pt x="14368" y="-45"/>
                    <a:pt x="15784" y="2874"/>
                  </a:cubicBezTo>
                  <a:cubicBezTo>
                    <a:pt x="17201" y="5793"/>
                    <a:pt x="18263" y="11339"/>
                    <a:pt x="18971" y="14841"/>
                  </a:cubicBezTo>
                  <a:cubicBezTo>
                    <a:pt x="19680" y="18344"/>
                    <a:pt x="20034" y="19804"/>
                    <a:pt x="20388" y="20533"/>
                  </a:cubicBezTo>
                  <a:cubicBezTo>
                    <a:pt x="20742" y="21263"/>
                    <a:pt x="21096" y="21263"/>
                    <a:pt x="2145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023491" y="5652602"/>
              <a:ext cx="188801" cy="23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3" fill="norm" stroke="1" extrusionOk="0">
                  <a:moveTo>
                    <a:pt x="4247" y="6302"/>
                  </a:moveTo>
                  <a:cubicBezTo>
                    <a:pt x="3287" y="10699"/>
                    <a:pt x="2327" y="15095"/>
                    <a:pt x="1607" y="17771"/>
                  </a:cubicBezTo>
                  <a:cubicBezTo>
                    <a:pt x="887" y="20447"/>
                    <a:pt x="407" y="21403"/>
                    <a:pt x="167" y="21403"/>
                  </a:cubicBezTo>
                  <a:cubicBezTo>
                    <a:pt x="-73" y="21403"/>
                    <a:pt x="-73" y="20447"/>
                    <a:pt x="287" y="17962"/>
                  </a:cubicBezTo>
                  <a:cubicBezTo>
                    <a:pt x="647" y="15477"/>
                    <a:pt x="1367" y="11463"/>
                    <a:pt x="2567" y="8309"/>
                  </a:cubicBezTo>
                  <a:cubicBezTo>
                    <a:pt x="3767" y="5155"/>
                    <a:pt x="5447" y="2861"/>
                    <a:pt x="6887" y="1523"/>
                  </a:cubicBezTo>
                  <a:cubicBezTo>
                    <a:pt x="8327" y="185"/>
                    <a:pt x="9527" y="-197"/>
                    <a:pt x="10127" y="90"/>
                  </a:cubicBezTo>
                  <a:cubicBezTo>
                    <a:pt x="10727" y="376"/>
                    <a:pt x="10727" y="1332"/>
                    <a:pt x="10727" y="2766"/>
                  </a:cubicBezTo>
                  <a:cubicBezTo>
                    <a:pt x="10727" y="4199"/>
                    <a:pt x="10727" y="6111"/>
                    <a:pt x="10847" y="7736"/>
                  </a:cubicBezTo>
                  <a:cubicBezTo>
                    <a:pt x="10967" y="9361"/>
                    <a:pt x="11207" y="10699"/>
                    <a:pt x="11807" y="10890"/>
                  </a:cubicBezTo>
                  <a:cubicBezTo>
                    <a:pt x="12407" y="11081"/>
                    <a:pt x="13367" y="10125"/>
                    <a:pt x="14567" y="8691"/>
                  </a:cubicBezTo>
                  <a:cubicBezTo>
                    <a:pt x="15767" y="7258"/>
                    <a:pt x="17207" y="5346"/>
                    <a:pt x="18407" y="4104"/>
                  </a:cubicBezTo>
                  <a:cubicBezTo>
                    <a:pt x="19607" y="2861"/>
                    <a:pt x="20567" y="2288"/>
                    <a:pt x="21047" y="2479"/>
                  </a:cubicBezTo>
                  <a:cubicBezTo>
                    <a:pt x="21527" y="2670"/>
                    <a:pt x="21527" y="3626"/>
                    <a:pt x="21047" y="6398"/>
                  </a:cubicBezTo>
                  <a:cubicBezTo>
                    <a:pt x="20567" y="9169"/>
                    <a:pt x="19607" y="13757"/>
                    <a:pt x="19007" y="16529"/>
                  </a:cubicBezTo>
                  <a:cubicBezTo>
                    <a:pt x="18407" y="19300"/>
                    <a:pt x="18167" y="20256"/>
                    <a:pt x="18167" y="20256"/>
                  </a:cubicBezTo>
                  <a:cubicBezTo>
                    <a:pt x="18167" y="20256"/>
                    <a:pt x="18407" y="19300"/>
                    <a:pt x="18887" y="18249"/>
                  </a:cubicBezTo>
                  <a:cubicBezTo>
                    <a:pt x="19367" y="17198"/>
                    <a:pt x="20087" y="16051"/>
                    <a:pt x="20807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253821" y="5703335"/>
              <a:ext cx="105579" cy="20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3" fill="norm" stroke="1" extrusionOk="0">
                  <a:moveTo>
                    <a:pt x="10961" y="0"/>
                  </a:moveTo>
                  <a:cubicBezTo>
                    <a:pt x="9267" y="3600"/>
                    <a:pt x="7573" y="7200"/>
                    <a:pt x="5455" y="10350"/>
                  </a:cubicBezTo>
                  <a:cubicBezTo>
                    <a:pt x="3338" y="13500"/>
                    <a:pt x="797" y="16200"/>
                    <a:pt x="161" y="18000"/>
                  </a:cubicBezTo>
                  <a:cubicBezTo>
                    <a:pt x="-474" y="19800"/>
                    <a:pt x="797" y="20700"/>
                    <a:pt x="3550" y="21150"/>
                  </a:cubicBezTo>
                  <a:cubicBezTo>
                    <a:pt x="6302" y="21600"/>
                    <a:pt x="10538" y="21600"/>
                    <a:pt x="13714" y="21375"/>
                  </a:cubicBezTo>
                  <a:cubicBezTo>
                    <a:pt x="16891" y="21150"/>
                    <a:pt x="19008" y="20700"/>
                    <a:pt x="2112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389350" y="5696934"/>
              <a:ext cx="135151" cy="24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87" fill="norm" stroke="1" extrusionOk="0">
                  <a:moveTo>
                    <a:pt x="21218" y="553"/>
                  </a:moveTo>
                  <a:cubicBezTo>
                    <a:pt x="19556" y="187"/>
                    <a:pt x="17895" y="-179"/>
                    <a:pt x="15070" y="96"/>
                  </a:cubicBezTo>
                  <a:cubicBezTo>
                    <a:pt x="12246" y="370"/>
                    <a:pt x="8258" y="1285"/>
                    <a:pt x="6264" y="2384"/>
                  </a:cubicBezTo>
                  <a:cubicBezTo>
                    <a:pt x="4270" y="3482"/>
                    <a:pt x="4270" y="4763"/>
                    <a:pt x="3606" y="7509"/>
                  </a:cubicBezTo>
                  <a:cubicBezTo>
                    <a:pt x="2941" y="10255"/>
                    <a:pt x="1612" y="14465"/>
                    <a:pt x="781" y="17028"/>
                  </a:cubicBezTo>
                  <a:cubicBezTo>
                    <a:pt x="-50" y="19590"/>
                    <a:pt x="-382" y="20506"/>
                    <a:pt x="615" y="20963"/>
                  </a:cubicBezTo>
                  <a:cubicBezTo>
                    <a:pt x="1612" y="21421"/>
                    <a:pt x="3938" y="21421"/>
                    <a:pt x="7261" y="20780"/>
                  </a:cubicBezTo>
                  <a:cubicBezTo>
                    <a:pt x="10584" y="20140"/>
                    <a:pt x="14904" y="18858"/>
                    <a:pt x="19224" y="17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403850" y="5823985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140450" y="5449335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165850" y="5379485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178550" y="5399477"/>
              <a:ext cx="99210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3" fill="norm" stroke="1" extrusionOk="0">
                  <a:moveTo>
                    <a:pt x="20250" y="1212"/>
                  </a:moveTo>
                  <a:cubicBezTo>
                    <a:pt x="18450" y="558"/>
                    <a:pt x="16650" y="-97"/>
                    <a:pt x="13275" y="12"/>
                  </a:cubicBezTo>
                  <a:cubicBezTo>
                    <a:pt x="9900" y="121"/>
                    <a:pt x="4950" y="994"/>
                    <a:pt x="2475" y="2085"/>
                  </a:cubicBezTo>
                  <a:cubicBezTo>
                    <a:pt x="0" y="3176"/>
                    <a:pt x="0" y="4485"/>
                    <a:pt x="3150" y="6448"/>
                  </a:cubicBezTo>
                  <a:cubicBezTo>
                    <a:pt x="6300" y="8412"/>
                    <a:pt x="12600" y="11030"/>
                    <a:pt x="16425" y="13103"/>
                  </a:cubicBezTo>
                  <a:cubicBezTo>
                    <a:pt x="20250" y="15176"/>
                    <a:pt x="21600" y="16703"/>
                    <a:pt x="20925" y="17903"/>
                  </a:cubicBezTo>
                  <a:cubicBezTo>
                    <a:pt x="20250" y="19103"/>
                    <a:pt x="17550" y="19976"/>
                    <a:pt x="13725" y="20521"/>
                  </a:cubicBezTo>
                  <a:cubicBezTo>
                    <a:pt x="9900" y="21067"/>
                    <a:pt x="4950" y="21285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847416" y="5284235"/>
              <a:ext cx="99485" cy="38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4706" y="0"/>
                  </a:moveTo>
                  <a:cubicBezTo>
                    <a:pt x="11489" y="2125"/>
                    <a:pt x="8272" y="4249"/>
                    <a:pt x="5974" y="6728"/>
                  </a:cubicBezTo>
                  <a:cubicBezTo>
                    <a:pt x="3677" y="9207"/>
                    <a:pt x="2298" y="12039"/>
                    <a:pt x="1379" y="14282"/>
                  </a:cubicBezTo>
                  <a:cubicBezTo>
                    <a:pt x="460" y="16525"/>
                    <a:pt x="0" y="18177"/>
                    <a:pt x="0" y="19298"/>
                  </a:cubicBezTo>
                  <a:cubicBezTo>
                    <a:pt x="0" y="20420"/>
                    <a:pt x="460" y="21010"/>
                    <a:pt x="1838" y="21305"/>
                  </a:cubicBezTo>
                  <a:cubicBezTo>
                    <a:pt x="3217" y="21600"/>
                    <a:pt x="5515" y="21600"/>
                    <a:pt x="8962" y="20892"/>
                  </a:cubicBezTo>
                  <a:cubicBezTo>
                    <a:pt x="12409" y="20184"/>
                    <a:pt x="17004" y="18767"/>
                    <a:pt x="19302" y="17823"/>
                  </a:cubicBezTo>
                  <a:cubicBezTo>
                    <a:pt x="21600" y="16879"/>
                    <a:pt x="21600" y="16407"/>
                    <a:pt x="21600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788150" y="5398535"/>
              <a:ext cx="209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967039" y="5290585"/>
              <a:ext cx="33546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5636" y="0"/>
                  </a:moveTo>
                  <a:cubicBezTo>
                    <a:pt x="4956" y="3874"/>
                    <a:pt x="4277" y="7748"/>
                    <a:pt x="3530" y="11152"/>
                  </a:cubicBezTo>
                  <a:cubicBezTo>
                    <a:pt x="2783" y="14557"/>
                    <a:pt x="1968" y="17491"/>
                    <a:pt x="1356" y="19252"/>
                  </a:cubicBezTo>
                  <a:cubicBezTo>
                    <a:pt x="745" y="21013"/>
                    <a:pt x="338" y="21600"/>
                    <a:pt x="134" y="21600"/>
                  </a:cubicBezTo>
                  <a:cubicBezTo>
                    <a:pt x="-70" y="21600"/>
                    <a:pt x="-70" y="21013"/>
                    <a:pt x="338" y="19780"/>
                  </a:cubicBezTo>
                  <a:cubicBezTo>
                    <a:pt x="745" y="18548"/>
                    <a:pt x="1560" y="16670"/>
                    <a:pt x="2239" y="15496"/>
                  </a:cubicBezTo>
                  <a:cubicBezTo>
                    <a:pt x="2919" y="14322"/>
                    <a:pt x="3462" y="13852"/>
                    <a:pt x="4141" y="13617"/>
                  </a:cubicBezTo>
                  <a:cubicBezTo>
                    <a:pt x="4821" y="13383"/>
                    <a:pt x="5636" y="13383"/>
                    <a:pt x="6179" y="13735"/>
                  </a:cubicBezTo>
                  <a:cubicBezTo>
                    <a:pt x="6722" y="14087"/>
                    <a:pt x="6994" y="14791"/>
                    <a:pt x="7130" y="15789"/>
                  </a:cubicBezTo>
                  <a:cubicBezTo>
                    <a:pt x="7266" y="16787"/>
                    <a:pt x="7266" y="18078"/>
                    <a:pt x="7334" y="19017"/>
                  </a:cubicBezTo>
                  <a:cubicBezTo>
                    <a:pt x="7402" y="19957"/>
                    <a:pt x="7538" y="20543"/>
                    <a:pt x="7945" y="20896"/>
                  </a:cubicBezTo>
                  <a:cubicBezTo>
                    <a:pt x="8353" y="21248"/>
                    <a:pt x="9032" y="21365"/>
                    <a:pt x="10051" y="20896"/>
                  </a:cubicBezTo>
                  <a:cubicBezTo>
                    <a:pt x="11070" y="20426"/>
                    <a:pt x="12428" y="19370"/>
                    <a:pt x="13447" y="18254"/>
                  </a:cubicBezTo>
                  <a:cubicBezTo>
                    <a:pt x="14466" y="17139"/>
                    <a:pt x="15145" y="15965"/>
                    <a:pt x="15553" y="15026"/>
                  </a:cubicBezTo>
                  <a:cubicBezTo>
                    <a:pt x="15960" y="14087"/>
                    <a:pt x="16096" y="13383"/>
                    <a:pt x="15756" y="13089"/>
                  </a:cubicBezTo>
                  <a:cubicBezTo>
                    <a:pt x="15417" y="12796"/>
                    <a:pt x="14602" y="12913"/>
                    <a:pt x="13855" y="13559"/>
                  </a:cubicBezTo>
                  <a:cubicBezTo>
                    <a:pt x="13107" y="14204"/>
                    <a:pt x="12428" y="15378"/>
                    <a:pt x="12088" y="16376"/>
                  </a:cubicBezTo>
                  <a:cubicBezTo>
                    <a:pt x="11749" y="17374"/>
                    <a:pt x="11749" y="18196"/>
                    <a:pt x="12496" y="18841"/>
                  </a:cubicBezTo>
                  <a:cubicBezTo>
                    <a:pt x="13243" y="19487"/>
                    <a:pt x="14738" y="19957"/>
                    <a:pt x="16368" y="19957"/>
                  </a:cubicBezTo>
                  <a:cubicBezTo>
                    <a:pt x="17998" y="19957"/>
                    <a:pt x="19764" y="19487"/>
                    <a:pt x="21530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912463" y="5356467"/>
              <a:ext cx="272688" cy="35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96" fill="norm" stroke="1" extrusionOk="0">
                  <a:moveTo>
                    <a:pt x="1478" y="7141"/>
                  </a:moveTo>
                  <a:cubicBezTo>
                    <a:pt x="1311" y="10464"/>
                    <a:pt x="1143" y="13787"/>
                    <a:pt x="976" y="15896"/>
                  </a:cubicBezTo>
                  <a:cubicBezTo>
                    <a:pt x="808" y="18005"/>
                    <a:pt x="641" y="18900"/>
                    <a:pt x="473" y="19731"/>
                  </a:cubicBezTo>
                  <a:cubicBezTo>
                    <a:pt x="306" y="20561"/>
                    <a:pt x="138" y="21328"/>
                    <a:pt x="55" y="21392"/>
                  </a:cubicBezTo>
                  <a:cubicBezTo>
                    <a:pt x="-29" y="21456"/>
                    <a:pt x="-29" y="20817"/>
                    <a:pt x="138" y="18452"/>
                  </a:cubicBezTo>
                  <a:cubicBezTo>
                    <a:pt x="306" y="16088"/>
                    <a:pt x="641" y="11998"/>
                    <a:pt x="1059" y="8994"/>
                  </a:cubicBezTo>
                  <a:cubicBezTo>
                    <a:pt x="1478" y="5991"/>
                    <a:pt x="1980" y="4074"/>
                    <a:pt x="2483" y="2732"/>
                  </a:cubicBezTo>
                  <a:cubicBezTo>
                    <a:pt x="2985" y="1390"/>
                    <a:pt x="3487" y="623"/>
                    <a:pt x="4157" y="239"/>
                  </a:cubicBezTo>
                  <a:cubicBezTo>
                    <a:pt x="4827" y="-144"/>
                    <a:pt x="5664" y="-144"/>
                    <a:pt x="6501" y="815"/>
                  </a:cubicBezTo>
                  <a:cubicBezTo>
                    <a:pt x="7338" y="1773"/>
                    <a:pt x="8176" y="3690"/>
                    <a:pt x="9013" y="5224"/>
                  </a:cubicBezTo>
                  <a:cubicBezTo>
                    <a:pt x="9850" y="6758"/>
                    <a:pt x="10687" y="7908"/>
                    <a:pt x="11859" y="8292"/>
                  </a:cubicBezTo>
                  <a:cubicBezTo>
                    <a:pt x="13031" y="8675"/>
                    <a:pt x="14538" y="8292"/>
                    <a:pt x="15627" y="7652"/>
                  </a:cubicBezTo>
                  <a:cubicBezTo>
                    <a:pt x="16715" y="7013"/>
                    <a:pt x="17385" y="6119"/>
                    <a:pt x="17887" y="5352"/>
                  </a:cubicBezTo>
                  <a:cubicBezTo>
                    <a:pt x="18390" y="4585"/>
                    <a:pt x="18724" y="3946"/>
                    <a:pt x="19143" y="3882"/>
                  </a:cubicBezTo>
                  <a:cubicBezTo>
                    <a:pt x="19562" y="3818"/>
                    <a:pt x="20064" y="4329"/>
                    <a:pt x="20231" y="5991"/>
                  </a:cubicBezTo>
                  <a:cubicBezTo>
                    <a:pt x="20399" y="7652"/>
                    <a:pt x="20231" y="10464"/>
                    <a:pt x="20399" y="11742"/>
                  </a:cubicBezTo>
                  <a:cubicBezTo>
                    <a:pt x="20566" y="13020"/>
                    <a:pt x="21069" y="12765"/>
                    <a:pt x="21571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227292" y="5415468"/>
              <a:ext cx="148358" cy="24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56" fill="norm" stroke="1" extrusionOk="0">
                  <a:moveTo>
                    <a:pt x="6720" y="1831"/>
                  </a:moveTo>
                  <a:cubicBezTo>
                    <a:pt x="7024" y="915"/>
                    <a:pt x="7329" y="0"/>
                    <a:pt x="7481" y="0"/>
                  </a:cubicBezTo>
                  <a:cubicBezTo>
                    <a:pt x="7633" y="0"/>
                    <a:pt x="7633" y="915"/>
                    <a:pt x="6872" y="3661"/>
                  </a:cubicBezTo>
                  <a:cubicBezTo>
                    <a:pt x="6112" y="6407"/>
                    <a:pt x="4591" y="10983"/>
                    <a:pt x="3374" y="13820"/>
                  </a:cubicBezTo>
                  <a:cubicBezTo>
                    <a:pt x="2157" y="16658"/>
                    <a:pt x="1244" y="17756"/>
                    <a:pt x="636" y="18763"/>
                  </a:cubicBezTo>
                  <a:cubicBezTo>
                    <a:pt x="27" y="19769"/>
                    <a:pt x="-277" y="20685"/>
                    <a:pt x="331" y="21142"/>
                  </a:cubicBezTo>
                  <a:cubicBezTo>
                    <a:pt x="940" y="21600"/>
                    <a:pt x="2461" y="21600"/>
                    <a:pt x="6112" y="21508"/>
                  </a:cubicBezTo>
                  <a:cubicBezTo>
                    <a:pt x="9762" y="21417"/>
                    <a:pt x="15543" y="21234"/>
                    <a:pt x="21323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440239" y="5411940"/>
              <a:ext cx="170361" cy="2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07" fill="norm" stroke="1" extrusionOk="0">
                  <a:moveTo>
                    <a:pt x="21463" y="457"/>
                  </a:moveTo>
                  <a:cubicBezTo>
                    <a:pt x="18796" y="114"/>
                    <a:pt x="16130" y="-229"/>
                    <a:pt x="13463" y="200"/>
                  </a:cubicBezTo>
                  <a:cubicBezTo>
                    <a:pt x="10796" y="628"/>
                    <a:pt x="8130" y="1828"/>
                    <a:pt x="6263" y="3285"/>
                  </a:cubicBezTo>
                  <a:cubicBezTo>
                    <a:pt x="4396" y="4742"/>
                    <a:pt x="3330" y="6457"/>
                    <a:pt x="2396" y="9028"/>
                  </a:cubicBezTo>
                  <a:cubicBezTo>
                    <a:pt x="1463" y="11600"/>
                    <a:pt x="663" y="15028"/>
                    <a:pt x="263" y="17171"/>
                  </a:cubicBezTo>
                  <a:cubicBezTo>
                    <a:pt x="-137" y="19314"/>
                    <a:pt x="-137" y="20171"/>
                    <a:pt x="663" y="20685"/>
                  </a:cubicBezTo>
                  <a:cubicBezTo>
                    <a:pt x="1463" y="21200"/>
                    <a:pt x="3063" y="21371"/>
                    <a:pt x="5463" y="21285"/>
                  </a:cubicBezTo>
                  <a:cubicBezTo>
                    <a:pt x="7863" y="21200"/>
                    <a:pt x="11063" y="20857"/>
                    <a:pt x="13063" y="20342"/>
                  </a:cubicBezTo>
                  <a:cubicBezTo>
                    <a:pt x="15063" y="19828"/>
                    <a:pt x="15863" y="19142"/>
                    <a:pt x="16663" y="18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413750" y="5560178"/>
              <a:ext cx="1460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140700" y="5506485"/>
              <a:ext cx="38100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6000" y="753"/>
                    <a:pt x="12000" y="1507"/>
                    <a:pt x="15000" y="3265"/>
                  </a:cubicBezTo>
                  <a:cubicBezTo>
                    <a:pt x="18000" y="5023"/>
                    <a:pt x="18000" y="7786"/>
                    <a:pt x="17400" y="10423"/>
                  </a:cubicBezTo>
                  <a:cubicBezTo>
                    <a:pt x="16800" y="13060"/>
                    <a:pt x="15600" y="15572"/>
                    <a:pt x="15000" y="17456"/>
                  </a:cubicBezTo>
                  <a:cubicBezTo>
                    <a:pt x="14400" y="19340"/>
                    <a:pt x="14400" y="20595"/>
                    <a:pt x="15600" y="21098"/>
                  </a:cubicBezTo>
                  <a:cubicBezTo>
                    <a:pt x="16800" y="21600"/>
                    <a:pt x="19200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037253" y="5332877"/>
              <a:ext cx="373448" cy="57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5" fill="norm" stroke="1" extrusionOk="0">
                  <a:moveTo>
                    <a:pt x="7212" y="8122"/>
                  </a:moveTo>
                  <a:cubicBezTo>
                    <a:pt x="6241" y="7649"/>
                    <a:pt x="5271" y="7176"/>
                    <a:pt x="4482" y="6900"/>
                  </a:cubicBezTo>
                  <a:cubicBezTo>
                    <a:pt x="3693" y="6624"/>
                    <a:pt x="3086" y="6545"/>
                    <a:pt x="2237" y="7057"/>
                  </a:cubicBezTo>
                  <a:cubicBezTo>
                    <a:pt x="1388" y="7570"/>
                    <a:pt x="295" y="8673"/>
                    <a:pt x="53" y="9738"/>
                  </a:cubicBezTo>
                  <a:cubicBezTo>
                    <a:pt x="-190" y="10802"/>
                    <a:pt x="417" y="11827"/>
                    <a:pt x="1752" y="12181"/>
                  </a:cubicBezTo>
                  <a:cubicBezTo>
                    <a:pt x="3086" y="12536"/>
                    <a:pt x="5149" y="12221"/>
                    <a:pt x="6302" y="10999"/>
                  </a:cubicBezTo>
                  <a:cubicBezTo>
                    <a:pt x="7455" y="9777"/>
                    <a:pt x="7698" y="7649"/>
                    <a:pt x="7516" y="6151"/>
                  </a:cubicBezTo>
                  <a:cubicBezTo>
                    <a:pt x="7334" y="4653"/>
                    <a:pt x="6727" y="3786"/>
                    <a:pt x="6363" y="3155"/>
                  </a:cubicBezTo>
                  <a:cubicBezTo>
                    <a:pt x="5999" y="2524"/>
                    <a:pt x="5877" y="2130"/>
                    <a:pt x="6120" y="1815"/>
                  </a:cubicBezTo>
                  <a:cubicBezTo>
                    <a:pt x="6363" y="1500"/>
                    <a:pt x="6970" y="1263"/>
                    <a:pt x="8668" y="948"/>
                  </a:cubicBezTo>
                  <a:cubicBezTo>
                    <a:pt x="10367" y="632"/>
                    <a:pt x="13158" y="238"/>
                    <a:pt x="14857" y="81"/>
                  </a:cubicBezTo>
                  <a:cubicBezTo>
                    <a:pt x="16556" y="-77"/>
                    <a:pt x="17163" y="2"/>
                    <a:pt x="17466" y="278"/>
                  </a:cubicBezTo>
                  <a:cubicBezTo>
                    <a:pt x="17770" y="554"/>
                    <a:pt x="17770" y="1027"/>
                    <a:pt x="17102" y="2012"/>
                  </a:cubicBezTo>
                  <a:cubicBezTo>
                    <a:pt x="16435" y="2997"/>
                    <a:pt x="15100" y="4495"/>
                    <a:pt x="13280" y="6584"/>
                  </a:cubicBezTo>
                  <a:cubicBezTo>
                    <a:pt x="11459" y="8673"/>
                    <a:pt x="9154" y="11354"/>
                    <a:pt x="7698" y="13640"/>
                  </a:cubicBezTo>
                  <a:cubicBezTo>
                    <a:pt x="6241" y="15926"/>
                    <a:pt x="5635" y="17818"/>
                    <a:pt x="5453" y="19040"/>
                  </a:cubicBezTo>
                  <a:cubicBezTo>
                    <a:pt x="5271" y="20262"/>
                    <a:pt x="5513" y="20814"/>
                    <a:pt x="6059" y="21129"/>
                  </a:cubicBezTo>
                  <a:cubicBezTo>
                    <a:pt x="6606" y="21444"/>
                    <a:pt x="7455" y="21523"/>
                    <a:pt x="8547" y="21129"/>
                  </a:cubicBezTo>
                  <a:cubicBezTo>
                    <a:pt x="9639" y="20735"/>
                    <a:pt x="10974" y="19868"/>
                    <a:pt x="11763" y="18843"/>
                  </a:cubicBezTo>
                  <a:cubicBezTo>
                    <a:pt x="12552" y="17818"/>
                    <a:pt x="12794" y="16635"/>
                    <a:pt x="12916" y="15847"/>
                  </a:cubicBezTo>
                  <a:cubicBezTo>
                    <a:pt x="13037" y="15059"/>
                    <a:pt x="13037" y="14665"/>
                    <a:pt x="12734" y="14349"/>
                  </a:cubicBezTo>
                  <a:cubicBezTo>
                    <a:pt x="12430" y="14034"/>
                    <a:pt x="11823" y="13797"/>
                    <a:pt x="11823" y="13679"/>
                  </a:cubicBezTo>
                  <a:cubicBezTo>
                    <a:pt x="11823" y="13561"/>
                    <a:pt x="12430" y="13561"/>
                    <a:pt x="14129" y="13403"/>
                  </a:cubicBezTo>
                  <a:cubicBezTo>
                    <a:pt x="15828" y="13246"/>
                    <a:pt x="18619" y="12930"/>
                    <a:pt x="21410" y="12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757697" y="5397320"/>
              <a:ext cx="288004" cy="35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8" fill="norm" stroke="1" extrusionOk="0">
                  <a:moveTo>
                    <a:pt x="12938" y="4241"/>
                  </a:moveTo>
                  <a:cubicBezTo>
                    <a:pt x="12465" y="3735"/>
                    <a:pt x="11992" y="3230"/>
                    <a:pt x="11361" y="3104"/>
                  </a:cubicBezTo>
                  <a:cubicBezTo>
                    <a:pt x="10731" y="2978"/>
                    <a:pt x="9943" y="3230"/>
                    <a:pt x="8366" y="4493"/>
                  </a:cubicBezTo>
                  <a:cubicBezTo>
                    <a:pt x="6789" y="5757"/>
                    <a:pt x="4424" y="8030"/>
                    <a:pt x="2848" y="10493"/>
                  </a:cubicBezTo>
                  <a:cubicBezTo>
                    <a:pt x="1271" y="12957"/>
                    <a:pt x="483" y="15609"/>
                    <a:pt x="167" y="17314"/>
                  </a:cubicBezTo>
                  <a:cubicBezTo>
                    <a:pt x="-148" y="19020"/>
                    <a:pt x="10" y="19778"/>
                    <a:pt x="404" y="20346"/>
                  </a:cubicBezTo>
                  <a:cubicBezTo>
                    <a:pt x="798" y="20914"/>
                    <a:pt x="1429" y="21293"/>
                    <a:pt x="2532" y="21420"/>
                  </a:cubicBezTo>
                  <a:cubicBezTo>
                    <a:pt x="3636" y="21546"/>
                    <a:pt x="5213" y="21420"/>
                    <a:pt x="7341" y="20157"/>
                  </a:cubicBezTo>
                  <a:cubicBezTo>
                    <a:pt x="9470" y="18893"/>
                    <a:pt x="12150" y="16493"/>
                    <a:pt x="13726" y="13714"/>
                  </a:cubicBezTo>
                  <a:cubicBezTo>
                    <a:pt x="15303" y="10935"/>
                    <a:pt x="15776" y="7778"/>
                    <a:pt x="15776" y="5567"/>
                  </a:cubicBezTo>
                  <a:cubicBezTo>
                    <a:pt x="15776" y="3357"/>
                    <a:pt x="15303" y="2093"/>
                    <a:pt x="14751" y="1272"/>
                  </a:cubicBezTo>
                  <a:cubicBezTo>
                    <a:pt x="14199" y="451"/>
                    <a:pt x="13569" y="72"/>
                    <a:pt x="12307" y="9"/>
                  </a:cubicBezTo>
                  <a:cubicBezTo>
                    <a:pt x="11046" y="-54"/>
                    <a:pt x="9154" y="199"/>
                    <a:pt x="7814" y="957"/>
                  </a:cubicBezTo>
                  <a:cubicBezTo>
                    <a:pt x="6474" y="1714"/>
                    <a:pt x="5686" y="2978"/>
                    <a:pt x="5291" y="3925"/>
                  </a:cubicBezTo>
                  <a:cubicBezTo>
                    <a:pt x="4897" y="4872"/>
                    <a:pt x="4897" y="5504"/>
                    <a:pt x="6710" y="6262"/>
                  </a:cubicBezTo>
                  <a:cubicBezTo>
                    <a:pt x="8524" y="7020"/>
                    <a:pt x="12150" y="7904"/>
                    <a:pt x="14909" y="8283"/>
                  </a:cubicBezTo>
                  <a:cubicBezTo>
                    <a:pt x="17668" y="8662"/>
                    <a:pt x="19560" y="8535"/>
                    <a:pt x="21452" y="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956800" y="5823985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532746" y="5430285"/>
              <a:ext cx="351155" cy="4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3" fill="norm" stroke="1" extrusionOk="0">
                  <a:moveTo>
                    <a:pt x="9318" y="0"/>
                  </a:moveTo>
                  <a:cubicBezTo>
                    <a:pt x="8040" y="3674"/>
                    <a:pt x="6761" y="7348"/>
                    <a:pt x="5803" y="10633"/>
                  </a:cubicBezTo>
                  <a:cubicBezTo>
                    <a:pt x="4844" y="13918"/>
                    <a:pt x="4205" y="16812"/>
                    <a:pt x="3950" y="18538"/>
                  </a:cubicBezTo>
                  <a:cubicBezTo>
                    <a:pt x="3694" y="20264"/>
                    <a:pt x="3822" y="20821"/>
                    <a:pt x="4205" y="21155"/>
                  </a:cubicBezTo>
                  <a:cubicBezTo>
                    <a:pt x="4589" y="21489"/>
                    <a:pt x="5228" y="21600"/>
                    <a:pt x="5803" y="21377"/>
                  </a:cubicBezTo>
                  <a:cubicBezTo>
                    <a:pt x="6378" y="21155"/>
                    <a:pt x="6889" y="20598"/>
                    <a:pt x="7145" y="19652"/>
                  </a:cubicBezTo>
                  <a:cubicBezTo>
                    <a:pt x="7400" y="18705"/>
                    <a:pt x="7400" y="17369"/>
                    <a:pt x="6953" y="16256"/>
                  </a:cubicBezTo>
                  <a:cubicBezTo>
                    <a:pt x="6506" y="15142"/>
                    <a:pt x="5611" y="14252"/>
                    <a:pt x="4205" y="13472"/>
                  </a:cubicBezTo>
                  <a:cubicBezTo>
                    <a:pt x="2799" y="12693"/>
                    <a:pt x="882" y="12025"/>
                    <a:pt x="243" y="11579"/>
                  </a:cubicBezTo>
                  <a:cubicBezTo>
                    <a:pt x="-396" y="11134"/>
                    <a:pt x="243" y="10911"/>
                    <a:pt x="1968" y="10188"/>
                  </a:cubicBezTo>
                  <a:cubicBezTo>
                    <a:pt x="3694" y="9464"/>
                    <a:pt x="6506" y="8239"/>
                    <a:pt x="8806" y="6736"/>
                  </a:cubicBezTo>
                  <a:cubicBezTo>
                    <a:pt x="11107" y="5233"/>
                    <a:pt x="12896" y="3452"/>
                    <a:pt x="14047" y="2338"/>
                  </a:cubicBezTo>
                  <a:cubicBezTo>
                    <a:pt x="15197" y="1225"/>
                    <a:pt x="15708" y="779"/>
                    <a:pt x="15964" y="891"/>
                  </a:cubicBezTo>
                  <a:cubicBezTo>
                    <a:pt x="16219" y="1002"/>
                    <a:pt x="16219" y="1670"/>
                    <a:pt x="15772" y="3563"/>
                  </a:cubicBezTo>
                  <a:cubicBezTo>
                    <a:pt x="15325" y="5456"/>
                    <a:pt x="14430" y="8573"/>
                    <a:pt x="13727" y="11078"/>
                  </a:cubicBezTo>
                  <a:cubicBezTo>
                    <a:pt x="13024" y="13584"/>
                    <a:pt x="12513" y="15476"/>
                    <a:pt x="12129" y="16701"/>
                  </a:cubicBezTo>
                  <a:cubicBezTo>
                    <a:pt x="11746" y="17926"/>
                    <a:pt x="11490" y="18482"/>
                    <a:pt x="11426" y="18482"/>
                  </a:cubicBezTo>
                  <a:cubicBezTo>
                    <a:pt x="11363" y="18482"/>
                    <a:pt x="11490" y="17926"/>
                    <a:pt x="11746" y="17369"/>
                  </a:cubicBezTo>
                  <a:cubicBezTo>
                    <a:pt x="12002" y="16812"/>
                    <a:pt x="12385" y="16256"/>
                    <a:pt x="12832" y="15810"/>
                  </a:cubicBezTo>
                  <a:cubicBezTo>
                    <a:pt x="13280" y="15365"/>
                    <a:pt x="13791" y="15031"/>
                    <a:pt x="14366" y="14920"/>
                  </a:cubicBezTo>
                  <a:cubicBezTo>
                    <a:pt x="14941" y="14808"/>
                    <a:pt x="15580" y="14920"/>
                    <a:pt x="16219" y="15643"/>
                  </a:cubicBezTo>
                  <a:cubicBezTo>
                    <a:pt x="16858" y="16367"/>
                    <a:pt x="17497" y="17703"/>
                    <a:pt x="18009" y="18649"/>
                  </a:cubicBezTo>
                  <a:cubicBezTo>
                    <a:pt x="18520" y="19596"/>
                    <a:pt x="18903" y="20153"/>
                    <a:pt x="19415" y="20320"/>
                  </a:cubicBezTo>
                  <a:cubicBezTo>
                    <a:pt x="19926" y="20487"/>
                    <a:pt x="20565" y="20264"/>
                    <a:pt x="21204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906036" y="5670150"/>
              <a:ext cx="316132" cy="19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0" fill="norm" stroke="1" extrusionOk="0">
                  <a:moveTo>
                    <a:pt x="1508" y="8612"/>
                  </a:moveTo>
                  <a:cubicBezTo>
                    <a:pt x="3081" y="7203"/>
                    <a:pt x="4655" y="5794"/>
                    <a:pt x="5584" y="4386"/>
                  </a:cubicBezTo>
                  <a:cubicBezTo>
                    <a:pt x="6514" y="2977"/>
                    <a:pt x="6800" y="1568"/>
                    <a:pt x="6514" y="747"/>
                  </a:cubicBezTo>
                  <a:cubicBezTo>
                    <a:pt x="6228" y="-75"/>
                    <a:pt x="5370" y="-310"/>
                    <a:pt x="4440" y="512"/>
                  </a:cubicBezTo>
                  <a:cubicBezTo>
                    <a:pt x="3510" y="1333"/>
                    <a:pt x="2509" y="3212"/>
                    <a:pt x="1651" y="5325"/>
                  </a:cubicBezTo>
                  <a:cubicBezTo>
                    <a:pt x="792" y="7438"/>
                    <a:pt x="77" y="9786"/>
                    <a:pt x="6" y="11899"/>
                  </a:cubicBezTo>
                  <a:cubicBezTo>
                    <a:pt x="-66" y="14012"/>
                    <a:pt x="506" y="15890"/>
                    <a:pt x="1579" y="16477"/>
                  </a:cubicBezTo>
                  <a:cubicBezTo>
                    <a:pt x="2652" y="17064"/>
                    <a:pt x="4225" y="16360"/>
                    <a:pt x="5584" y="15068"/>
                  </a:cubicBezTo>
                  <a:cubicBezTo>
                    <a:pt x="6943" y="13777"/>
                    <a:pt x="8088" y="11899"/>
                    <a:pt x="8874" y="10490"/>
                  </a:cubicBezTo>
                  <a:cubicBezTo>
                    <a:pt x="9661" y="9081"/>
                    <a:pt x="10090" y="8142"/>
                    <a:pt x="10162" y="8260"/>
                  </a:cubicBezTo>
                  <a:cubicBezTo>
                    <a:pt x="10233" y="8377"/>
                    <a:pt x="9947" y="9551"/>
                    <a:pt x="9661" y="10725"/>
                  </a:cubicBezTo>
                  <a:cubicBezTo>
                    <a:pt x="9375" y="11899"/>
                    <a:pt x="9089" y="13073"/>
                    <a:pt x="8731" y="14599"/>
                  </a:cubicBezTo>
                  <a:cubicBezTo>
                    <a:pt x="8374" y="16125"/>
                    <a:pt x="7945" y="18003"/>
                    <a:pt x="7802" y="18355"/>
                  </a:cubicBezTo>
                  <a:cubicBezTo>
                    <a:pt x="7659" y="18707"/>
                    <a:pt x="7802" y="17533"/>
                    <a:pt x="8803" y="14951"/>
                  </a:cubicBezTo>
                  <a:cubicBezTo>
                    <a:pt x="9804" y="12368"/>
                    <a:pt x="11664" y="8377"/>
                    <a:pt x="13523" y="5912"/>
                  </a:cubicBezTo>
                  <a:cubicBezTo>
                    <a:pt x="15383" y="3447"/>
                    <a:pt x="17243" y="2507"/>
                    <a:pt x="18530" y="2273"/>
                  </a:cubicBezTo>
                  <a:cubicBezTo>
                    <a:pt x="19817" y="2038"/>
                    <a:pt x="20533" y="2507"/>
                    <a:pt x="20962" y="3329"/>
                  </a:cubicBezTo>
                  <a:cubicBezTo>
                    <a:pt x="21391" y="4151"/>
                    <a:pt x="21534" y="5325"/>
                    <a:pt x="21105" y="7907"/>
                  </a:cubicBezTo>
                  <a:cubicBezTo>
                    <a:pt x="20676" y="10490"/>
                    <a:pt x="19674" y="14481"/>
                    <a:pt x="18959" y="16947"/>
                  </a:cubicBezTo>
                  <a:cubicBezTo>
                    <a:pt x="18244" y="19412"/>
                    <a:pt x="17815" y="20351"/>
                    <a:pt x="17386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363542" y="6677909"/>
              <a:ext cx="208459" cy="59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0" fill="norm" stroke="1" extrusionOk="0">
                  <a:moveTo>
                    <a:pt x="21487" y="1260"/>
                  </a:moveTo>
                  <a:cubicBezTo>
                    <a:pt x="19523" y="728"/>
                    <a:pt x="17560" y="195"/>
                    <a:pt x="15596" y="43"/>
                  </a:cubicBezTo>
                  <a:cubicBezTo>
                    <a:pt x="13632" y="-109"/>
                    <a:pt x="11669" y="119"/>
                    <a:pt x="9269" y="1032"/>
                  </a:cubicBezTo>
                  <a:cubicBezTo>
                    <a:pt x="6869" y="1945"/>
                    <a:pt x="4032" y="3542"/>
                    <a:pt x="2614" y="4873"/>
                  </a:cubicBezTo>
                  <a:cubicBezTo>
                    <a:pt x="1196" y="6204"/>
                    <a:pt x="1196" y="7268"/>
                    <a:pt x="1632" y="7915"/>
                  </a:cubicBezTo>
                  <a:cubicBezTo>
                    <a:pt x="2069" y="8561"/>
                    <a:pt x="2942" y="8790"/>
                    <a:pt x="4469" y="8828"/>
                  </a:cubicBezTo>
                  <a:cubicBezTo>
                    <a:pt x="5996" y="8866"/>
                    <a:pt x="8178" y="8714"/>
                    <a:pt x="10360" y="8105"/>
                  </a:cubicBezTo>
                  <a:cubicBezTo>
                    <a:pt x="12542" y="7497"/>
                    <a:pt x="14723" y="6432"/>
                    <a:pt x="16142" y="5519"/>
                  </a:cubicBezTo>
                  <a:cubicBezTo>
                    <a:pt x="17560" y="4606"/>
                    <a:pt x="18214" y="3846"/>
                    <a:pt x="18760" y="3161"/>
                  </a:cubicBezTo>
                  <a:cubicBezTo>
                    <a:pt x="19305" y="2477"/>
                    <a:pt x="19742" y="1868"/>
                    <a:pt x="19960" y="1754"/>
                  </a:cubicBezTo>
                  <a:cubicBezTo>
                    <a:pt x="20178" y="1640"/>
                    <a:pt x="20178" y="2021"/>
                    <a:pt x="20287" y="3542"/>
                  </a:cubicBezTo>
                  <a:cubicBezTo>
                    <a:pt x="20396" y="5063"/>
                    <a:pt x="20614" y="7725"/>
                    <a:pt x="20505" y="10045"/>
                  </a:cubicBezTo>
                  <a:cubicBezTo>
                    <a:pt x="20396" y="12364"/>
                    <a:pt x="19960" y="14342"/>
                    <a:pt x="19087" y="16091"/>
                  </a:cubicBezTo>
                  <a:cubicBezTo>
                    <a:pt x="18214" y="17840"/>
                    <a:pt x="16905" y="19361"/>
                    <a:pt x="15160" y="20274"/>
                  </a:cubicBezTo>
                  <a:cubicBezTo>
                    <a:pt x="13414" y="21187"/>
                    <a:pt x="11232" y="21491"/>
                    <a:pt x="8832" y="21377"/>
                  </a:cubicBezTo>
                  <a:cubicBezTo>
                    <a:pt x="6432" y="21263"/>
                    <a:pt x="3814" y="20730"/>
                    <a:pt x="2287" y="20084"/>
                  </a:cubicBezTo>
                  <a:cubicBezTo>
                    <a:pt x="760" y="19437"/>
                    <a:pt x="323" y="18677"/>
                    <a:pt x="105" y="18106"/>
                  </a:cubicBezTo>
                  <a:cubicBezTo>
                    <a:pt x="-113" y="17536"/>
                    <a:pt x="-113" y="17156"/>
                    <a:pt x="1305" y="16547"/>
                  </a:cubicBezTo>
                  <a:cubicBezTo>
                    <a:pt x="2723" y="15939"/>
                    <a:pt x="5560" y="15102"/>
                    <a:pt x="7523" y="14684"/>
                  </a:cubicBezTo>
                  <a:cubicBezTo>
                    <a:pt x="9487" y="14266"/>
                    <a:pt x="10578" y="14266"/>
                    <a:pt x="11669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721512" y="6566432"/>
              <a:ext cx="148939" cy="41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16" fill="norm" stroke="1" extrusionOk="0">
                  <a:moveTo>
                    <a:pt x="21109" y="1018"/>
                  </a:moveTo>
                  <a:cubicBezTo>
                    <a:pt x="20209" y="577"/>
                    <a:pt x="19309" y="136"/>
                    <a:pt x="18109" y="26"/>
                  </a:cubicBezTo>
                  <a:cubicBezTo>
                    <a:pt x="16909" y="-84"/>
                    <a:pt x="15409" y="136"/>
                    <a:pt x="13309" y="1018"/>
                  </a:cubicBezTo>
                  <a:cubicBezTo>
                    <a:pt x="11209" y="1900"/>
                    <a:pt x="8509" y="3443"/>
                    <a:pt x="5959" y="5757"/>
                  </a:cubicBezTo>
                  <a:cubicBezTo>
                    <a:pt x="3409" y="8071"/>
                    <a:pt x="1009" y="11157"/>
                    <a:pt x="259" y="13692"/>
                  </a:cubicBezTo>
                  <a:cubicBezTo>
                    <a:pt x="-491" y="16226"/>
                    <a:pt x="409" y="18210"/>
                    <a:pt x="2659" y="19422"/>
                  </a:cubicBezTo>
                  <a:cubicBezTo>
                    <a:pt x="4909" y="20634"/>
                    <a:pt x="8509" y="21075"/>
                    <a:pt x="12109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877441" y="6645760"/>
              <a:ext cx="215259" cy="30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06" fill="norm" stroke="1" extrusionOk="0">
                  <a:moveTo>
                    <a:pt x="16454" y="4314"/>
                  </a:moveTo>
                  <a:cubicBezTo>
                    <a:pt x="16242" y="3564"/>
                    <a:pt x="16030" y="2814"/>
                    <a:pt x="15501" y="2214"/>
                  </a:cubicBezTo>
                  <a:cubicBezTo>
                    <a:pt x="14971" y="1614"/>
                    <a:pt x="14124" y="1164"/>
                    <a:pt x="12960" y="1164"/>
                  </a:cubicBezTo>
                  <a:cubicBezTo>
                    <a:pt x="11795" y="1164"/>
                    <a:pt x="10312" y="1614"/>
                    <a:pt x="8301" y="3414"/>
                  </a:cubicBezTo>
                  <a:cubicBezTo>
                    <a:pt x="6289" y="5214"/>
                    <a:pt x="3748" y="8364"/>
                    <a:pt x="2265" y="10839"/>
                  </a:cubicBezTo>
                  <a:cubicBezTo>
                    <a:pt x="783" y="13314"/>
                    <a:pt x="360" y="15114"/>
                    <a:pt x="148" y="16464"/>
                  </a:cubicBezTo>
                  <a:cubicBezTo>
                    <a:pt x="-64" y="17814"/>
                    <a:pt x="-64" y="18714"/>
                    <a:pt x="254" y="19464"/>
                  </a:cubicBezTo>
                  <a:cubicBezTo>
                    <a:pt x="571" y="20214"/>
                    <a:pt x="1207" y="20814"/>
                    <a:pt x="2054" y="21114"/>
                  </a:cubicBezTo>
                  <a:cubicBezTo>
                    <a:pt x="2901" y="21414"/>
                    <a:pt x="3960" y="21414"/>
                    <a:pt x="6289" y="20739"/>
                  </a:cubicBezTo>
                  <a:cubicBezTo>
                    <a:pt x="8618" y="20064"/>
                    <a:pt x="12218" y="18714"/>
                    <a:pt x="14865" y="17139"/>
                  </a:cubicBezTo>
                  <a:cubicBezTo>
                    <a:pt x="17512" y="15564"/>
                    <a:pt x="19207" y="13764"/>
                    <a:pt x="19842" y="11514"/>
                  </a:cubicBezTo>
                  <a:cubicBezTo>
                    <a:pt x="20477" y="9264"/>
                    <a:pt x="20054" y="6564"/>
                    <a:pt x="18995" y="4539"/>
                  </a:cubicBezTo>
                  <a:cubicBezTo>
                    <a:pt x="17936" y="2514"/>
                    <a:pt x="16242" y="1164"/>
                    <a:pt x="14336" y="489"/>
                  </a:cubicBezTo>
                  <a:cubicBezTo>
                    <a:pt x="12430" y="-186"/>
                    <a:pt x="10312" y="-186"/>
                    <a:pt x="8407" y="639"/>
                  </a:cubicBezTo>
                  <a:cubicBezTo>
                    <a:pt x="6501" y="1464"/>
                    <a:pt x="4807" y="3114"/>
                    <a:pt x="3960" y="4314"/>
                  </a:cubicBezTo>
                  <a:cubicBezTo>
                    <a:pt x="3112" y="5514"/>
                    <a:pt x="3112" y="6264"/>
                    <a:pt x="3536" y="6864"/>
                  </a:cubicBezTo>
                  <a:cubicBezTo>
                    <a:pt x="3960" y="7464"/>
                    <a:pt x="4807" y="7914"/>
                    <a:pt x="7242" y="8289"/>
                  </a:cubicBezTo>
                  <a:cubicBezTo>
                    <a:pt x="9677" y="8664"/>
                    <a:pt x="13701" y="8964"/>
                    <a:pt x="16348" y="8889"/>
                  </a:cubicBezTo>
                  <a:cubicBezTo>
                    <a:pt x="18995" y="8814"/>
                    <a:pt x="20265" y="8364"/>
                    <a:pt x="21536" y="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975519" y="6435312"/>
              <a:ext cx="98131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4" fill="norm" stroke="1" extrusionOk="0">
                  <a:moveTo>
                    <a:pt x="7519" y="9135"/>
                  </a:moveTo>
                  <a:cubicBezTo>
                    <a:pt x="6140" y="10701"/>
                    <a:pt x="4761" y="12266"/>
                    <a:pt x="3383" y="14457"/>
                  </a:cubicBezTo>
                  <a:cubicBezTo>
                    <a:pt x="2004" y="16648"/>
                    <a:pt x="625" y="19466"/>
                    <a:pt x="166" y="19779"/>
                  </a:cubicBezTo>
                  <a:cubicBezTo>
                    <a:pt x="-294" y="20092"/>
                    <a:pt x="166" y="17901"/>
                    <a:pt x="2004" y="14457"/>
                  </a:cubicBezTo>
                  <a:cubicBezTo>
                    <a:pt x="3842" y="11014"/>
                    <a:pt x="7059" y="6318"/>
                    <a:pt x="9587" y="3501"/>
                  </a:cubicBezTo>
                  <a:cubicBezTo>
                    <a:pt x="12115" y="683"/>
                    <a:pt x="13953" y="-256"/>
                    <a:pt x="15332" y="57"/>
                  </a:cubicBezTo>
                  <a:cubicBezTo>
                    <a:pt x="16710" y="370"/>
                    <a:pt x="17629" y="1935"/>
                    <a:pt x="18549" y="5692"/>
                  </a:cubicBezTo>
                  <a:cubicBezTo>
                    <a:pt x="19468" y="9448"/>
                    <a:pt x="20387" y="15396"/>
                    <a:pt x="2130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086349" y="6774368"/>
              <a:ext cx="179022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21600"/>
                  </a:moveTo>
                  <a:cubicBezTo>
                    <a:pt x="1779" y="18031"/>
                    <a:pt x="3558" y="14463"/>
                    <a:pt x="5082" y="11176"/>
                  </a:cubicBezTo>
                  <a:cubicBezTo>
                    <a:pt x="6607" y="7889"/>
                    <a:pt x="7878" y="4883"/>
                    <a:pt x="8767" y="2911"/>
                  </a:cubicBezTo>
                  <a:cubicBezTo>
                    <a:pt x="9656" y="939"/>
                    <a:pt x="10165" y="0"/>
                    <a:pt x="10546" y="0"/>
                  </a:cubicBezTo>
                  <a:cubicBezTo>
                    <a:pt x="10927" y="0"/>
                    <a:pt x="11181" y="939"/>
                    <a:pt x="11308" y="1878"/>
                  </a:cubicBezTo>
                  <a:cubicBezTo>
                    <a:pt x="11435" y="2817"/>
                    <a:pt x="11435" y="3757"/>
                    <a:pt x="11562" y="5071"/>
                  </a:cubicBezTo>
                  <a:cubicBezTo>
                    <a:pt x="11689" y="6386"/>
                    <a:pt x="11944" y="8077"/>
                    <a:pt x="12579" y="8546"/>
                  </a:cubicBezTo>
                  <a:cubicBezTo>
                    <a:pt x="13214" y="9016"/>
                    <a:pt x="14231" y="8264"/>
                    <a:pt x="15120" y="7419"/>
                  </a:cubicBezTo>
                  <a:cubicBezTo>
                    <a:pt x="16009" y="6574"/>
                    <a:pt x="16772" y="5635"/>
                    <a:pt x="17661" y="4790"/>
                  </a:cubicBezTo>
                  <a:cubicBezTo>
                    <a:pt x="18551" y="3944"/>
                    <a:pt x="19567" y="3193"/>
                    <a:pt x="20329" y="3381"/>
                  </a:cubicBezTo>
                  <a:cubicBezTo>
                    <a:pt x="21092" y="3569"/>
                    <a:pt x="21600" y="4696"/>
                    <a:pt x="21473" y="7137"/>
                  </a:cubicBezTo>
                  <a:cubicBezTo>
                    <a:pt x="21346" y="9579"/>
                    <a:pt x="20584" y="13336"/>
                    <a:pt x="19821" y="17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303946" y="6782835"/>
              <a:ext cx="93555" cy="18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90" fill="norm" stroke="1" extrusionOk="0">
                  <a:moveTo>
                    <a:pt x="9695" y="0"/>
                  </a:moveTo>
                  <a:cubicBezTo>
                    <a:pt x="7775" y="3972"/>
                    <a:pt x="5855" y="7945"/>
                    <a:pt x="4655" y="10552"/>
                  </a:cubicBezTo>
                  <a:cubicBezTo>
                    <a:pt x="3455" y="13159"/>
                    <a:pt x="2975" y="14400"/>
                    <a:pt x="2015" y="16014"/>
                  </a:cubicBezTo>
                  <a:cubicBezTo>
                    <a:pt x="1055" y="17628"/>
                    <a:pt x="-385" y="19614"/>
                    <a:pt x="95" y="20607"/>
                  </a:cubicBezTo>
                  <a:cubicBezTo>
                    <a:pt x="575" y="21600"/>
                    <a:pt x="2975" y="21600"/>
                    <a:pt x="6815" y="21352"/>
                  </a:cubicBezTo>
                  <a:cubicBezTo>
                    <a:pt x="10655" y="21103"/>
                    <a:pt x="15935" y="20607"/>
                    <a:pt x="2121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418839" y="6785783"/>
              <a:ext cx="137411" cy="18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25" fill="norm" stroke="1" extrusionOk="0">
                  <a:moveTo>
                    <a:pt x="20929" y="1106"/>
                  </a:moveTo>
                  <a:cubicBezTo>
                    <a:pt x="17705" y="626"/>
                    <a:pt x="14481" y="146"/>
                    <a:pt x="11741" y="26"/>
                  </a:cubicBezTo>
                  <a:cubicBezTo>
                    <a:pt x="9001" y="-94"/>
                    <a:pt x="6744" y="146"/>
                    <a:pt x="5132" y="2066"/>
                  </a:cubicBezTo>
                  <a:cubicBezTo>
                    <a:pt x="3520" y="3986"/>
                    <a:pt x="2553" y="7586"/>
                    <a:pt x="1908" y="10106"/>
                  </a:cubicBezTo>
                  <a:cubicBezTo>
                    <a:pt x="1263" y="12626"/>
                    <a:pt x="941" y="14066"/>
                    <a:pt x="457" y="15866"/>
                  </a:cubicBezTo>
                  <a:cubicBezTo>
                    <a:pt x="-26" y="17666"/>
                    <a:pt x="-671" y="19826"/>
                    <a:pt x="1747" y="20666"/>
                  </a:cubicBezTo>
                  <a:cubicBezTo>
                    <a:pt x="4165" y="21506"/>
                    <a:pt x="9645" y="21026"/>
                    <a:pt x="1512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429250" y="689078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619750" y="6554235"/>
              <a:ext cx="1075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7200" y="0"/>
                  </a:moveTo>
                  <a:cubicBezTo>
                    <a:pt x="11200" y="2105"/>
                    <a:pt x="15200" y="4209"/>
                    <a:pt x="17800" y="6812"/>
                  </a:cubicBezTo>
                  <a:cubicBezTo>
                    <a:pt x="20400" y="9415"/>
                    <a:pt x="21600" y="12517"/>
                    <a:pt x="18400" y="15065"/>
                  </a:cubicBezTo>
                  <a:cubicBezTo>
                    <a:pt x="15200" y="17612"/>
                    <a:pt x="7600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375399" y="670663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29"/>
                    <a:pt x="21600" y="11657"/>
                    <a:pt x="18000" y="15257"/>
                  </a:cubicBezTo>
                  <a:cubicBezTo>
                    <a:pt x="14400" y="18857"/>
                    <a:pt x="720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369050" y="6643135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438900" y="6637874"/>
              <a:ext cx="108352" cy="20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22" fill="norm" stroke="1" extrusionOk="0">
                  <a:moveTo>
                    <a:pt x="13449" y="1889"/>
                  </a:moveTo>
                  <a:cubicBezTo>
                    <a:pt x="11819" y="1221"/>
                    <a:pt x="10189" y="553"/>
                    <a:pt x="8151" y="219"/>
                  </a:cubicBezTo>
                  <a:cubicBezTo>
                    <a:pt x="6113" y="-115"/>
                    <a:pt x="3668" y="-115"/>
                    <a:pt x="2242" y="553"/>
                  </a:cubicBezTo>
                  <a:cubicBezTo>
                    <a:pt x="815" y="1221"/>
                    <a:pt x="408" y="2557"/>
                    <a:pt x="2038" y="4339"/>
                  </a:cubicBezTo>
                  <a:cubicBezTo>
                    <a:pt x="3668" y="6120"/>
                    <a:pt x="7336" y="8347"/>
                    <a:pt x="10800" y="10351"/>
                  </a:cubicBezTo>
                  <a:cubicBezTo>
                    <a:pt x="14264" y="12355"/>
                    <a:pt x="17525" y="14137"/>
                    <a:pt x="19358" y="15584"/>
                  </a:cubicBezTo>
                  <a:cubicBezTo>
                    <a:pt x="21192" y="17031"/>
                    <a:pt x="21600" y="18145"/>
                    <a:pt x="19155" y="19147"/>
                  </a:cubicBezTo>
                  <a:cubicBezTo>
                    <a:pt x="16709" y="20149"/>
                    <a:pt x="11411" y="21040"/>
                    <a:pt x="7743" y="21262"/>
                  </a:cubicBezTo>
                  <a:cubicBezTo>
                    <a:pt x="4075" y="21485"/>
                    <a:pt x="2038" y="21040"/>
                    <a:pt x="0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906479" y="6475918"/>
              <a:ext cx="440471" cy="33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5" fill="norm" stroke="1" extrusionOk="0">
                  <a:moveTo>
                    <a:pt x="5695" y="1350"/>
                  </a:moveTo>
                  <a:cubicBezTo>
                    <a:pt x="5591" y="675"/>
                    <a:pt x="5488" y="0"/>
                    <a:pt x="5436" y="0"/>
                  </a:cubicBezTo>
                  <a:cubicBezTo>
                    <a:pt x="5385" y="0"/>
                    <a:pt x="5385" y="675"/>
                    <a:pt x="5126" y="2970"/>
                  </a:cubicBezTo>
                  <a:cubicBezTo>
                    <a:pt x="4868" y="5265"/>
                    <a:pt x="4351" y="9180"/>
                    <a:pt x="4041" y="12218"/>
                  </a:cubicBezTo>
                  <a:cubicBezTo>
                    <a:pt x="3731" y="15255"/>
                    <a:pt x="3628" y="17415"/>
                    <a:pt x="3576" y="18833"/>
                  </a:cubicBezTo>
                  <a:cubicBezTo>
                    <a:pt x="3524" y="20250"/>
                    <a:pt x="3524" y="20925"/>
                    <a:pt x="3783" y="21263"/>
                  </a:cubicBezTo>
                  <a:cubicBezTo>
                    <a:pt x="4041" y="21600"/>
                    <a:pt x="4558" y="21600"/>
                    <a:pt x="4971" y="21330"/>
                  </a:cubicBezTo>
                  <a:cubicBezTo>
                    <a:pt x="5385" y="21060"/>
                    <a:pt x="5695" y="20520"/>
                    <a:pt x="5901" y="19508"/>
                  </a:cubicBezTo>
                  <a:cubicBezTo>
                    <a:pt x="6108" y="18495"/>
                    <a:pt x="6211" y="17010"/>
                    <a:pt x="5695" y="15660"/>
                  </a:cubicBezTo>
                  <a:cubicBezTo>
                    <a:pt x="5178" y="14310"/>
                    <a:pt x="4041" y="13095"/>
                    <a:pt x="3214" y="12488"/>
                  </a:cubicBezTo>
                  <a:cubicBezTo>
                    <a:pt x="2387" y="11880"/>
                    <a:pt x="1871" y="11880"/>
                    <a:pt x="1251" y="11812"/>
                  </a:cubicBezTo>
                  <a:cubicBezTo>
                    <a:pt x="630" y="11745"/>
                    <a:pt x="-93" y="11610"/>
                    <a:pt x="10" y="11408"/>
                  </a:cubicBezTo>
                  <a:cubicBezTo>
                    <a:pt x="114" y="11205"/>
                    <a:pt x="1044" y="10935"/>
                    <a:pt x="2491" y="9855"/>
                  </a:cubicBezTo>
                  <a:cubicBezTo>
                    <a:pt x="3938" y="8775"/>
                    <a:pt x="5901" y="6885"/>
                    <a:pt x="7038" y="5670"/>
                  </a:cubicBezTo>
                  <a:cubicBezTo>
                    <a:pt x="8175" y="4455"/>
                    <a:pt x="8485" y="3915"/>
                    <a:pt x="8847" y="3308"/>
                  </a:cubicBezTo>
                  <a:cubicBezTo>
                    <a:pt x="9208" y="2700"/>
                    <a:pt x="9622" y="2025"/>
                    <a:pt x="9777" y="2160"/>
                  </a:cubicBezTo>
                  <a:cubicBezTo>
                    <a:pt x="9932" y="2295"/>
                    <a:pt x="9829" y="3240"/>
                    <a:pt x="9622" y="5670"/>
                  </a:cubicBezTo>
                  <a:cubicBezTo>
                    <a:pt x="9415" y="8100"/>
                    <a:pt x="9105" y="12015"/>
                    <a:pt x="8898" y="14648"/>
                  </a:cubicBezTo>
                  <a:cubicBezTo>
                    <a:pt x="8692" y="17280"/>
                    <a:pt x="8588" y="18630"/>
                    <a:pt x="8433" y="19643"/>
                  </a:cubicBezTo>
                  <a:cubicBezTo>
                    <a:pt x="8278" y="20655"/>
                    <a:pt x="8072" y="21330"/>
                    <a:pt x="7968" y="21330"/>
                  </a:cubicBezTo>
                  <a:cubicBezTo>
                    <a:pt x="7865" y="21330"/>
                    <a:pt x="7865" y="20655"/>
                    <a:pt x="8072" y="19575"/>
                  </a:cubicBezTo>
                  <a:cubicBezTo>
                    <a:pt x="8278" y="18495"/>
                    <a:pt x="8692" y="17010"/>
                    <a:pt x="9208" y="15998"/>
                  </a:cubicBezTo>
                  <a:cubicBezTo>
                    <a:pt x="9725" y="14985"/>
                    <a:pt x="10345" y="14445"/>
                    <a:pt x="10759" y="14512"/>
                  </a:cubicBezTo>
                  <a:cubicBezTo>
                    <a:pt x="11172" y="14580"/>
                    <a:pt x="11379" y="15255"/>
                    <a:pt x="11689" y="16268"/>
                  </a:cubicBezTo>
                  <a:cubicBezTo>
                    <a:pt x="11999" y="17280"/>
                    <a:pt x="12412" y="18630"/>
                    <a:pt x="12877" y="19440"/>
                  </a:cubicBezTo>
                  <a:cubicBezTo>
                    <a:pt x="13342" y="20250"/>
                    <a:pt x="13859" y="20520"/>
                    <a:pt x="14634" y="19980"/>
                  </a:cubicBezTo>
                  <a:cubicBezTo>
                    <a:pt x="15409" y="19440"/>
                    <a:pt x="16443" y="18090"/>
                    <a:pt x="17115" y="17010"/>
                  </a:cubicBezTo>
                  <a:cubicBezTo>
                    <a:pt x="17786" y="15930"/>
                    <a:pt x="18096" y="15120"/>
                    <a:pt x="18200" y="14378"/>
                  </a:cubicBezTo>
                  <a:cubicBezTo>
                    <a:pt x="18303" y="13635"/>
                    <a:pt x="18200" y="12960"/>
                    <a:pt x="17890" y="12690"/>
                  </a:cubicBezTo>
                  <a:cubicBezTo>
                    <a:pt x="17580" y="12420"/>
                    <a:pt x="17063" y="12555"/>
                    <a:pt x="16443" y="13230"/>
                  </a:cubicBezTo>
                  <a:cubicBezTo>
                    <a:pt x="15823" y="13905"/>
                    <a:pt x="15099" y="15120"/>
                    <a:pt x="14738" y="16200"/>
                  </a:cubicBezTo>
                  <a:cubicBezTo>
                    <a:pt x="14376" y="17280"/>
                    <a:pt x="14376" y="18225"/>
                    <a:pt x="15564" y="18967"/>
                  </a:cubicBezTo>
                  <a:cubicBezTo>
                    <a:pt x="16753" y="19710"/>
                    <a:pt x="19130" y="20250"/>
                    <a:pt x="21507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893520" y="6508683"/>
              <a:ext cx="259881" cy="28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95" fill="norm" stroke="1" extrusionOk="0">
                  <a:moveTo>
                    <a:pt x="488" y="6655"/>
                  </a:moveTo>
                  <a:cubicBezTo>
                    <a:pt x="488" y="10881"/>
                    <a:pt x="488" y="15107"/>
                    <a:pt x="400" y="17690"/>
                  </a:cubicBezTo>
                  <a:cubicBezTo>
                    <a:pt x="312" y="20272"/>
                    <a:pt x="137" y="21211"/>
                    <a:pt x="49" y="21290"/>
                  </a:cubicBezTo>
                  <a:cubicBezTo>
                    <a:pt x="-39" y="21368"/>
                    <a:pt x="-39" y="20585"/>
                    <a:pt x="312" y="17846"/>
                  </a:cubicBezTo>
                  <a:cubicBezTo>
                    <a:pt x="663" y="15107"/>
                    <a:pt x="1366" y="10411"/>
                    <a:pt x="1893" y="7594"/>
                  </a:cubicBezTo>
                  <a:cubicBezTo>
                    <a:pt x="2420" y="4777"/>
                    <a:pt x="2771" y="3838"/>
                    <a:pt x="3034" y="2742"/>
                  </a:cubicBezTo>
                  <a:cubicBezTo>
                    <a:pt x="3298" y="1646"/>
                    <a:pt x="3473" y="394"/>
                    <a:pt x="4000" y="81"/>
                  </a:cubicBezTo>
                  <a:cubicBezTo>
                    <a:pt x="4527" y="-232"/>
                    <a:pt x="5405" y="394"/>
                    <a:pt x="6107" y="1333"/>
                  </a:cubicBezTo>
                  <a:cubicBezTo>
                    <a:pt x="6810" y="2272"/>
                    <a:pt x="7337" y="3525"/>
                    <a:pt x="8566" y="4464"/>
                  </a:cubicBezTo>
                  <a:cubicBezTo>
                    <a:pt x="9795" y="5403"/>
                    <a:pt x="11727" y="6029"/>
                    <a:pt x="13307" y="5794"/>
                  </a:cubicBezTo>
                  <a:cubicBezTo>
                    <a:pt x="14888" y="5559"/>
                    <a:pt x="16117" y="4464"/>
                    <a:pt x="16995" y="3525"/>
                  </a:cubicBezTo>
                  <a:cubicBezTo>
                    <a:pt x="17873" y="2585"/>
                    <a:pt x="18400" y="1803"/>
                    <a:pt x="18839" y="1803"/>
                  </a:cubicBezTo>
                  <a:cubicBezTo>
                    <a:pt x="19278" y="1803"/>
                    <a:pt x="19629" y="2585"/>
                    <a:pt x="19805" y="5011"/>
                  </a:cubicBezTo>
                  <a:cubicBezTo>
                    <a:pt x="19981" y="7438"/>
                    <a:pt x="19981" y="11507"/>
                    <a:pt x="19981" y="14011"/>
                  </a:cubicBezTo>
                  <a:cubicBezTo>
                    <a:pt x="19981" y="16516"/>
                    <a:pt x="19981" y="17455"/>
                    <a:pt x="20068" y="17533"/>
                  </a:cubicBezTo>
                  <a:cubicBezTo>
                    <a:pt x="20156" y="17611"/>
                    <a:pt x="20332" y="16829"/>
                    <a:pt x="20595" y="16281"/>
                  </a:cubicBezTo>
                  <a:cubicBezTo>
                    <a:pt x="20859" y="15733"/>
                    <a:pt x="21210" y="15420"/>
                    <a:pt x="21561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219762" y="6516135"/>
              <a:ext cx="136838" cy="25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58" fill="norm" stroke="1" extrusionOk="0">
                  <a:moveTo>
                    <a:pt x="10357" y="0"/>
                  </a:moveTo>
                  <a:cubicBezTo>
                    <a:pt x="8393" y="4780"/>
                    <a:pt x="6430" y="9561"/>
                    <a:pt x="4957" y="12748"/>
                  </a:cubicBezTo>
                  <a:cubicBezTo>
                    <a:pt x="3484" y="15934"/>
                    <a:pt x="2502" y="17528"/>
                    <a:pt x="1521" y="18767"/>
                  </a:cubicBezTo>
                  <a:cubicBezTo>
                    <a:pt x="539" y="20007"/>
                    <a:pt x="-443" y="20892"/>
                    <a:pt x="212" y="21246"/>
                  </a:cubicBezTo>
                  <a:cubicBezTo>
                    <a:pt x="866" y="21600"/>
                    <a:pt x="3157" y="21423"/>
                    <a:pt x="6921" y="21334"/>
                  </a:cubicBezTo>
                  <a:cubicBezTo>
                    <a:pt x="10684" y="21246"/>
                    <a:pt x="15921" y="21246"/>
                    <a:pt x="21157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376658" y="6528835"/>
              <a:ext cx="176792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3" fill="norm" stroke="1" extrusionOk="0">
                  <a:moveTo>
                    <a:pt x="21478" y="0"/>
                  </a:moveTo>
                  <a:cubicBezTo>
                    <a:pt x="17364" y="0"/>
                    <a:pt x="13249" y="0"/>
                    <a:pt x="10164" y="591"/>
                  </a:cubicBezTo>
                  <a:cubicBezTo>
                    <a:pt x="7078" y="1181"/>
                    <a:pt x="5021" y="2362"/>
                    <a:pt x="3864" y="4387"/>
                  </a:cubicBezTo>
                  <a:cubicBezTo>
                    <a:pt x="2707" y="6412"/>
                    <a:pt x="2449" y="9281"/>
                    <a:pt x="1935" y="11812"/>
                  </a:cubicBezTo>
                  <a:cubicBezTo>
                    <a:pt x="1421" y="14344"/>
                    <a:pt x="649" y="16538"/>
                    <a:pt x="264" y="18056"/>
                  </a:cubicBezTo>
                  <a:cubicBezTo>
                    <a:pt x="-122" y="19575"/>
                    <a:pt x="-122" y="20419"/>
                    <a:pt x="521" y="20925"/>
                  </a:cubicBezTo>
                  <a:cubicBezTo>
                    <a:pt x="1164" y="21431"/>
                    <a:pt x="2449" y="21600"/>
                    <a:pt x="4892" y="21347"/>
                  </a:cubicBezTo>
                  <a:cubicBezTo>
                    <a:pt x="7335" y="21094"/>
                    <a:pt x="10935" y="20419"/>
                    <a:pt x="14535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362950" y="6668535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051704" y="6418334"/>
              <a:ext cx="258516" cy="60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0" fill="norm" stroke="1" extrusionOk="0">
                  <a:moveTo>
                    <a:pt x="12201" y="8670"/>
                  </a:moveTo>
                  <a:cubicBezTo>
                    <a:pt x="10473" y="8068"/>
                    <a:pt x="8745" y="7466"/>
                    <a:pt x="6844" y="7353"/>
                  </a:cubicBezTo>
                  <a:cubicBezTo>
                    <a:pt x="4943" y="7240"/>
                    <a:pt x="2869" y="7617"/>
                    <a:pt x="1573" y="8219"/>
                  </a:cubicBezTo>
                  <a:cubicBezTo>
                    <a:pt x="277" y="8821"/>
                    <a:pt x="-241" y="9649"/>
                    <a:pt x="105" y="10401"/>
                  </a:cubicBezTo>
                  <a:cubicBezTo>
                    <a:pt x="450" y="11154"/>
                    <a:pt x="1660" y="11831"/>
                    <a:pt x="3129" y="12132"/>
                  </a:cubicBezTo>
                  <a:cubicBezTo>
                    <a:pt x="4597" y="12433"/>
                    <a:pt x="6325" y="12358"/>
                    <a:pt x="7535" y="11982"/>
                  </a:cubicBezTo>
                  <a:cubicBezTo>
                    <a:pt x="8745" y="11606"/>
                    <a:pt x="9436" y="10928"/>
                    <a:pt x="9954" y="9498"/>
                  </a:cubicBezTo>
                  <a:cubicBezTo>
                    <a:pt x="10473" y="8068"/>
                    <a:pt x="10818" y="5886"/>
                    <a:pt x="11596" y="4343"/>
                  </a:cubicBezTo>
                  <a:cubicBezTo>
                    <a:pt x="12373" y="2800"/>
                    <a:pt x="13583" y="1897"/>
                    <a:pt x="14620" y="1295"/>
                  </a:cubicBezTo>
                  <a:cubicBezTo>
                    <a:pt x="15657" y="693"/>
                    <a:pt x="16521" y="392"/>
                    <a:pt x="17385" y="203"/>
                  </a:cubicBezTo>
                  <a:cubicBezTo>
                    <a:pt x="18249" y="15"/>
                    <a:pt x="19113" y="-60"/>
                    <a:pt x="19890" y="53"/>
                  </a:cubicBezTo>
                  <a:cubicBezTo>
                    <a:pt x="20668" y="166"/>
                    <a:pt x="21359" y="467"/>
                    <a:pt x="21013" y="1295"/>
                  </a:cubicBezTo>
                  <a:cubicBezTo>
                    <a:pt x="20668" y="2123"/>
                    <a:pt x="19285" y="3477"/>
                    <a:pt x="17298" y="5208"/>
                  </a:cubicBezTo>
                  <a:cubicBezTo>
                    <a:pt x="15311" y="6939"/>
                    <a:pt x="12719" y="9047"/>
                    <a:pt x="10732" y="11304"/>
                  </a:cubicBezTo>
                  <a:cubicBezTo>
                    <a:pt x="8745" y="13562"/>
                    <a:pt x="7362" y="15971"/>
                    <a:pt x="6844" y="17589"/>
                  </a:cubicBezTo>
                  <a:cubicBezTo>
                    <a:pt x="6325" y="19207"/>
                    <a:pt x="6671" y="20035"/>
                    <a:pt x="7362" y="20562"/>
                  </a:cubicBezTo>
                  <a:cubicBezTo>
                    <a:pt x="8053" y="21088"/>
                    <a:pt x="9090" y="21314"/>
                    <a:pt x="1012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220199" y="6732035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640"/>
                    <a:pt x="2880" y="13680"/>
                    <a:pt x="3456" y="11250"/>
                  </a:cubicBezTo>
                  <a:cubicBezTo>
                    <a:pt x="4032" y="8820"/>
                    <a:pt x="3744" y="7920"/>
                    <a:pt x="3456" y="6930"/>
                  </a:cubicBezTo>
                  <a:cubicBezTo>
                    <a:pt x="3168" y="5940"/>
                    <a:pt x="2880" y="4860"/>
                    <a:pt x="5904" y="3690"/>
                  </a:cubicBezTo>
                  <a:cubicBezTo>
                    <a:pt x="8928" y="2520"/>
                    <a:pt x="15264" y="1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632949" y="6608121"/>
              <a:ext cx="165168" cy="52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9" fill="norm" stroke="1" extrusionOk="0">
                  <a:moveTo>
                    <a:pt x="20506" y="3792"/>
                  </a:moveTo>
                  <a:cubicBezTo>
                    <a:pt x="20780" y="2747"/>
                    <a:pt x="21053" y="1702"/>
                    <a:pt x="20370" y="1005"/>
                  </a:cubicBezTo>
                  <a:cubicBezTo>
                    <a:pt x="19686" y="308"/>
                    <a:pt x="18046" y="-40"/>
                    <a:pt x="15722" y="4"/>
                  </a:cubicBezTo>
                  <a:cubicBezTo>
                    <a:pt x="13397" y="47"/>
                    <a:pt x="10390" y="483"/>
                    <a:pt x="8613" y="1310"/>
                  </a:cubicBezTo>
                  <a:cubicBezTo>
                    <a:pt x="6835" y="2137"/>
                    <a:pt x="6289" y="3357"/>
                    <a:pt x="7109" y="4184"/>
                  </a:cubicBezTo>
                  <a:cubicBezTo>
                    <a:pt x="7929" y="5012"/>
                    <a:pt x="10116" y="5447"/>
                    <a:pt x="11894" y="5621"/>
                  </a:cubicBezTo>
                  <a:cubicBezTo>
                    <a:pt x="13671" y="5795"/>
                    <a:pt x="15038" y="5708"/>
                    <a:pt x="16132" y="5447"/>
                  </a:cubicBezTo>
                  <a:cubicBezTo>
                    <a:pt x="17225" y="5186"/>
                    <a:pt x="18046" y="4750"/>
                    <a:pt x="18592" y="4315"/>
                  </a:cubicBezTo>
                  <a:cubicBezTo>
                    <a:pt x="19139" y="3879"/>
                    <a:pt x="19413" y="3444"/>
                    <a:pt x="19549" y="3444"/>
                  </a:cubicBezTo>
                  <a:cubicBezTo>
                    <a:pt x="19686" y="3444"/>
                    <a:pt x="19686" y="3879"/>
                    <a:pt x="19823" y="5708"/>
                  </a:cubicBezTo>
                  <a:cubicBezTo>
                    <a:pt x="19959" y="7537"/>
                    <a:pt x="20233" y="10760"/>
                    <a:pt x="20643" y="13416"/>
                  </a:cubicBezTo>
                  <a:cubicBezTo>
                    <a:pt x="21053" y="16073"/>
                    <a:pt x="21600" y="18163"/>
                    <a:pt x="21190" y="19426"/>
                  </a:cubicBezTo>
                  <a:cubicBezTo>
                    <a:pt x="20780" y="20689"/>
                    <a:pt x="19413" y="21125"/>
                    <a:pt x="16952" y="21342"/>
                  </a:cubicBezTo>
                  <a:cubicBezTo>
                    <a:pt x="14491" y="21560"/>
                    <a:pt x="10937" y="21560"/>
                    <a:pt x="7929" y="20558"/>
                  </a:cubicBezTo>
                  <a:cubicBezTo>
                    <a:pt x="4922" y="19557"/>
                    <a:pt x="2461" y="17554"/>
                    <a:pt x="0" y="15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907045" y="6450670"/>
              <a:ext cx="183105" cy="38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5" fill="norm" stroke="1" extrusionOk="0">
                  <a:moveTo>
                    <a:pt x="20995" y="463"/>
                  </a:moveTo>
                  <a:cubicBezTo>
                    <a:pt x="20024" y="109"/>
                    <a:pt x="19053" y="-245"/>
                    <a:pt x="16991" y="227"/>
                  </a:cubicBezTo>
                  <a:cubicBezTo>
                    <a:pt x="14928" y="699"/>
                    <a:pt x="11773" y="1998"/>
                    <a:pt x="8739" y="4004"/>
                  </a:cubicBezTo>
                  <a:cubicBezTo>
                    <a:pt x="5705" y="6011"/>
                    <a:pt x="2793" y="8725"/>
                    <a:pt x="1215" y="11263"/>
                  </a:cubicBezTo>
                  <a:cubicBezTo>
                    <a:pt x="-362" y="13801"/>
                    <a:pt x="-605" y="16162"/>
                    <a:pt x="1701" y="17814"/>
                  </a:cubicBezTo>
                  <a:cubicBezTo>
                    <a:pt x="4006" y="19466"/>
                    <a:pt x="8860" y="20411"/>
                    <a:pt x="13714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077210" y="6500172"/>
              <a:ext cx="197090" cy="25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799" fill="norm" stroke="1" extrusionOk="0">
                  <a:moveTo>
                    <a:pt x="16396" y="6950"/>
                  </a:moveTo>
                  <a:cubicBezTo>
                    <a:pt x="16851" y="5235"/>
                    <a:pt x="17306" y="3521"/>
                    <a:pt x="17419" y="2235"/>
                  </a:cubicBezTo>
                  <a:cubicBezTo>
                    <a:pt x="17533" y="950"/>
                    <a:pt x="17306" y="92"/>
                    <a:pt x="15600" y="7"/>
                  </a:cubicBezTo>
                  <a:cubicBezTo>
                    <a:pt x="13895" y="-79"/>
                    <a:pt x="10712" y="607"/>
                    <a:pt x="7870" y="2578"/>
                  </a:cubicBezTo>
                  <a:cubicBezTo>
                    <a:pt x="5028" y="4550"/>
                    <a:pt x="2527" y="7807"/>
                    <a:pt x="1163" y="10892"/>
                  </a:cubicBezTo>
                  <a:cubicBezTo>
                    <a:pt x="-202" y="13978"/>
                    <a:pt x="-429" y="16892"/>
                    <a:pt x="822" y="18778"/>
                  </a:cubicBezTo>
                  <a:cubicBezTo>
                    <a:pt x="2072" y="20664"/>
                    <a:pt x="4800" y="21521"/>
                    <a:pt x="7870" y="20064"/>
                  </a:cubicBezTo>
                  <a:cubicBezTo>
                    <a:pt x="10939" y="18607"/>
                    <a:pt x="14350" y="14835"/>
                    <a:pt x="15942" y="11835"/>
                  </a:cubicBezTo>
                  <a:cubicBezTo>
                    <a:pt x="17533" y="8835"/>
                    <a:pt x="17306" y="6607"/>
                    <a:pt x="15373" y="4978"/>
                  </a:cubicBezTo>
                  <a:cubicBezTo>
                    <a:pt x="13440" y="3350"/>
                    <a:pt x="9803" y="2321"/>
                    <a:pt x="7074" y="2235"/>
                  </a:cubicBezTo>
                  <a:cubicBezTo>
                    <a:pt x="4346" y="2150"/>
                    <a:pt x="2527" y="3007"/>
                    <a:pt x="1617" y="3950"/>
                  </a:cubicBezTo>
                  <a:cubicBezTo>
                    <a:pt x="708" y="4892"/>
                    <a:pt x="708" y="5921"/>
                    <a:pt x="3550" y="7035"/>
                  </a:cubicBezTo>
                  <a:cubicBezTo>
                    <a:pt x="6392" y="8150"/>
                    <a:pt x="12076" y="9350"/>
                    <a:pt x="15487" y="9950"/>
                  </a:cubicBezTo>
                  <a:cubicBezTo>
                    <a:pt x="18897" y="10550"/>
                    <a:pt x="20034" y="10550"/>
                    <a:pt x="21171" y="1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210800" y="6433585"/>
              <a:ext cx="21050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4612" y="0"/>
                  </a:moveTo>
                  <a:cubicBezTo>
                    <a:pt x="17153" y="1927"/>
                    <a:pt x="19694" y="3854"/>
                    <a:pt x="20647" y="6186"/>
                  </a:cubicBezTo>
                  <a:cubicBezTo>
                    <a:pt x="21600" y="8518"/>
                    <a:pt x="20965" y="11256"/>
                    <a:pt x="18106" y="13893"/>
                  </a:cubicBezTo>
                  <a:cubicBezTo>
                    <a:pt x="15247" y="16530"/>
                    <a:pt x="10165" y="19065"/>
                    <a:pt x="6776" y="20332"/>
                  </a:cubicBezTo>
                  <a:cubicBezTo>
                    <a:pt x="3388" y="21600"/>
                    <a:pt x="16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9" name="Drawing"/>
          <p:cNvGrpSpPr/>
          <p:nvPr/>
        </p:nvGrpSpPr>
        <p:grpSpPr>
          <a:xfrm>
            <a:off x="1441384" y="1620199"/>
            <a:ext cx="10318417" cy="7664303"/>
            <a:chOff x="0" y="0"/>
            <a:chExt cx="10318414" cy="7664301"/>
          </a:xfrm>
        </p:grpSpPr>
        <p:sp>
          <p:nvSpPr>
            <p:cNvPr id="2266" name="Line"/>
            <p:cNvSpPr/>
            <p:nvPr/>
          </p:nvSpPr>
          <p:spPr>
            <a:xfrm>
              <a:off x="289720" y="138750"/>
              <a:ext cx="2784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818"/>
                    <a:pt x="-1304" y="7636"/>
                    <a:pt x="1782" y="11236"/>
                  </a:cubicBezTo>
                  <a:cubicBezTo>
                    <a:pt x="4867" y="14836"/>
                    <a:pt x="12582" y="18218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35014" y="83405"/>
              <a:ext cx="301153" cy="49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1" fill="norm" stroke="1" extrusionOk="0">
                  <a:moveTo>
                    <a:pt x="0" y="3798"/>
                  </a:moveTo>
                  <a:cubicBezTo>
                    <a:pt x="0" y="2783"/>
                    <a:pt x="0" y="1767"/>
                    <a:pt x="819" y="1029"/>
                  </a:cubicBezTo>
                  <a:cubicBezTo>
                    <a:pt x="1639" y="291"/>
                    <a:pt x="3277" y="-171"/>
                    <a:pt x="5884" y="60"/>
                  </a:cubicBezTo>
                  <a:cubicBezTo>
                    <a:pt x="8491" y="291"/>
                    <a:pt x="12066" y="1214"/>
                    <a:pt x="14897" y="2967"/>
                  </a:cubicBezTo>
                  <a:cubicBezTo>
                    <a:pt x="17727" y="4721"/>
                    <a:pt x="19812" y="7306"/>
                    <a:pt x="20706" y="9475"/>
                  </a:cubicBezTo>
                  <a:cubicBezTo>
                    <a:pt x="21600" y="11644"/>
                    <a:pt x="21302" y="13398"/>
                    <a:pt x="19514" y="15198"/>
                  </a:cubicBezTo>
                  <a:cubicBezTo>
                    <a:pt x="17727" y="16998"/>
                    <a:pt x="14450" y="18844"/>
                    <a:pt x="12066" y="19906"/>
                  </a:cubicBezTo>
                  <a:cubicBezTo>
                    <a:pt x="9683" y="20967"/>
                    <a:pt x="8193" y="21244"/>
                    <a:pt x="6927" y="21337"/>
                  </a:cubicBezTo>
                  <a:cubicBezTo>
                    <a:pt x="5661" y="21429"/>
                    <a:pt x="4618" y="21337"/>
                    <a:pt x="4469" y="21014"/>
                  </a:cubicBezTo>
                  <a:cubicBezTo>
                    <a:pt x="4320" y="20691"/>
                    <a:pt x="5065" y="20137"/>
                    <a:pt x="581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85864" y="291150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600"/>
                    <a:pt x="10080" y="9600"/>
                    <a:pt x="13680" y="6000"/>
                  </a:cubicBezTo>
                  <a:cubicBezTo>
                    <a:pt x="17280" y="2400"/>
                    <a:pt x="194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98564" y="392750"/>
              <a:ext cx="165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169"/>
                    <a:pt x="5538" y="12738"/>
                    <a:pt x="9138" y="9138"/>
                  </a:cubicBezTo>
                  <a:cubicBezTo>
                    <a:pt x="12738" y="5538"/>
                    <a:pt x="17169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61694" y="2525"/>
              <a:ext cx="214721" cy="58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2" fill="norm" stroke="1" extrusionOk="0">
                  <a:moveTo>
                    <a:pt x="21482" y="3394"/>
                  </a:moveTo>
                  <a:cubicBezTo>
                    <a:pt x="20635" y="2376"/>
                    <a:pt x="19788" y="1359"/>
                    <a:pt x="18306" y="733"/>
                  </a:cubicBezTo>
                  <a:cubicBezTo>
                    <a:pt x="16823" y="107"/>
                    <a:pt x="14706" y="-128"/>
                    <a:pt x="12164" y="68"/>
                  </a:cubicBezTo>
                  <a:cubicBezTo>
                    <a:pt x="9623" y="263"/>
                    <a:pt x="6658" y="889"/>
                    <a:pt x="5282" y="1594"/>
                  </a:cubicBezTo>
                  <a:cubicBezTo>
                    <a:pt x="3906" y="2298"/>
                    <a:pt x="4117" y="3081"/>
                    <a:pt x="5282" y="3668"/>
                  </a:cubicBezTo>
                  <a:cubicBezTo>
                    <a:pt x="6447" y="4255"/>
                    <a:pt x="8564" y="4646"/>
                    <a:pt x="10258" y="5272"/>
                  </a:cubicBezTo>
                  <a:cubicBezTo>
                    <a:pt x="11953" y="5898"/>
                    <a:pt x="13223" y="6759"/>
                    <a:pt x="13541" y="7542"/>
                  </a:cubicBezTo>
                  <a:cubicBezTo>
                    <a:pt x="13858" y="8324"/>
                    <a:pt x="13223" y="9029"/>
                    <a:pt x="11317" y="9733"/>
                  </a:cubicBezTo>
                  <a:cubicBezTo>
                    <a:pt x="9411" y="10437"/>
                    <a:pt x="6235" y="11142"/>
                    <a:pt x="4117" y="11611"/>
                  </a:cubicBezTo>
                  <a:cubicBezTo>
                    <a:pt x="2000" y="12081"/>
                    <a:pt x="941" y="12315"/>
                    <a:pt x="411" y="12629"/>
                  </a:cubicBezTo>
                  <a:cubicBezTo>
                    <a:pt x="-118" y="12942"/>
                    <a:pt x="-118" y="13333"/>
                    <a:pt x="306" y="14350"/>
                  </a:cubicBezTo>
                  <a:cubicBezTo>
                    <a:pt x="729" y="15368"/>
                    <a:pt x="1576" y="17011"/>
                    <a:pt x="3588" y="18302"/>
                  </a:cubicBezTo>
                  <a:cubicBezTo>
                    <a:pt x="5600" y="19594"/>
                    <a:pt x="8776" y="20533"/>
                    <a:pt x="1195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289114" y="170500"/>
              <a:ext cx="279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539"/>
                    <a:pt x="8509" y="9078"/>
                    <a:pt x="12109" y="12678"/>
                  </a:cubicBezTo>
                  <a:cubicBezTo>
                    <a:pt x="15709" y="16278"/>
                    <a:pt x="18655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346264" y="138750"/>
              <a:ext cx="2159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248"/>
                    <a:pt x="19482" y="497"/>
                    <a:pt x="18000" y="1676"/>
                  </a:cubicBezTo>
                  <a:cubicBezTo>
                    <a:pt x="16518" y="2855"/>
                    <a:pt x="14612" y="4966"/>
                    <a:pt x="12071" y="7697"/>
                  </a:cubicBezTo>
                  <a:cubicBezTo>
                    <a:pt x="9529" y="10428"/>
                    <a:pt x="6353" y="13779"/>
                    <a:pt x="4235" y="16200"/>
                  </a:cubicBezTo>
                  <a:cubicBezTo>
                    <a:pt x="2118" y="18621"/>
                    <a:pt x="1059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625664" y="41815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854264" y="40545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203514" y="367350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667064" y="45250"/>
              <a:ext cx="228601" cy="4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257"/>
                  </a:moveTo>
                  <a:cubicBezTo>
                    <a:pt x="0" y="695"/>
                    <a:pt x="0" y="132"/>
                    <a:pt x="400" y="20"/>
                  </a:cubicBezTo>
                  <a:cubicBezTo>
                    <a:pt x="800" y="-93"/>
                    <a:pt x="1600" y="245"/>
                    <a:pt x="3800" y="1988"/>
                  </a:cubicBezTo>
                  <a:cubicBezTo>
                    <a:pt x="6000" y="3732"/>
                    <a:pt x="9600" y="6882"/>
                    <a:pt x="12800" y="10369"/>
                  </a:cubicBezTo>
                  <a:cubicBezTo>
                    <a:pt x="16000" y="13857"/>
                    <a:pt x="18800" y="17682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711514" y="37313"/>
              <a:ext cx="228601" cy="41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294"/>
                  </a:moveTo>
                  <a:cubicBezTo>
                    <a:pt x="21600" y="751"/>
                    <a:pt x="21600" y="209"/>
                    <a:pt x="21000" y="46"/>
                  </a:cubicBezTo>
                  <a:cubicBezTo>
                    <a:pt x="20400" y="-117"/>
                    <a:pt x="19200" y="100"/>
                    <a:pt x="17100" y="1565"/>
                  </a:cubicBezTo>
                  <a:cubicBezTo>
                    <a:pt x="15000" y="3031"/>
                    <a:pt x="12000" y="5744"/>
                    <a:pt x="9300" y="8512"/>
                  </a:cubicBezTo>
                  <a:cubicBezTo>
                    <a:pt x="6600" y="11280"/>
                    <a:pt x="4200" y="14102"/>
                    <a:pt x="2700" y="16273"/>
                  </a:cubicBezTo>
                  <a:cubicBezTo>
                    <a:pt x="1200" y="18444"/>
                    <a:pt x="600" y="19963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000188" y="283936"/>
              <a:ext cx="155122" cy="17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718" fill="norm" stroke="1" extrusionOk="0">
                  <a:moveTo>
                    <a:pt x="3058" y="3782"/>
                  </a:moveTo>
                  <a:cubicBezTo>
                    <a:pt x="2482" y="7463"/>
                    <a:pt x="1906" y="11145"/>
                    <a:pt x="1330" y="13600"/>
                  </a:cubicBezTo>
                  <a:cubicBezTo>
                    <a:pt x="754" y="16054"/>
                    <a:pt x="178" y="17282"/>
                    <a:pt x="34" y="17036"/>
                  </a:cubicBezTo>
                  <a:cubicBezTo>
                    <a:pt x="-110" y="16791"/>
                    <a:pt x="178" y="15073"/>
                    <a:pt x="1330" y="12250"/>
                  </a:cubicBezTo>
                  <a:cubicBezTo>
                    <a:pt x="2482" y="9427"/>
                    <a:pt x="4498" y="5500"/>
                    <a:pt x="7090" y="2923"/>
                  </a:cubicBezTo>
                  <a:cubicBezTo>
                    <a:pt x="9682" y="345"/>
                    <a:pt x="12850" y="-882"/>
                    <a:pt x="15442" y="713"/>
                  </a:cubicBezTo>
                  <a:cubicBezTo>
                    <a:pt x="18034" y="2309"/>
                    <a:pt x="20050" y="6727"/>
                    <a:pt x="20770" y="10532"/>
                  </a:cubicBezTo>
                  <a:cubicBezTo>
                    <a:pt x="21490" y="14336"/>
                    <a:pt x="20914" y="17527"/>
                    <a:pt x="20338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251264" y="0"/>
              <a:ext cx="96273" cy="54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562" fill="norm" stroke="1" extrusionOk="0">
                  <a:moveTo>
                    <a:pt x="0" y="715"/>
                  </a:moveTo>
                  <a:cubicBezTo>
                    <a:pt x="1350" y="381"/>
                    <a:pt x="2700" y="46"/>
                    <a:pt x="4275" y="4"/>
                  </a:cubicBezTo>
                  <a:cubicBezTo>
                    <a:pt x="5850" y="-38"/>
                    <a:pt x="7650" y="213"/>
                    <a:pt x="9675" y="1260"/>
                  </a:cubicBezTo>
                  <a:cubicBezTo>
                    <a:pt x="11700" y="2306"/>
                    <a:pt x="13950" y="4148"/>
                    <a:pt x="13950" y="5697"/>
                  </a:cubicBezTo>
                  <a:cubicBezTo>
                    <a:pt x="13950" y="7246"/>
                    <a:pt x="11700" y="8502"/>
                    <a:pt x="9900" y="9339"/>
                  </a:cubicBezTo>
                  <a:cubicBezTo>
                    <a:pt x="8100" y="10176"/>
                    <a:pt x="6750" y="10595"/>
                    <a:pt x="5850" y="11013"/>
                  </a:cubicBezTo>
                  <a:cubicBezTo>
                    <a:pt x="4950" y="11432"/>
                    <a:pt x="4500" y="11850"/>
                    <a:pt x="6750" y="12520"/>
                  </a:cubicBezTo>
                  <a:cubicBezTo>
                    <a:pt x="9000" y="13190"/>
                    <a:pt x="13950" y="14111"/>
                    <a:pt x="17100" y="15241"/>
                  </a:cubicBezTo>
                  <a:cubicBezTo>
                    <a:pt x="20250" y="16371"/>
                    <a:pt x="21600" y="17711"/>
                    <a:pt x="19350" y="18799"/>
                  </a:cubicBezTo>
                  <a:cubicBezTo>
                    <a:pt x="17100" y="19888"/>
                    <a:pt x="11250" y="20725"/>
                    <a:pt x="540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768552" y="297500"/>
              <a:ext cx="314563" cy="1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76" fill="norm" stroke="1" extrusionOk="0">
                  <a:moveTo>
                    <a:pt x="3278" y="15894"/>
                  </a:moveTo>
                  <a:cubicBezTo>
                    <a:pt x="2408" y="17117"/>
                    <a:pt x="1539" y="18340"/>
                    <a:pt x="959" y="17932"/>
                  </a:cubicBezTo>
                  <a:cubicBezTo>
                    <a:pt x="379" y="17525"/>
                    <a:pt x="89" y="15487"/>
                    <a:pt x="16" y="13449"/>
                  </a:cubicBezTo>
                  <a:cubicBezTo>
                    <a:pt x="-56" y="11411"/>
                    <a:pt x="89" y="9374"/>
                    <a:pt x="959" y="7540"/>
                  </a:cubicBezTo>
                  <a:cubicBezTo>
                    <a:pt x="1829" y="5706"/>
                    <a:pt x="3423" y="4075"/>
                    <a:pt x="5525" y="5502"/>
                  </a:cubicBezTo>
                  <a:cubicBezTo>
                    <a:pt x="7627" y="6928"/>
                    <a:pt x="10237" y="11411"/>
                    <a:pt x="11831" y="14468"/>
                  </a:cubicBezTo>
                  <a:cubicBezTo>
                    <a:pt x="13426" y="17525"/>
                    <a:pt x="14006" y="19155"/>
                    <a:pt x="14731" y="20174"/>
                  </a:cubicBezTo>
                  <a:cubicBezTo>
                    <a:pt x="15455" y="21192"/>
                    <a:pt x="16325" y="21600"/>
                    <a:pt x="16978" y="20989"/>
                  </a:cubicBezTo>
                  <a:cubicBezTo>
                    <a:pt x="17630" y="20377"/>
                    <a:pt x="18065" y="18747"/>
                    <a:pt x="18790" y="15079"/>
                  </a:cubicBezTo>
                  <a:cubicBezTo>
                    <a:pt x="19514" y="11411"/>
                    <a:pt x="20529" y="5706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749864" y="176850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74"/>
                    <a:pt x="7200" y="9347"/>
                    <a:pt x="10800" y="12947"/>
                  </a:cubicBezTo>
                  <a:cubicBezTo>
                    <a:pt x="14400" y="16547"/>
                    <a:pt x="18000" y="19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756928" y="100408"/>
              <a:ext cx="190471" cy="4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93" fill="norm" stroke="1" extrusionOk="0">
                  <a:moveTo>
                    <a:pt x="619" y="4639"/>
                  </a:moveTo>
                  <a:cubicBezTo>
                    <a:pt x="387" y="3675"/>
                    <a:pt x="154" y="2711"/>
                    <a:pt x="38" y="1939"/>
                  </a:cubicBezTo>
                  <a:cubicBezTo>
                    <a:pt x="-78" y="1168"/>
                    <a:pt x="-78" y="589"/>
                    <a:pt x="2361" y="252"/>
                  </a:cubicBezTo>
                  <a:cubicBezTo>
                    <a:pt x="4799" y="-86"/>
                    <a:pt x="9677" y="-182"/>
                    <a:pt x="12696" y="589"/>
                  </a:cubicBezTo>
                  <a:cubicBezTo>
                    <a:pt x="15716" y="1361"/>
                    <a:pt x="16877" y="3000"/>
                    <a:pt x="15948" y="4688"/>
                  </a:cubicBezTo>
                  <a:cubicBezTo>
                    <a:pt x="15019" y="6375"/>
                    <a:pt x="11999" y="8111"/>
                    <a:pt x="10141" y="9172"/>
                  </a:cubicBezTo>
                  <a:cubicBezTo>
                    <a:pt x="8283" y="10232"/>
                    <a:pt x="7587" y="10618"/>
                    <a:pt x="8051" y="10955"/>
                  </a:cubicBezTo>
                  <a:cubicBezTo>
                    <a:pt x="8516" y="11293"/>
                    <a:pt x="10141" y="11582"/>
                    <a:pt x="12348" y="12064"/>
                  </a:cubicBezTo>
                  <a:cubicBezTo>
                    <a:pt x="14554" y="12547"/>
                    <a:pt x="17341" y="13222"/>
                    <a:pt x="19083" y="14041"/>
                  </a:cubicBezTo>
                  <a:cubicBezTo>
                    <a:pt x="20825" y="14861"/>
                    <a:pt x="21522" y="15825"/>
                    <a:pt x="20245" y="17030"/>
                  </a:cubicBezTo>
                  <a:cubicBezTo>
                    <a:pt x="18967" y="18236"/>
                    <a:pt x="15716" y="19682"/>
                    <a:pt x="13509" y="20454"/>
                  </a:cubicBezTo>
                  <a:cubicBezTo>
                    <a:pt x="11303" y="21225"/>
                    <a:pt x="10141" y="21322"/>
                    <a:pt x="8980" y="21370"/>
                  </a:cubicBezTo>
                  <a:cubicBezTo>
                    <a:pt x="7819" y="21418"/>
                    <a:pt x="6657" y="21418"/>
                    <a:pt x="6309" y="21080"/>
                  </a:cubicBezTo>
                  <a:cubicBezTo>
                    <a:pt x="5961" y="20743"/>
                    <a:pt x="6425" y="20068"/>
                    <a:pt x="7238" y="19634"/>
                  </a:cubicBezTo>
                  <a:cubicBezTo>
                    <a:pt x="8051" y="19200"/>
                    <a:pt x="9212" y="19007"/>
                    <a:pt x="10374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011256" y="319299"/>
              <a:ext cx="138659" cy="20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08" fill="norm" stroke="1" extrusionOk="0">
                  <a:moveTo>
                    <a:pt x="3655" y="12533"/>
                  </a:moveTo>
                  <a:cubicBezTo>
                    <a:pt x="8420" y="9833"/>
                    <a:pt x="13184" y="7133"/>
                    <a:pt x="15726" y="4995"/>
                  </a:cubicBezTo>
                  <a:cubicBezTo>
                    <a:pt x="18267" y="2858"/>
                    <a:pt x="18584" y="1283"/>
                    <a:pt x="17632" y="495"/>
                  </a:cubicBezTo>
                  <a:cubicBezTo>
                    <a:pt x="16679" y="-292"/>
                    <a:pt x="14455" y="-292"/>
                    <a:pt x="11120" y="1620"/>
                  </a:cubicBezTo>
                  <a:cubicBezTo>
                    <a:pt x="7784" y="3533"/>
                    <a:pt x="3337" y="7358"/>
                    <a:pt x="1273" y="10508"/>
                  </a:cubicBezTo>
                  <a:cubicBezTo>
                    <a:pt x="-792" y="13658"/>
                    <a:pt x="-474" y="16133"/>
                    <a:pt x="3179" y="17820"/>
                  </a:cubicBezTo>
                  <a:cubicBezTo>
                    <a:pt x="6832" y="19508"/>
                    <a:pt x="13820" y="20408"/>
                    <a:pt x="20808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219764" y="346962"/>
              <a:ext cx="146051" cy="1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67"/>
                  </a:moveTo>
                  <a:cubicBezTo>
                    <a:pt x="1565" y="-97"/>
                    <a:pt x="3130" y="-360"/>
                    <a:pt x="5322" y="2011"/>
                  </a:cubicBezTo>
                  <a:cubicBezTo>
                    <a:pt x="7513" y="4381"/>
                    <a:pt x="10330" y="9386"/>
                    <a:pt x="11739" y="12547"/>
                  </a:cubicBezTo>
                  <a:cubicBezTo>
                    <a:pt x="13148" y="15708"/>
                    <a:pt x="13148" y="17025"/>
                    <a:pt x="12522" y="18211"/>
                  </a:cubicBezTo>
                  <a:cubicBezTo>
                    <a:pt x="11896" y="19396"/>
                    <a:pt x="10643" y="20450"/>
                    <a:pt x="9235" y="20845"/>
                  </a:cubicBezTo>
                  <a:cubicBezTo>
                    <a:pt x="7826" y="21240"/>
                    <a:pt x="6261" y="20977"/>
                    <a:pt x="6261" y="18606"/>
                  </a:cubicBezTo>
                  <a:cubicBezTo>
                    <a:pt x="6261" y="16235"/>
                    <a:pt x="7826" y="11757"/>
                    <a:pt x="10643" y="8333"/>
                  </a:cubicBezTo>
                  <a:cubicBezTo>
                    <a:pt x="13461" y="4908"/>
                    <a:pt x="17530" y="2538"/>
                    <a:pt x="21600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398070" y="348300"/>
              <a:ext cx="145545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8" fill="norm" stroke="1" extrusionOk="0">
                  <a:moveTo>
                    <a:pt x="864" y="0"/>
                  </a:moveTo>
                  <a:cubicBezTo>
                    <a:pt x="864" y="5968"/>
                    <a:pt x="864" y="11937"/>
                    <a:pt x="708" y="15774"/>
                  </a:cubicBezTo>
                  <a:cubicBezTo>
                    <a:pt x="551" y="19611"/>
                    <a:pt x="238" y="21316"/>
                    <a:pt x="82" y="21458"/>
                  </a:cubicBezTo>
                  <a:cubicBezTo>
                    <a:pt x="-75" y="21600"/>
                    <a:pt x="-75" y="20179"/>
                    <a:pt x="708" y="17195"/>
                  </a:cubicBezTo>
                  <a:cubicBezTo>
                    <a:pt x="1490" y="14211"/>
                    <a:pt x="3055" y="9663"/>
                    <a:pt x="5560" y="6395"/>
                  </a:cubicBezTo>
                  <a:cubicBezTo>
                    <a:pt x="8064" y="3126"/>
                    <a:pt x="11508" y="1137"/>
                    <a:pt x="14168" y="1989"/>
                  </a:cubicBezTo>
                  <a:cubicBezTo>
                    <a:pt x="16829" y="2842"/>
                    <a:pt x="18708" y="6537"/>
                    <a:pt x="19803" y="9947"/>
                  </a:cubicBezTo>
                  <a:cubicBezTo>
                    <a:pt x="20899" y="13358"/>
                    <a:pt x="21212" y="16484"/>
                    <a:pt x="21525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657969" y="223225"/>
              <a:ext cx="184096" cy="36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16" fill="norm" stroke="1" extrusionOk="0">
                  <a:moveTo>
                    <a:pt x="21108" y="2133"/>
                  </a:moveTo>
                  <a:cubicBezTo>
                    <a:pt x="19166" y="1384"/>
                    <a:pt x="17225" y="635"/>
                    <a:pt x="15647" y="261"/>
                  </a:cubicBezTo>
                  <a:cubicBezTo>
                    <a:pt x="14070" y="-114"/>
                    <a:pt x="12856" y="-114"/>
                    <a:pt x="11279" y="448"/>
                  </a:cubicBezTo>
                  <a:cubicBezTo>
                    <a:pt x="9701" y="1010"/>
                    <a:pt x="7760" y="2133"/>
                    <a:pt x="5575" y="4568"/>
                  </a:cubicBezTo>
                  <a:cubicBezTo>
                    <a:pt x="3391" y="7003"/>
                    <a:pt x="964" y="10748"/>
                    <a:pt x="236" y="13807"/>
                  </a:cubicBezTo>
                  <a:cubicBezTo>
                    <a:pt x="-492" y="16866"/>
                    <a:pt x="479" y="19239"/>
                    <a:pt x="2906" y="20362"/>
                  </a:cubicBezTo>
                  <a:cubicBezTo>
                    <a:pt x="5333" y="21486"/>
                    <a:pt x="9216" y="21361"/>
                    <a:pt x="13099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823572" y="311290"/>
              <a:ext cx="165670" cy="41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92" fill="norm" stroke="1" extrusionOk="0">
                  <a:moveTo>
                    <a:pt x="7130" y="6817"/>
                  </a:moveTo>
                  <a:cubicBezTo>
                    <a:pt x="6063" y="7144"/>
                    <a:pt x="4997" y="7471"/>
                    <a:pt x="4197" y="8780"/>
                  </a:cubicBezTo>
                  <a:cubicBezTo>
                    <a:pt x="3397" y="10089"/>
                    <a:pt x="2863" y="12380"/>
                    <a:pt x="2330" y="14399"/>
                  </a:cubicBezTo>
                  <a:cubicBezTo>
                    <a:pt x="1797" y="16417"/>
                    <a:pt x="1263" y="18162"/>
                    <a:pt x="863" y="19417"/>
                  </a:cubicBezTo>
                  <a:cubicBezTo>
                    <a:pt x="463" y="20671"/>
                    <a:pt x="197" y="21435"/>
                    <a:pt x="63" y="21489"/>
                  </a:cubicBezTo>
                  <a:cubicBezTo>
                    <a:pt x="-70" y="21544"/>
                    <a:pt x="-70" y="20889"/>
                    <a:pt x="863" y="18544"/>
                  </a:cubicBezTo>
                  <a:cubicBezTo>
                    <a:pt x="1797" y="16199"/>
                    <a:pt x="3663" y="12162"/>
                    <a:pt x="5263" y="9108"/>
                  </a:cubicBezTo>
                  <a:cubicBezTo>
                    <a:pt x="6863" y="6053"/>
                    <a:pt x="8197" y="3980"/>
                    <a:pt x="9397" y="2617"/>
                  </a:cubicBezTo>
                  <a:cubicBezTo>
                    <a:pt x="10597" y="1253"/>
                    <a:pt x="11663" y="599"/>
                    <a:pt x="12863" y="271"/>
                  </a:cubicBezTo>
                  <a:cubicBezTo>
                    <a:pt x="14063" y="-56"/>
                    <a:pt x="15397" y="-56"/>
                    <a:pt x="16597" y="108"/>
                  </a:cubicBezTo>
                  <a:cubicBezTo>
                    <a:pt x="17797" y="271"/>
                    <a:pt x="18863" y="599"/>
                    <a:pt x="19797" y="1526"/>
                  </a:cubicBezTo>
                  <a:cubicBezTo>
                    <a:pt x="20730" y="2453"/>
                    <a:pt x="21530" y="3980"/>
                    <a:pt x="20063" y="5562"/>
                  </a:cubicBezTo>
                  <a:cubicBezTo>
                    <a:pt x="18597" y="7144"/>
                    <a:pt x="14863" y="8780"/>
                    <a:pt x="11397" y="9489"/>
                  </a:cubicBezTo>
                  <a:cubicBezTo>
                    <a:pt x="7930" y="10199"/>
                    <a:pt x="4730" y="9980"/>
                    <a:pt x="1530" y="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007164" y="214950"/>
              <a:ext cx="8466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749"/>
                    <a:pt x="21600" y="5498"/>
                    <a:pt x="21600" y="8378"/>
                  </a:cubicBezTo>
                  <a:cubicBezTo>
                    <a:pt x="21600" y="11258"/>
                    <a:pt x="18900" y="14269"/>
                    <a:pt x="14850" y="16495"/>
                  </a:cubicBezTo>
                  <a:cubicBezTo>
                    <a:pt x="10800" y="18720"/>
                    <a:pt x="5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35014" y="1872300"/>
              <a:ext cx="508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16"/>
                    <a:pt x="18000" y="6632"/>
                    <a:pt x="15750" y="9853"/>
                  </a:cubicBezTo>
                  <a:cubicBezTo>
                    <a:pt x="13500" y="13074"/>
                    <a:pt x="10800" y="16200"/>
                    <a:pt x="8100" y="18142"/>
                  </a:cubicBezTo>
                  <a:cubicBezTo>
                    <a:pt x="5400" y="20084"/>
                    <a:pt x="27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28664" y="1827850"/>
              <a:ext cx="317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9029"/>
                    <a:pt x="288" y="16457"/>
                    <a:pt x="2376" y="12857"/>
                  </a:cubicBezTo>
                  <a:cubicBezTo>
                    <a:pt x="4464" y="9257"/>
                    <a:pt x="8496" y="4629"/>
                    <a:pt x="12024" y="2314"/>
                  </a:cubicBezTo>
                  <a:cubicBezTo>
                    <a:pt x="15552" y="0"/>
                    <a:pt x="18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09614" y="2139000"/>
              <a:ext cx="254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671"/>
                    <a:pt x="10080" y="9741"/>
                    <a:pt x="13680" y="6141"/>
                  </a:cubicBezTo>
                  <a:cubicBezTo>
                    <a:pt x="17280" y="2541"/>
                    <a:pt x="1944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14414" y="215170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20764" y="206915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84628" y="2094550"/>
              <a:ext cx="11393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5931" y="0"/>
                  </a:moveTo>
                  <a:cubicBezTo>
                    <a:pt x="4731" y="6382"/>
                    <a:pt x="3531" y="12764"/>
                    <a:pt x="2531" y="16568"/>
                  </a:cubicBezTo>
                  <a:cubicBezTo>
                    <a:pt x="1531" y="20373"/>
                    <a:pt x="731" y="21600"/>
                    <a:pt x="331" y="21600"/>
                  </a:cubicBezTo>
                  <a:cubicBezTo>
                    <a:pt x="-69" y="21600"/>
                    <a:pt x="-69" y="20373"/>
                    <a:pt x="131" y="17673"/>
                  </a:cubicBezTo>
                  <a:cubicBezTo>
                    <a:pt x="331" y="14973"/>
                    <a:pt x="731" y="10800"/>
                    <a:pt x="1731" y="8100"/>
                  </a:cubicBezTo>
                  <a:cubicBezTo>
                    <a:pt x="2731" y="5400"/>
                    <a:pt x="4331" y="4173"/>
                    <a:pt x="6131" y="3191"/>
                  </a:cubicBezTo>
                  <a:cubicBezTo>
                    <a:pt x="7931" y="2209"/>
                    <a:pt x="9931" y="1473"/>
                    <a:pt x="12331" y="3682"/>
                  </a:cubicBezTo>
                  <a:cubicBezTo>
                    <a:pt x="14731" y="5891"/>
                    <a:pt x="17531" y="11045"/>
                    <a:pt x="19131" y="14236"/>
                  </a:cubicBezTo>
                  <a:cubicBezTo>
                    <a:pt x="20731" y="17427"/>
                    <a:pt x="21131" y="18655"/>
                    <a:pt x="21531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21762" y="1879918"/>
              <a:ext cx="129203" cy="41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6" fill="norm" stroke="1" extrusionOk="0">
                  <a:moveTo>
                    <a:pt x="13950" y="15239"/>
                  </a:moveTo>
                  <a:cubicBezTo>
                    <a:pt x="14298" y="14371"/>
                    <a:pt x="14647" y="13502"/>
                    <a:pt x="13950" y="12960"/>
                  </a:cubicBezTo>
                  <a:cubicBezTo>
                    <a:pt x="13253" y="12417"/>
                    <a:pt x="11511" y="12200"/>
                    <a:pt x="9769" y="12308"/>
                  </a:cubicBezTo>
                  <a:cubicBezTo>
                    <a:pt x="8027" y="12417"/>
                    <a:pt x="6285" y="12851"/>
                    <a:pt x="4543" y="13991"/>
                  </a:cubicBezTo>
                  <a:cubicBezTo>
                    <a:pt x="2801" y="15131"/>
                    <a:pt x="1060" y="16976"/>
                    <a:pt x="363" y="18333"/>
                  </a:cubicBezTo>
                  <a:cubicBezTo>
                    <a:pt x="-334" y="19689"/>
                    <a:pt x="14" y="20558"/>
                    <a:pt x="1060" y="20938"/>
                  </a:cubicBezTo>
                  <a:cubicBezTo>
                    <a:pt x="2105" y="21317"/>
                    <a:pt x="3847" y="21209"/>
                    <a:pt x="6111" y="20395"/>
                  </a:cubicBezTo>
                  <a:cubicBezTo>
                    <a:pt x="8376" y="19581"/>
                    <a:pt x="11163" y="18061"/>
                    <a:pt x="13253" y="15348"/>
                  </a:cubicBezTo>
                  <a:cubicBezTo>
                    <a:pt x="15343" y="12634"/>
                    <a:pt x="16737" y="8727"/>
                    <a:pt x="17608" y="6339"/>
                  </a:cubicBezTo>
                  <a:cubicBezTo>
                    <a:pt x="18479" y="3951"/>
                    <a:pt x="18827" y="3082"/>
                    <a:pt x="19350" y="2160"/>
                  </a:cubicBezTo>
                  <a:cubicBezTo>
                    <a:pt x="19872" y="1237"/>
                    <a:pt x="20569" y="260"/>
                    <a:pt x="20743" y="43"/>
                  </a:cubicBezTo>
                  <a:cubicBezTo>
                    <a:pt x="20918" y="-174"/>
                    <a:pt x="20569" y="369"/>
                    <a:pt x="20047" y="2865"/>
                  </a:cubicBezTo>
                  <a:cubicBezTo>
                    <a:pt x="19524" y="5362"/>
                    <a:pt x="18827" y="9812"/>
                    <a:pt x="19001" y="13231"/>
                  </a:cubicBezTo>
                  <a:cubicBezTo>
                    <a:pt x="19176" y="16650"/>
                    <a:pt x="20221" y="19038"/>
                    <a:pt x="2126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561033" y="1859600"/>
              <a:ext cx="496432" cy="4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17" fill="norm" stroke="1" extrusionOk="0">
                  <a:moveTo>
                    <a:pt x="6391" y="0"/>
                  </a:moveTo>
                  <a:cubicBezTo>
                    <a:pt x="5840" y="2645"/>
                    <a:pt x="5288" y="5290"/>
                    <a:pt x="4920" y="8541"/>
                  </a:cubicBezTo>
                  <a:cubicBezTo>
                    <a:pt x="4553" y="11792"/>
                    <a:pt x="4369" y="15649"/>
                    <a:pt x="4323" y="17853"/>
                  </a:cubicBezTo>
                  <a:cubicBezTo>
                    <a:pt x="4277" y="20057"/>
                    <a:pt x="4369" y="20608"/>
                    <a:pt x="4691" y="20939"/>
                  </a:cubicBezTo>
                  <a:cubicBezTo>
                    <a:pt x="5012" y="21270"/>
                    <a:pt x="5564" y="21380"/>
                    <a:pt x="5931" y="21159"/>
                  </a:cubicBezTo>
                  <a:cubicBezTo>
                    <a:pt x="6299" y="20939"/>
                    <a:pt x="6483" y="20388"/>
                    <a:pt x="6483" y="19231"/>
                  </a:cubicBezTo>
                  <a:cubicBezTo>
                    <a:pt x="6483" y="18074"/>
                    <a:pt x="6299" y="16310"/>
                    <a:pt x="5610" y="14602"/>
                  </a:cubicBezTo>
                  <a:cubicBezTo>
                    <a:pt x="4920" y="12894"/>
                    <a:pt x="3726" y="11241"/>
                    <a:pt x="2852" y="10414"/>
                  </a:cubicBezTo>
                  <a:cubicBezTo>
                    <a:pt x="1979" y="9588"/>
                    <a:pt x="1428" y="9588"/>
                    <a:pt x="922" y="9698"/>
                  </a:cubicBezTo>
                  <a:cubicBezTo>
                    <a:pt x="417" y="9808"/>
                    <a:pt x="-43" y="10029"/>
                    <a:pt x="3" y="10029"/>
                  </a:cubicBezTo>
                  <a:cubicBezTo>
                    <a:pt x="49" y="10029"/>
                    <a:pt x="600" y="9808"/>
                    <a:pt x="1887" y="8651"/>
                  </a:cubicBezTo>
                  <a:cubicBezTo>
                    <a:pt x="3174" y="7494"/>
                    <a:pt x="5196" y="5400"/>
                    <a:pt x="6667" y="3857"/>
                  </a:cubicBezTo>
                  <a:cubicBezTo>
                    <a:pt x="8137" y="2314"/>
                    <a:pt x="9057" y="1323"/>
                    <a:pt x="9746" y="717"/>
                  </a:cubicBezTo>
                  <a:cubicBezTo>
                    <a:pt x="10435" y="110"/>
                    <a:pt x="10895" y="-110"/>
                    <a:pt x="11171" y="55"/>
                  </a:cubicBezTo>
                  <a:cubicBezTo>
                    <a:pt x="11446" y="221"/>
                    <a:pt x="11538" y="772"/>
                    <a:pt x="11400" y="3031"/>
                  </a:cubicBezTo>
                  <a:cubicBezTo>
                    <a:pt x="11263" y="5290"/>
                    <a:pt x="10895" y="9257"/>
                    <a:pt x="10481" y="12288"/>
                  </a:cubicBezTo>
                  <a:cubicBezTo>
                    <a:pt x="10068" y="15319"/>
                    <a:pt x="9608" y="17412"/>
                    <a:pt x="9286" y="18790"/>
                  </a:cubicBezTo>
                  <a:cubicBezTo>
                    <a:pt x="8965" y="20168"/>
                    <a:pt x="8781" y="20829"/>
                    <a:pt x="8735" y="20829"/>
                  </a:cubicBezTo>
                  <a:cubicBezTo>
                    <a:pt x="8689" y="20829"/>
                    <a:pt x="8781" y="20168"/>
                    <a:pt x="9103" y="19231"/>
                  </a:cubicBezTo>
                  <a:cubicBezTo>
                    <a:pt x="9424" y="18294"/>
                    <a:pt x="9976" y="17082"/>
                    <a:pt x="10573" y="16310"/>
                  </a:cubicBezTo>
                  <a:cubicBezTo>
                    <a:pt x="11171" y="15539"/>
                    <a:pt x="11814" y="15208"/>
                    <a:pt x="12274" y="15263"/>
                  </a:cubicBezTo>
                  <a:cubicBezTo>
                    <a:pt x="12733" y="15319"/>
                    <a:pt x="13009" y="15759"/>
                    <a:pt x="13193" y="16255"/>
                  </a:cubicBezTo>
                  <a:cubicBezTo>
                    <a:pt x="13377" y="16751"/>
                    <a:pt x="13468" y="17302"/>
                    <a:pt x="13652" y="17798"/>
                  </a:cubicBezTo>
                  <a:cubicBezTo>
                    <a:pt x="13836" y="18294"/>
                    <a:pt x="14112" y="18735"/>
                    <a:pt x="14526" y="18845"/>
                  </a:cubicBezTo>
                  <a:cubicBezTo>
                    <a:pt x="14939" y="18955"/>
                    <a:pt x="15491" y="18735"/>
                    <a:pt x="16134" y="17908"/>
                  </a:cubicBezTo>
                  <a:cubicBezTo>
                    <a:pt x="16777" y="17082"/>
                    <a:pt x="17513" y="15649"/>
                    <a:pt x="17926" y="14602"/>
                  </a:cubicBezTo>
                  <a:cubicBezTo>
                    <a:pt x="18340" y="13555"/>
                    <a:pt x="18432" y="12894"/>
                    <a:pt x="18248" y="12563"/>
                  </a:cubicBezTo>
                  <a:cubicBezTo>
                    <a:pt x="18064" y="12233"/>
                    <a:pt x="17605" y="12233"/>
                    <a:pt x="17053" y="12729"/>
                  </a:cubicBezTo>
                  <a:cubicBezTo>
                    <a:pt x="16502" y="13225"/>
                    <a:pt x="15858" y="14217"/>
                    <a:pt x="15491" y="15374"/>
                  </a:cubicBezTo>
                  <a:cubicBezTo>
                    <a:pt x="15123" y="16531"/>
                    <a:pt x="15031" y="17853"/>
                    <a:pt x="15445" y="18955"/>
                  </a:cubicBezTo>
                  <a:cubicBezTo>
                    <a:pt x="15858" y="20057"/>
                    <a:pt x="16777" y="20939"/>
                    <a:pt x="17880" y="21214"/>
                  </a:cubicBezTo>
                  <a:cubicBezTo>
                    <a:pt x="18983" y="21490"/>
                    <a:pt x="20270" y="21159"/>
                    <a:pt x="2155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854108" y="1842667"/>
              <a:ext cx="262896" cy="34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1" fill="norm" stroke="1" extrusionOk="0">
                  <a:moveTo>
                    <a:pt x="1838" y="7376"/>
                  </a:moveTo>
                  <a:cubicBezTo>
                    <a:pt x="1492" y="11195"/>
                    <a:pt x="1147" y="15015"/>
                    <a:pt x="887" y="17517"/>
                  </a:cubicBezTo>
                  <a:cubicBezTo>
                    <a:pt x="628" y="20020"/>
                    <a:pt x="455" y="21205"/>
                    <a:pt x="283" y="21402"/>
                  </a:cubicBezTo>
                  <a:cubicBezTo>
                    <a:pt x="110" y="21600"/>
                    <a:pt x="-63" y="20810"/>
                    <a:pt x="23" y="18044"/>
                  </a:cubicBezTo>
                  <a:cubicBezTo>
                    <a:pt x="110" y="15278"/>
                    <a:pt x="455" y="10537"/>
                    <a:pt x="801" y="7376"/>
                  </a:cubicBezTo>
                  <a:cubicBezTo>
                    <a:pt x="1147" y="4215"/>
                    <a:pt x="1492" y="2634"/>
                    <a:pt x="2011" y="1580"/>
                  </a:cubicBezTo>
                  <a:cubicBezTo>
                    <a:pt x="2529" y="527"/>
                    <a:pt x="3220" y="0"/>
                    <a:pt x="3825" y="0"/>
                  </a:cubicBezTo>
                  <a:cubicBezTo>
                    <a:pt x="4430" y="0"/>
                    <a:pt x="4948" y="527"/>
                    <a:pt x="5639" y="1580"/>
                  </a:cubicBezTo>
                  <a:cubicBezTo>
                    <a:pt x="6331" y="2634"/>
                    <a:pt x="7195" y="4215"/>
                    <a:pt x="8059" y="5334"/>
                  </a:cubicBezTo>
                  <a:cubicBezTo>
                    <a:pt x="8923" y="6454"/>
                    <a:pt x="9787" y="7112"/>
                    <a:pt x="10651" y="7507"/>
                  </a:cubicBezTo>
                  <a:cubicBezTo>
                    <a:pt x="11515" y="7902"/>
                    <a:pt x="12379" y="8034"/>
                    <a:pt x="13847" y="7244"/>
                  </a:cubicBezTo>
                  <a:cubicBezTo>
                    <a:pt x="15316" y="6454"/>
                    <a:pt x="17390" y="4741"/>
                    <a:pt x="18772" y="3688"/>
                  </a:cubicBezTo>
                  <a:cubicBezTo>
                    <a:pt x="20155" y="2634"/>
                    <a:pt x="20846" y="2239"/>
                    <a:pt x="21191" y="2371"/>
                  </a:cubicBezTo>
                  <a:cubicBezTo>
                    <a:pt x="21537" y="2502"/>
                    <a:pt x="21537" y="3161"/>
                    <a:pt x="21278" y="5268"/>
                  </a:cubicBezTo>
                  <a:cubicBezTo>
                    <a:pt x="21019" y="7376"/>
                    <a:pt x="20500" y="10932"/>
                    <a:pt x="20068" y="13368"/>
                  </a:cubicBezTo>
                  <a:cubicBezTo>
                    <a:pt x="19636" y="15805"/>
                    <a:pt x="19291" y="17122"/>
                    <a:pt x="18945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189463" y="1853250"/>
              <a:ext cx="163402" cy="30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0" fill="norm" stroke="1" extrusionOk="0">
                  <a:moveTo>
                    <a:pt x="8086" y="0"/>
                  </a:moveTo>
                  <a:cubicBezTo>
                    <a:pt x="7532" y="2568"/>
                    <a:pt x="6978" y="5136"/>
                    <a:pt x="6147" y="7855"/>
                  </a:cubicBezTo>
                  <a:cubicBezTo>
                    <a:pt x="5316" y="10573"/>
                    <a:pt x="4209" y="13443"/>
                    <a:pt x="3378" y="15256"/>
                  </a:cubicBezTo>
                  <a:cubicBezTo>
                    <a:pt x="2547" y="17069"/>
                    <a:pt x="1993" y="17824"/>
                    <a:pt x="1301" y="18730"/>
                  </a:cubicBezTo>
                  <a:cubicBezTo>
                    <a:pt x="609" y="19636"/>
                    <a:pt x="-222" y="20694"/>
                    <a:pt x="55" y="21147"/>
                  </a:cubicBezTo>
                  <a:cubicBezTo>
                    <a:pt x="332" y="21600"/>
                    <a:pt x="1716" y="21449"/>
                    <a:pt x="5455" y="20845"/>
                  </a:cubicBezTo>
                  <a:cubicBezTo>
                    <a:pt x="9193" y="20241"/>
                    <a:pt x="15286" y="19183"/>
                    <a:pt x="21378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444684" y="1831334"/>
              <a:ext cx="200281" cy="31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6" fill="norm" stroke="1" extrusionOk="0">
                  <a:moveTo>
                    <a:pt x="21514" y="1045"/>
                  </a:moveTo>
                  <a:cubicBezTo>
                    <a:pt x="20605" y="619"/>
                    <a:pt x="19695" y="192"/>
                    <a:pt x="17421" y="50"/>
                  </a:cubicBezTo>
                  <a:cubicBezTo>
                    <a:pt x="15148" y="-92"/>
                    <a:pt x="11510" y="50"/>
                    <a:pt x="8781" y="690"/>
                  </a:cubicBezTo>
                  <a:cubicBezTo>
                    <a:pt x="6053" y="1329"/>
                    <a:pt x="4234" y="2466"/>
                    <a:pt x="3097" y="4242"/>
                  </a:cubicBezTo>
                  <a:cubicBezTo>
                    <a:pt x="1960" y="6019"/>
                    <a:pt x="1506" y="8434"/>
                    <a:pt x="1051" y="11063"/>
                  </a:cubicBezTo>
                  <a:cubicBezTo>
                    <a:pt x="596" y="13692"/>
                    <a:pt x="141" y="16534"/>
                    <a:pt x="28" y="18311"/>
                  </a:cubicBezTo>
                  <a:cubicBezTo>
                    <a:pt x="-86" y="20087"/>
                    <a:pt x="141" y="20797"/>
                    <a:pt x="937" y="21153"/>
                  </a:cubicBezTo>
                  <a:cubicBezTo>
                    <a:pt x="1733" y="21508"/>
                    <a:pt x="3097" y="21508"/>
                    <a:pt x="6280" y="20797"/>
                  </a:cubicBezTo>
                  <a:cubicBezTo>
                    <a:pt x="9463" y="20087"/>
                    <a:pt x="14466" y="18666"/>
                    <a:pt x="19468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429064" y="198660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222478" y="1724663"/>
              <a:ext cx="349587" cy="65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94" fill="norm" stroke="1" extrusionOk="0">
                  <a:moveTo>
                    <a:pt x="8945" y="8954"/>
                  </a:moveTo>
                  <a:cubicBezTo>
                    <a:pt x="8687" y="8609"/>
                    <a:pt x="8428" y="8264"/>
                    <a:pt x="7587" y="8023"/>
                  </a:cubicBezTo>
                  <a:cubicBezTo>
                    <a:pt x="6746" y="7781"/>
                    <a:pt x="5324" y="7643"/>
                    <a:pt x="3966" y="7885"/>
                  </a:cubicBezTo>
                  <a:cubicBezTo>
                    <a:pt x="2608" y="8126"/>
                    <a:pt x="1314" y="8747"/>
                    <a:pt x="603" y="9437"/>
                  </a:cubicBezTo>
                  <a:cubicBezTo>
                    <a:pt x="-109" y="10127"/>
                    <a:pt x="-238" y="10887"/>
                    <a:pt x="473" y="11370"/>
                  </a:cubicBezTo>
                  <a:cubicBezTo>
                    <a:pt x="1185" y="11853"/>
                    <a:pt x="2737" y="12060"/>
                    <a:pt x="4289" y="11680"/>
                  </a:cubicBezTo>
                  <a:cubicBezTo>
                    <a:pt x="5841" y="11301"/>
                    <a:pt x="7393" y="10334"/>
                    <a:pt x="8169" y="8575"/>
                  </a:cubicBezTo>
                  <a:cubicBezTo>
                    <a:pt x="8945" y="6815"/>
                    <a:pt x="8945" y="4262"/>
                    <a:pt x="8945" y="2812"/>
                  </a:cubicBezTo>
                  <a:cubicBezTo>
                    <a:pt x="8945" y="1363"/>
                    <a:pt x="8945" y="1018"/>
                    <a:pt x="9269" y="742"/>
                  </a:cubicBezTo>
                  <a:cubicBezTo>
                    <a:pt x="9592" y="466"/>
                    <a:pt x="10239" y="259"/>
                    <a:pt x="11209" y="121"/>
                  </a:cubicBezTo>
                  <a:cubicBezTo>
                    <a:pt x="12179" y="-17"/>
                    <a:pt x="13472" y="-86"/>
                    <a:pt x="14442" y="190"/>
                  </a:cubicBezTo>
                  <a:cubicBezTo>
                    <a:pt x="15412" y="466"/>
                    <a:pt x="16059" y="1087"/>
                    <a:pt x="15736" y="2467"/>
                  </a:cubicBezTo>
                  <a:cubicBezTo>
                    <a:pt x="15412" y="3848"/>
                    <a:pt x="14119" y="5987"/>
                    <a:pt x="12502" y="8230"/>
                  </a:cubicBezTo>
                  <a:cubicBezTo>
                    <a:pt x="10885" y="10472"/>
                    <a:pt x="8945" y="12819"/>
                    <a:pt x="7652" y="14820"/>
                  </a:cubicBezTo>
                  <a:cubicBezTo>
                    <a:pt x="6358" y="16821"/>
                    <a:pt x="5712" y="18478"/>
                    <a:pt x="5518" y="19513"/>
                  </a:cubicBezTo>
                  <a:cubicBezTo>
                    <a:pt x="5324" y="20548"/>
                    <a:pt x="5582" y="20962"/>
                    <a:pt x="6100" y="21203"/>
                  </a:cubicBezTo>
                  <a:cubicBezTo>
                    <a:pt x="6617" y="21445"/>
                    <a:pt x="7393" y="21514"/>
                    <a:pt x="8687" y="21065"/>
                  </a:cubicBezTo>
                  <a:cubicBezTo>
                    <a:pt x="9980" y="20617"/>
                    <a:pt x="11791" y="19651"/>
                    <a:pt x="12890" y="18719"/>
                  </a:cubicBezTo>
                  <a:cubicBezTo>
                    <a:pt x="13990" y="17787"/>
                    <a:pt x="14378" y="16890"/>
                    <a:pt x="14442" y="16269"/>
                  </a:cubicBezTo>
                  <a:cubicBezTo>
                    <a:pt x="14507" y="15648"/>
                    <a:pt x="14248" y="15303"/>
                    <a:pt x="13602" y="14958"/>
                  </a:cubicBezTo>
                  <a:cubicBezTo>
                    <a:pt x="12955" y="14613"/>
                    <a:pt x="11920" y="14268"/>
                    <a:pt x="11855" y="14061"/>
                  </a:cubicBezTo>
                  <a:cubicBezTo>
                    <a:pt x="11791" y="13854"/>
                    <a:pt x="12696" y="13785"/>
                    <a:pt x="14442" y="13543"/>
                  </a:cubicBezTo>
                  <a:cubicBezTo>
                    <a:pt x="16188" y="13302"/>
                    <a:pt x="18775" y="12888"/>
                    <a:pt x="21362" y="12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811285" y="1857327"/>
              <a:ext cx="316530" cy="38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05" fill="norm" stroke="1" extrusionOk="0">
                  <a:moveTo>
                    <a:pt x="5084" y="3628"/>
                  </a:moveTo>
                  <a:cubicBezTo>
                    <a:pt x="4512" y="3978"/>
                    <a:pt x="3939" y="4329"/>
                    <a:pt x="3796" y="4854"/>
                  </a:cubicBezTo>
                  <a:cubicBezTo>
                    <a:pt x="3653" y="5379"/>
                    <a:pt x="3939" y="6080"/>
                    <a:pt x="4726" y="6897"/>
                  </a:cubicBezTo>
                  <a:cubicBezTo>
                    <a:pt x="5513" y="7714"/>
                    <a:pt x="6800" y="8649"/>
                    <a:pt x="8159" y="8999"/>
                  </a:cubicBezTo>
                  <a:cubicBezTo>
                    <a:pt x="9518" y="9349"/>
                    <a:pt x="10949" y="9116"/>
                    <a:pt x="12379" y="8298"/>
                  </a:cubicBezTo>
                  <a:cubicBezTo>
                    <a:pt x="13810" y="7481"/>
                    <a:pt x="15240" y="6080"/>
                    <a:pt x="16027" y="4796"/>
                  </a:cubicBezTo>
                  <a:cubicBezTo>
                    <a:pt x="16814" y="3511"/>
                    <a:pt x="16957" y="2344"/>
                    <a:pt x="16313" y="1410"/>
                  </a:cubicBezTo>
                  <a:cubicBezTo>
                    <a:pt x="15669" y="476"/>
                    <a:pt x="14239" y="-225"/>
                    <a:pt x="12236" y="67"/>
                  </a:cubicBezTo>
                  <a:cubicBezTo>
                    <a:pt x="10233" y="359"/>
                    <a:pt x="7659" y="1643"/>
                    <a:pt x="5584" y="3511"/>
                  </a:cubicBezTo>
                  <a:cubicBezTo>
                    <a:pt x="3510" y="5379"/>
                    <a:pt x="1937" y="7831"/>
                    <a:pt x="1007" y="10400"/>
                  </a:cubicBezTo>
                  <a:cubicBezTo>
                    <a:pt x="77" y="12969"/>
                    <a:pt x="-209" y="15654"/>
                    <a:pt x="149" y="17522"/>
                  </a:cubicBezTo>
                  <a:cubicBezTo>
                    <a:pt x="506" y="19390"/>
                    <a:pt x="1508" y="20441"/>
                    <a:pt x="3367" y="20908"/>
                  </a:cubicBezTo>
                  <a:cubicBezTo>
                    <a:pt x="5227" y="21375"/>
                    <a:pt x="7945" y="21258"/>
                    <a:pt x="11092" y="20791"/>
                  </a:cubicBezTo>
                  <a:cubicBezTo>
                    <a:pt x="14239" y="20324"/>
                    <a:pt x="17815" y="19507"/>
                    <a:pt x="21391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133384" y="1479035"/>
              <a:ext cx="117239" cy="23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301" fill="norm" stroke="1" extrusionOk="0">
                  <a:moveTo>
                    <a:pt x="15779" y="3432"/>
                  </a:moveTo>
                  <a:cubicBezTo>
                    <a:pt x="15407" y="2468"/>
                    <a:pt x="15034" y="1504"/>
                    <a:pt x="13917" y="829"/>
                  </a:cubicBezTo>
                  <a:cubicBezTo>
                    <a:pt x="12800" y="154"/>
                    <a:pt x="10938" y="-232"/>
                    <a:pt x="8331" y="154"/>
                  </a:cubicBezTo>
                  <a:cubicBezTo>
                    <a:pt x="5724" y="539"/>
                    <a:pt x="2372" y="1697"/>
                    <a:pt x="883" y="3336"/>
                  </a:cubicBezTo>
                  <a:cubicBezTo>
                    <a:pt x="-607" y="4975"/>
                    <a:pt x="-235" y="7097"/>
                    <a:pt x="2186" y="9122"/>
                  </a:cubicBezTo>
                  <a:cubicBezTo>
                    <a:pt x="4607" y="11147"/>
                    <a:pt x="9076" y="13075"/>
                    <a:pt x="12427" y="14425"/>
                  </a:cubicBezTo>
                  <a:cubicBezTo>
                    <a:pt x="15779" y="15775"/>
                    <a:pt x="18014" y="16547"/>
                    <a:pt x="19317" y="17414"/>
                  </a:cubicBezTo>
                  <a:cubicBezTo>
                    <a:pt x="20621" y="18282"/>
                    <a:pt x="20993" y="19247"/>
                    <a:pt x="20248" y="19922"/>
                  </a:cubicBezTo>
                  <a:cubicBezTo>
                    <a:pt x="19503" y="20597"/>
                    <a:pt x="17641" y="20982"/>
                    <a:pt x="15779" y="21175"/>
                  </a:cubicBezTo>
                  <a:cubicBezTo>
                    <a:pt x="13917" y="21368"/>
                    <a:pt x="12055" y="21368"/>
                    <a:pt x="10379" y="20982"/>
                  </a:cubicBezTo>
                  <a:cubicBezTo>
                    <a:pt x="8703" y="20597"/>
                    <a:pt x="7214" y="19825"/>
                    <a:pt x="7400" y="18764"/>
                  </a:cubicBezTo>
                  <a:cubicBezTo>
                    <a:pt x="7586" y="17704"/>
                    <a:pt x="9448" y="16354"/>
                    <a:pt x="11310" y="1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311964" y="154845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311964" y="14659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366146" y="1509602"/>
              <a:ext cx="90927" cy="14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99" fill="norm" stroke="1" extrusionOk="0">
                  <a:moveTo>
                    <a:pt x="3634" y="107"/>
                  </a:moveTo>
                  <a:cubicBezTo>
                    <a:pt x="3634" y="3150"/>
                    <a:pt x="3634" y="6192"/>
                    <a:pt x="3143" y="9234"/>
                  </a:cubicBezTo>
                  <a:cubicBezTo>
                    <a:pt x="2652" y="12276"/>
                    <a:pt x="1671" y="15319"/>
                    <a:pt x="934" y="16079"/>
                  </a:cubicBezTo>
                  <a:cubicBezTo>
                    <a:pt x="198" y="16840"/>
                    <a:pt x="-293" y="15319"/>
                    <a:pt x="198" y="12733"/>
                  </a:cubicBezTo>
                  <a:cubicBezTo>
                    <a:pt x="689" y="10147"/>
                    <a:pt x="2162" y="6496"/>
                    <a:pt x="3880" y="4214"/>
                  </a:cubicBezTo>
                  <a:cubicBezTo>
                    <a:pt x="5598" y="1933"/>
                    <a:pt x="7562" y="1020"/>
                    <a:pt x="9771" y="412"/>
                  </a:cubicBezTo>
                  <a:cubicBezTo>
                    <a:pt x="11980" y="-197"/>
                    <a:pt x="14434" y="-501"/>
                    <a:pt x="16643" y="2237"/>
                  </a:cubicBezTo>
                  <a:cubicBezTo>
                    <a:pt x="18852" y="4975"/>
                    <a:pt x="20816" y="10755"/>
                    <a:pt x="21062" y="14406"/>
                  </a:cubicBezTo>
                  <a:cubicBezTo>
                    <a:pt x="21307" y="18057"/>
                    <a:pt x="19834" y="19578"/>
                    <a:pt x="18362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438964" y="1339606"/>
              <a:ext cx="133351" cy="11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1011"/>
                  </a:moveTo>
                  <a:cubicBezTo>
                    <a:pt x="1714" y="253"/>
                    <a:pt x="3429" y="-505"/>
                    <a:pt x="5486" y="442"/>
                  </a:cubicBezTo>
                  <a:cubicBezTo>
                    <a:pt x="7543" y="1390"/>
                    <a:pt x="9943" y="4042"/>
                    <a:pt x="11143" y="6316"/>
                  </a:cubicBezTo>
                  <a:cubicBezTo>
                    <a:pt x="12343" y="8590"/>
                    <a:pt x="12343" y="10484"/>
                    <a:pt x="11143" y="12948"/>
                  </a:cubicBezTo>
                  <a:cubicBezTo>
                    <a:pt x="9943" y="15411"/>
                    <a:pt x="7543" y="18442"/>
                    <a:pt x="7371" y="19769"/>
                  </a:cubicBezTo>
                  <a:cubicBezTo>
                    <a:pt x="7200" y="21095"/>
                    <a:pt x="9257" y="20716"/>
                    <a:pt x="12000" y="20527"/>
                  </a:cubicBezTo>
                  <a:cubicBezTo>
                    <a:pt x="14743" y="20337"/>
                    <a:pt x="18171" y="20337"/>
                    <a:pt x="21600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607484" y="1372666"/>
              <a:ext cx="155331" cy="3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57" fill="norm" stroke="1" extrusionOk="0">
                  <a:moveTo>
                    <a:pt x="21135" y="2107"/>
                  </a:moveTo>
                  <a:cubicBezTo>
                    <a:pt x="20271" y="1357"/>
                    <a:pt x="19407" y="607"/>
                    <a:pt x="18255" y="232"/>
                  </a:cubicBezTo>
                  <a:cubicBezTo>
                    <a:pt x="17103" y="-143"/>
                    <a:pt x="15663" y="-143"/>
                    <a:pt x="13071" y="832"/>
                  </a:cubicBezTo>
                  <a:cubicBezTo>
                    <a:pt x="10479" y="1807"/>
                    <a:pt x="6735" y="3757"/>
                    <a:pt x="3999" y="6082"/>
                  </a:cubicBezTo>
                  <a:cubicBezTo>
                    <a:pt x="1263" y="8407"/>
                    <a:pt x="-465" y="11107"/>
                    <a:pt x="111" y="13732"/>
                  </a:cubicBezTo>
                  <a:cubicBezTo>
                    <a:pt x="687" y="16357"/>
                    <a:pt x="3567" y="18907"/>
                    <a:pt x="6735" y="20182"/>
                  </a:cubicBezTo>
                  <a:cubicBezTo>
                    <a:pt x="9903" y="21457"/>
                    <a:pt x="13359" y="21457"/>
                    <a:pt x="16815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830220" y="1438298"/>
              <a:ext cx="56239" cy="12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087" fill="norm" stroke="1" extrusionOk="0">
                  <a:moveTo>
                    <a:pt x="891" y="5775"/>
                  </a:moveTo>
                  <a:cubicBezTo>
                    <a:pt x="119" y="3975"/>
                    <a:pt x="-652" y="2175"/>
                    <a:pt x="891" y="1095"/>
                  </a:cubicBezTo>
                  <a:cubicBezTo>
                    <a:pt x="2434" y="15"/>
                    <a:pt x="6291" y="-345"/>
                    <a:pt x="8991" y="375"/>
                  </a:cubicBezTo>
                  <a:cubicBezTo>
                    <a:pt x="11691" y="1095"/>
                    <a:pt x="13234" y="2895"/>
                    <a:pt x="15162" y="5775"/>
                  </a:cubicBezTo>
                  <a:cubicBezTo>
                    <a:pt x="17091" y="8655"/>
                    <a:pt x="19405" y="12615"/>
                    <a:pt x="20177" y="15675"/>
                  </a:cubicBezTo>
                  <a:cubicBezTo>
                    <a:pt x="20948" y="18735"/>
                    <a:pt x="20177" y="20895"/>
                    <a:pt x="19405" y="21075"/>
                  </a:cubicBezTo>
                  <a:cubicBezTo>
                    <a:pt x="18634" y="21255"/>
                    <a:pt x="17862" y="19455"/>
                    <a:pt x="17091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783981" y="1450763"/>
              <a:ext cx="190734" cy="39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67" fill="norm" stroke="1" extrusionOk="0">
                  <a:moveTo>
                    <a:pt x="6171" y="1142"/>
                  </a:moveTo>
                  <a:cubicBezTo>
                    <a:pt x="6171" y="3055"/>
                    <a:pt x="6171" y="4968"/>
                    <a:pt x="5459" y="7555"/>
                  </a:cubicBezTo>
                  <a:cubicBezTo>
                    <a:pt x="4747" y="10143"/>
                    <a:pt x="3323" y="13405"/>
                    <a:pt x="2374" y="15655"/>
                  </a:cubicBezTo>
                  <a:cubicBezTo>
                    <a:pt x="1424" y="17905"/>
                    <a:pt x="949" y="19143"/>
                    <a:pt x="593" y="20043"/>
                  </a:cubicBezTo>
                  <a:cubicBezTo>
                    <a:pt x="237" y="20942"/>
                    <a:pt x="0" y="21505"/>
                    <a:pt x="0" y="20942"/>
                  </a:cubicBezTo>
                  <a:cubicBezTo>
                    <a:pt x="0" y="20380"/>
                    <a:pt x="237" y="18693"/>
                    <a:pt x="593" y="16274"/>
                  </a:cubicBezTo>
                  <a:cubicBezTo>
                    <a:pt x="949" y="13855"/>
                    <a:pt x="1424" y="10705"/>
                    <a:pt x="2018" y="8118"/>
                  </a:cubicBezTo>
                  <a:cubicBezTo>
                    <a:pt x="2611" y="5530"/>
                    <a:pt x="3323" y="3505"/>
                    <a:pt x="5103" y="2155"/>
                  </a:cubicBezTo>
                  <a:cubicBezTo>
                    <a:pt x="6884" y="805"/>
                    <a:pt x="9732" y="130"/>
                    <a:pt x="12224" y="17"/>
                  </a:cubicBezTo>
                  <a:cubicBezTo>
                    <a:pt x="14716" y="-95"/>
                    <a:pt x="16853" y="355"/>
                    <a:pt x="18396" y="1199"/>
                  </a:cubicBezTo>
                  <a:cubicBezTo>
                    <a:pt x="19938" y="2043"/>
                    <a:pt x="20888" y="3280"/>
                    <a:pt x="21244" y="4180"/>
                  </a:cubicBezTo>
                  <a:cubicBezTo>
                    <a:pt x="21600" y="5080"/>
                    <a:pt x="21363" y="5643"/>
                    <a:pt x="19820" y="6318"/>
                  </a:cubicBezTo>
                  <a:cubicBezTo>
                    <a:pt x="18277" y="6993"/>
                    <a:pt x="15429" y="7780"/>
                    <a:pt x="13174" y="8230"/>
                  </a:cubicBezTo>
                  <a:cubicBezTo>
                    <a:pt x="10919" y="8680"/>
                    <a:pt x="9257" y="8793"/>
                    <a:pt x="7240" y="8849"/>
                  </a:cubicBezTo>
                  <a:cubicBezTo>
                    <a:pt x="5222" y="8905"/>
                    <a:pt x="2848" y="8905"/>
                    <a:pt x="2018" y="8680"/>
                  </a:cubicBezTo>
                  <a:cubicBezTo>
                    <a:pt x="1187" y="8455"/>
                    <a:pt x="1899" y="8005"/>
                    <a:pt x="2611" y="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959664" y="1301980"/>
              <a:ext cx="81459" cy="1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66" fill="norm" stroke="1" extrusionOk="0">
                  <a:moveTo>
                    <a:pt x="0" y="3433"/>
                  </a:moveTo>
                  <a:cubicBezTo>
                    <a:pt x="1620" y="2233"/>
                    <a:pt x="3240" y="1033"/>
                    <a:pt x="5400" y="433"/>
                  </a:cubicBezTo>
                  <a:cubicBezTo>
                    <a:pt x="7560" y="-167"/>
                    <a:pt x="10260" y="-167"/>
                    <a:pt x="12150" y="583"/>
                  </a:cubicBezTo>
                  <a:cubicBezTo>
                    <a:pt x="14040" y="1333"/>
                    <a:pt x="15120" y="2833"/>
                    <a:pt x="15120" y="4333"/>
                  </a:cubicBezTo>
                  <a:cubicBezTo>
                    <a:pt x="15120" y="5833"/>
                    <a:pt x="14040" y="7333"/>
                    <a:pt x="12150" y="8383"/>
                  </a:cubicBezTo>
                  <a:cubicBezTo>
                    <a:pt x="10260" y="9433"/>
                    <a:pt x="7560" y="10033"/>
                    <a:pt x="7560" y="10333"/>
                  </a:cubicBezTo>
                  <a:cubicBezTo>
                    <a:pt x="7560" y="10633"/>
                    <a:pt x="10260" y="10633"/>
                    <a:pt x="12690" y="11083"/>
                  </a:cubicBezTo>
                  <a:cubicBezTo>
                    <a:pt x="15120" y="11533"/>
                    <a:pt x="17280" y="12433"/>
                    <a:pt x="18900" y="13633"/>
                  </a:cubicBezTo>
                  <a:cubicBezTo>
                    <a:pt x="20520" y="14833"/>
                    <a:pt x="21600" y="16333"/>
                    <a:pt x="19980" y="17683"/>
                  </a:cubicBezTo>
                  <a:cubicBezTo>
                    <a:pt x="18360" y="19033"/>
                    <a:pt x="14040" y="20233"/>
                    <a:pt x="10530" y="20833"/>
                  </a:cubicBezTo>
                  <a:cubicBezTo>
                    <a:pt x="7020" y="21433"/>
                    <a:pt x="4320" y="21433"/>
                    <a:pt x="2970" y="20683"/>
                  </a:cubicBezTo>
                  <a:cubicBezTo>
                    <a:pt x="1620" y="19933"/>
                    <a:pt x="1620" y="18433"/>
                    <a:pt x="1620" y="16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010464" y="1313500"/>
              <a:ext cx="17185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4834" y="0"/>
                  </a:moveTo>
                  <a:cubicBezTo>
                    <a:pt x="16916" y="1320"/>
                    <a:pt x="18998" y="2640"/>
                    <a:pt x="20169" y="4800"/>
                  </a:cubicBezTo>
                  <a:cubicBezTo>
                    <a:pt x="21340" y="6960"/>
                    <a:pt x="21600" y="9960"/>
                    <a:pt x="20039" y="12720"/>
                  </a:cubicBezTo>
                  <a:cubicBezTo>
                    <a:pt x="18477" y="15480"/>
                    <a:pt x="15094" y="18000"/>
                    <a:pt x="11451" y="19440"/>
                  </a:cubicBezTo>
                  <a:cubicBezTo>
                    <a:pt x="7807" y="20880"/>
                    <a:pt x="3904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935080" y="2293618"/>
              <a:ext cx="598517" cy="12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350" y="17805"/>
                  </a:moveTo>
                  <a:cubicBezTo>
                    <a:pt x="1045" y="18422"/>
                    <a:pt x="740" y="19039"/>
                    <a:pt x="479" y="19657"/>
                  </a:cubicBezTo>
                  <a:cubicBezTo>
                    <a:pt x="218" y="20274"/>
                    <a:pt x="0" y="20891"/>
                    <a:pt x="0" y="21199"/>
                  </a:cubicBezTo>
                  <a:cubicBezTo>
                    <a:pt x="0" y="21508"/>
                    <a:pt x="218" y="21508"/>
                    <a:pt x="1089" y="20068"/>
                  </a:cubicBezTo>
                  <a:cubicBezTo>
                    <a:pt x="1960" y="18628"/>
                    <a:pt x="3484" y="15748"/>
                    <a:pt x="5117" y="13074"/>
                  </a:cubicBezTo>
                  <a:cubicBezTo>
                    <a:pt x="6750" y="10399"/>
                    <a:pt x="8492" y="7931"/>
                    <a:pt x="10190" y="5977"/>
                  </a:cubicBezTo>
                  <a:cubicBezTo>
                    <a:pt x="11889" y="4022"/>
                    <a:pt x="13544" y="2582"/>
                    <a:pt x="15155" y="1554"/>
                  </a:cubicBezTo>
                  <a:cubicBezTo>
                    <a:pt x="16766" y="525"/>
                    <a:pt x="18334" y="-92"/>
                    <a:pt x="19401" y="11"/>
                  </a:cubicBezTo>
                  <a:cubicBezTo>
                    <a:pt x="20468" y="114"/>
                    <a:pt x="21034" y="937"/>
                    <a:pt x="21600" y="1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084709" y="2423402"/>
              <a:ext cx="419928" cy="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9" y="18600"/>
                    <a:pt x="4717" y="15600"/>
                    <a:pt x="7231" y="12600"/>
                  </a:cubicBezTo>
                  <a:cubicBezTo>
                    <a:pt x="9745" y="9600"/>
                    <a:pt x="12414" y="6600"/>
                    <a:pt x="14834" y="4500"/>
                  </a:cubicBezTo>
                  <a:cubicBezTo>
                    <a:pt x="17255" y="2400"/>
                    <a:pt x="1942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097066" y="2876397"/>
              <a:ext cx="168647" cy="39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88" fill="norm" stroke="1" extrusionOk="0">
                  <a:moveTo>
                    <a:pt x="11299" y="2714"/>
                  </a:moveTo>
                  <a:cubicBezTo>
                    <a:pt x="11606" y="2388"/>
                    <a:pt x="11912" y="2062"/>
                    <a:pt x="11682" y="1605"/>
                  </a:cubicBezTo>
                  <a:cubicBezTo>
                    <a:pt x="11453" y="1148"/>
                    <a:pt x="10687" y="561"/>
                    <a:pt x="9461" y="235"/>
                  </a:cubicBezTo>
                  <a:cubicBezTo>
                    <a:pt x="8236" y="-92"/>
                    <a:pt x="6550" y="-157"/>
                    <a:pt x="4865" y="561"/>
                  </a:cubicBezTo>
                  <a:cubicBezTo>
                    <a:pt x="3180" y="1279"/>
                    <a:pt x="1495" y="2780"/>
                    <a:pt x="653" y="4150"/>
                  </a:cubicBezTo>
                  <a:cubicBezTo>
                    <a:pt x="-190" y="5520"/>
                    <a:pt x="-190" y="6760"/>
                    <a:pt x="499" y="7609"/>
                  </a:cubicBezTo>
                  <a:cubicBezTo>
                    <a:pt x="1189" y="8457"/>
                    <a:pt x="2567" y="8914"/>
                    <a:pt x="4482" y="8718"/>
                  </a:cubicBezTo>
                  <a:cubicBezTo>
                    <a:pt x="6397" y="8522"/>
                    <a:pt x="8848" y="7674"/>
                    <a:pt x="10380" y="6597"/>
                  </a:cubicBezTo>
                  <a:cubicBezTo>
                    <a:pt x="11912" y="5520"/>
                    <a:pt x="12525" y="4215"/>
                    <a:pt x="12602" y="3399"/>
                  </a:cubicBezTo>
                  <a:cubicBezTo>
                    <a:pt x="12678" y="2584"/>
                    <a:pt x="12219" y="2257"/>
                    <a:pt x="11989" y="2257"/>
                  </a:cubicBezTo>
                  <a:cubicBezTo>
                    <a:pt x="11759" y="2257"/>
                    <a:pt x="11759" y="2584"/>
                    <a:pt x="12448" y="3465"/>
                  </a:cubicBezTo>
                  <a:cubicBezTo>
                    <a:pt x="13138" y="4346"/>
                    <a:pt x="14516" y="5781"/>
                    <a:pt x="15972" y="7445"/>
                  </a:cubicBezTo>
                  <a:cubicBezTo>
                    <a:pt x="17427" y="9109"/>
                    <a:pt x="18959" y="11002"/>
                    <a:pt x="19955" y="12960"/>
                  </a:cubicBezTo>
                  <a:cubicBezTo>
                    <a:pt x="20950" y="14917"/>
                    <a:pt x="21410" y="16940"/>
                    <a:pt x="21410" y="18278"/>
                  </a:cubicBezTo>
                  <a:cubicBezTo>
                    <a:pt x="21410" y="19616"/>
                    <a:pt x="20950" y="20268"/>
                    <a:pt x="19572" y="20725"/>
                  </a:cubicBezTo>
                  <a:cubicBezTo>
                    <a:pt x="18193" y="21182"/>
                    <a:pt x="15895" y="21443"/>
                    <a:pt x="13904" y="21378"/>
                  </a:cubicBezTo>
                  <a:cubicBezTo>
                    <a:pt x="11912" y="21312"/>
                    <a:pt x="10227" y="20921"/>
                    <a:pt x="9461" y="20073"/>
                  </a:cubicBezTo>
                  <a:cubicBezTo>
                    <a:pt x="8695" y="19224"/>
                    <a:pt x="8848" y="17919"/>
                    <a:pt x="9002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321370" y="2806117"/>
              <a:ext cx="100005" cy="23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74" fill="norm" stroke="1" extrusionOk="0">
                  <a:moveTo>
                    <a:pt x="11282" y="3006"/>
                  </a:moveTo>
                  <a:cubicBezTo>
                    <a:pt x="11282" y="2466"/>
                    <a:pt x="11282" y="1926"/>
                    <a:pt x="10897" y="1386"/>
                  </a:cubicBezTo>
                  <a:cubicBezTo>
                    <a:pt x="10511" y="846"/>
                    <a:pt x="9740" y="306"/>
                    <a:pt x="8711" y="90"/>
                  </a:cubicBezTo>
                  <a:cubicBezTo>
                    <a:pt x="7682" y="-126"/>
                    <a:pt x="6397" y="-18"/>
                    <a:pt x="4854" y="1116"/>
                  </a:cubicBezTo>
                  <a:cubicBezTo>
                    <a:pt x="3311" y="2250"/>
                    <a:pt x="1511" y="4410"/>
                    <a:pt x="611" y="6948"/>
                  </a:cubicBezTo>
                  <a:cubicBezTo>
                    <a:pt x="-289" y="9486"/>
                    <a:pt x="-289" y="12402"/>
                    <a:pt x="1254" y="14886"/>
                  </a:cubicBezTo>
                  <a:cubicBezTo>
                    <a:pt x="2797" y="17370"/>
                    <a:pt x="5882" y="19422"/>
                    <a:pt x="9482" y="20448"/>
                  </a:cubicBezTo>
                  <a:cubicBezTo>
                    <a:pt x="13082" y="21474"/>
                    <a:pt x="17197" y="21474"/>
                    <a:pt x="21311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458552" y="2827766"/>
              <a:ext cx="100701" cy="32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4" fill="norm" stroke="1" extrusionOk="0">
                  <a:moveTo>
                    <a:pt x="2811" y="5983"/>
                  </a:moveTo>
                  <a:cubicBezTo>
                    <a:pt x="2560" y="7954"/>
                    <a:pt x="2309" y="9925"/>
                    <a:pt x="2811" y="12092"/>
                  </a:cubicBezTo>
                  <a:cubicBezTo>
                    <a:pt x="3313" y="14260"/>
                    <a:pt x="4569" y="16625"/>
                    <a:pt x="5448" y="18084"/>
                  </a:cubicBezTo>
                  <a:cubicBezTo>
                    <a:pt x="6327" y="19542"/>
                    <a:pt x="6830" y="20094"/>
                    <a:pt x="7081" y="20567"/>
                  </a:cubicBezTo>
                  <a:cubicBezTo>
                    <a:pt x="7332" y="21040"/>
                    <a:pt x="7332" y="21434"/>
                    <a:pt x="7332" y="21434"/>
                  </a:cubicBezTo>
                  <a:cubicBezTo>
                    <a:pt x="7332" y="21434"/>
                    <a:pt x="7332" y="21040"/>
                    <a:pt x="6327" y="19424"/>
                  </a:cubicBezTo>
                  <a:cubicBezTo>
                    <a:pt x="5323" y="17808"/>
                    <a:pt x="3313" y="14970"/>
                    <a:pt x="1932" y="12092"/>
                  </a:cubicBezTo>
                  <a:cubicBezTo>
                    <a:pt x="550" y="9215"/>
                    <a:pt x="-203" y="6298"/>
                    <a:pt x="48" y="4249"/>
                  </a:cubicBezTo>
                  <a:cubicBezTo>
                    <a:pt x="299" y="2199"/>
                    <a:pt x="1555" y="1016"/>
                    <a:pt x="3690" y="425"/>
                  </a:cubicBezTo>
                  <a:cubicBezTo>
                    <a:pt x="5825" y="-166"/>
                    <a:pt x="8839" y="-166"/>
                    <a:pt x="11853" y="583"/>
                  </a:cubicBezTo>
                  <a:cubicBezTo>
                    <a:pt x="14867" y="1332"/>
                    <a:pt x="17881" y="2830"/>
                    <a:pt x="19513" y="4406"/>
                  </a:cubicBezTo>
                  <a:cubicBezTo>
                    <a:pt x="21146" y="5983"/>
                    <a:pt x="21397" y="7638"/>
                    <a:pt x="20267" y="8939"/>
                  </a:cubicBezTo>
                  <a:cubicBezTo>
                    <a:pt x="19137" y="10240"/>
                    <a:pt x="16625" y="11186"/>
                    <a:pt x="14741" y="11698"/>
                  </a:cubicBezTo>
                  <a:cubicBezTo>
                    <a:pt x="12857" y="12211"/>
                    <a:pt x="11602" y="12289"/>
                    <a:pt x="10723" y="12132"/>
                  </a:cubicBezTo>
                  <a:cubicBezTo>
                    <a:pt x="9843" y="11974"/>
                    <a:pt x="9341" y="11580"/>
                    <a:pt x="8839" y="1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566177" y="2723181"/>
              <a:ext cx="81087" cy="29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61" fill="norm" stroke="1" extrusionOk="0">
                  <a:moveTo>
                    <a:pt x="0" y="588"/>
                  </a:moveTo>
                  <a:cubicBezTo>
                    <a:pt x="1234" y="320"/>
                    <a:pt x="2468" y="51"/>
                    <a:pt x="3857" y="6"/>
                  </a:cubicBezTo>
                  <a:cubicBezTo>
                    <a:pt x="5246" y="-39"/>
                    <a:pt x="6788" y="140"/>
                    <a:pt x="9257" y="1261"/>
                  </a:cubicBezTo>
                  <a:cubicBezTo>
                    <a:pt x="11726" y="2381"/>
                    <a:pt x="15120" y="4442"/>
                    <a:pt x="17589" y="7086"/>
                  </a:cubicBezTo>
                  <a:cubicBezTo>
                    <a:pt x="20057" y="9730"/>
                    <a:pt x="21600" y="12957"/>
                    <a:pt x="20211" y="15466"/>
                  </a:cubicBezTo>
                  <a:cubicBezTo>
                    <a:pt x="18823" y="17976"/>
                    <a:pt x="14503" y="19768"/>
                    <a:pt x="1018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873881" y="2817988"/>
              <a:ext cx="112223" cy="2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6457"/>
                    <a:pt x="10219" y="11314"/>
                    <a:pt x="13819" y="7714"/>
                  </a:cubicBezTo>
                  <a:cubicBezTo>
                    <a:pt x="17419" y="4114"/>
                    <a:pt x="195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902842" y="2919350"/>
              <a:ext cx="94122" cy="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046" y="8100"/>
                    <a:pt x="6092" y="16200"/>
                    <a:pt x="9692" y="18900"/>
                  </a:cubicBezTo>
                  <a:cubicBezTo>
                    <a:pt x="13292" y="21600"/>
                    <a:pt x="1744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398200" y="2725073"/>
              <a:ext cx="152632" cy="16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80" fill="norm" stroke="1" extrusionOk="0">
                  <a:moveTo>
                    <a:pt x="2573" y="6837"/>
                  </a:moveTo>
                  <a:cubicBezTo>
                    <a:pt x="2241" y="7614"/>
                    <a:pt x="1908" y="8391"/>
                    <a:pt x="2158" y="8780"/>
                  </a:cubicBezTo>
                  <a:cubicBezTo>
                    <a:pt x="2407" y="9168"/>
                    <a:pt x="3238" y="9168"/>
                    <a:pt x="5314" y="8314"/>
                  </a:cubicBezTo>
                  <a:cubicBezTo>
                    <a:pt x="7391" y="7459"/>
                    <a:pt x="10714" y="5750"/>
                    <a:pt x="12625" y="4429"/>
                  </a:cubicBezTo>
                  <a:cubicBezTo>
                    <a:pt x="14536" y="3108"/>
                    <a:pt x="15035" y="2176"/>
                    <a:pt x="15035" y="1399"/>
                  </a:cubicBezTo>
                  <a:cubicBezTo>
                    <a:pt x="15035" y="622"/>
                    <a:pt x="14536" y="0"/>
                    <a:pt x="13124" y="0"/>
                  </a:cubicBezTo>
                  <a:cubicBezTo>
                    <a:pt x="11711" y="0"/>
                    <a:pt x="9385" y="622"/>
                    <a:pt x="6727" y="3186"/>
                  </a:cubicBezTo>
                  <a:cubicBezTo>
                    <a:pt x="4068" y="5750"/>
                    <a:pt x="1078" y="10256"/>
                    <a:pt x="247" y="13675"/>
                  </a:cubicBezTo>
                  <a:cubicBezTo>
                    <a:pt x="-584" y="17094"/>
                    <a:pt x="745" y="19424"/>
                    <a:pt x="3238" y="20512"/>
                  </a:cubicBezTo>
                  <a:cubicBezTo>
                    <a:pt x="5730" y="21600"/>
                    <a:pt x="9385" y="21445"/>
                    <a:pt x="12542" y="20590"/>
                  </a:cubicBezTo>
                  <a:cubicBezTo>
                    <a:pt x="15699" y="19735"/>
                    <a:pt x="18358" y="18181"/>
                    <a:pt x="21016" y="1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532986" y="2503569"/>
              <a:ext cx="73498" cy="12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09" fill="norm" stroke="1" extrusionOk="0">
                  <a:moveTo>
                    <a:pt x="19166" y="3513"/>
                  </a:moveTo>
                  <a:cubicBezTo>
                    <a:pt x="16804" y="2113"/>
                    <a:pt x="14441" y="713"/>
                    <a:pt x="11573" y="213"/>
                  </a:cubicBezTo>
                  <a:cubicBezTo>
                    <a:pt x="8704" y="-287"/>
                    <a:pt x="5329" y="113"/>
                    <a:pt x="2967" y="1213"/>
                  </a:cubicBezTo>
                  <a:cubicBezTo>
                    <a:pt x="604" y="2313"/>
                    <a:pt x="-746" y="4113"/>
                    <a:pt x="435" y="6013"/>
                  </a:cubicBezTo>
                  <a:cubicBezTo>
                    <a:pt x="1616" y="7913"/>
                    <a:pt x="5329" y="9913"/>
                    <a:pt x="9042" y="11613"/>
                  </a:cubicBezTo>
                  <a:cubicBezTo>
                    <a:pt x="12754" y="13313"/>
                    <a:pt x="16467" y="14713"/>
                    <a:pt x="18492" y="15913"/>
                  </a:cubicBezTo>
                  <a:cubicBezTo>
                    <a:pt x="20517" y="17113"/>
                    <a:pt x="20854" y="18113"/>
                    <a:pt x="20348" y="18913"/>
                  </a:cubicBezTo>
                  <a:cubicBezTo>
                    <a:pt x="19841" y="19713"/>
                    <a:pt x="18491" y="20313"/>
                    <a:pt x="16804" y="20713"/>
                  </a:cubicBezTo>
                  <a:cubicBezTo>
                    <a:pt x="15116" y="21113"/>
                    <a:pt x="13091" y="21313"/>
                    <a:pt x="11235" y="20813"/>
                  </a:cubicBezTo>
                  <a:cubicBezTo>
                    <a:pt x="9379" y="20313"/>
                    <a:pt x="7691" y="19113"/>
                    <a:pt x="6004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652193" y="2524764"/>
              <a:ext cx="7241" cy="6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644953" y="2470463"/>
              <a:ext cx="724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692013" y="2488892"/>
              <a:ext cx="76023" cy="9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5" fill="norm" stroke="1" extrusionOk="0">
                  <a:moveTo>
                    <a:pt x="0" y="710"/>
                  </a:moveTo>
                  <a:cubicBezTo>
                    <a:pt x="686" y="5134"/>
                    <a:pt x="1372" y="9558"/>
                    <a:pt x="1886" y="13202"/>
                  </a:cubicBezTo>
                  <a:cubicBezTo>
                    <a:pt x="2400" y="16845"/>
                    <a:pt x="2743" y="19708"/>
                    <a:pt x="2914" y="20358"/>
                  </a:cubicBezTo>
                  <a:cubicBezTo>
                    <a:pt x="3086" y="21009"/>
                    <a:pt x="3086" y="19448"/>
                    <a:pt x="3600" y="16715"/>
                  </a:cubicBezTo>
                  <a:cubicBezTo>
                    <a:pt x="4114" y="13982"/>
                    <a:pt x="5143" y="10079"/>
                    <a:pt x="6514" y="7086"/>
                  </a:cubicBezTo>
                  <a:cubicBezTo>
                    <a:pt x="7886" y="4093"/>
                    <a:pt x="9600" y="2011"/>
                    <a:pt x="11486" y="840"/>
                  </a:cubicBezTo>
                  <a:cubicBezTo>
                    <a:pt x="13371" y="-331"/>
                    <a:pt x="15429" y="-591"/>
                    <a:pt x="17143" y="2142"/>
                  </a:cubicBezTo>
                  <a:cubicBezTo>
                    <a:pt x="18857" y="4874"/>
                    <a:pt x="20229" y="10599"/>
                    <a:pt x="21600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749935" y="2341477"/>
              <a:ext cx="101362" cy="8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968"/>
                  </a:moveTo>
                  <a:cubicBezTo>
                    <a:pt x="0" y="4468"/>
                    <a:pt x="0" y="2968"/>
                    <a:pt x="514" y="1768"/>
                  </a:cubicBezTo>
                  <a:cubicBezTo>
                    <a:pt x="1029" y="568"/>
                    <a:pt x="2057" y="-332"/>
                    <a:pt x="3857" y="118"/>
                  </a:cubicBezTo>
                  <a:cubicBezTo>
                    <a:pt x="5657" y="568"/>
                    <a:pt x="8229" y="2368"/>
                    <a:pt x="9514" y="5368"/>
                  </a:cubicBezTo>
                  <a:cubicBezTo>
                    <a:pt x="10800" y="8368"/>
                    <a:pt x="10800" y="12568"/>
                    <a:pt x="10286" y="15118"/>
                  </a:cubicBezTo>
                  <a:cubicBezTo>
                    <a:pt x="9771" y="17668"/>
                    <a:pt x="8743" y="18568"/>
                    <a:pt x="7714" y="19468"/>
                  </a:cubicBezTo>
                  <a:cubicBezTo>
                    <a:pt x="6686" y="20368"/>
                    <a:pt x="5657" y="21268"/>
                    <a:pt x="6043" y="21268"/>
                  </a:cubicBezTo>
                  <a:cubicBezTo>
                    <a:pt x="6429" y="21268"/>
                    <a:pt x="8229" y="20368"/>
                    <a:pt x="11057" y="19468"/>
                  </a:cubicBezTo>
                  <a:cubicBezTo>
                    <a:pt x="13886" y="18568"/>
                    <a:pt x="17743" y="17668"/>
                    <a:pt x="21600" y="1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882893" y="2363220"/>
              <a:ext cx="73386" cy="19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86" fill="norm" stroke="1" extrusionOk="0">
                  <a:moveTo>
                    <a:pt x="21187" y="2264"/>
                  </a:moveTo>
                  <a:cubicBezTo>
                    <a:pt x="20142" y="1459"/>
                    <a:pt x="19097" y="654"/>
                    <a:pt x="17529" y="251"/>
                  </a:cubicBezTo>
                  <a:cubicBezTo>
                    <a:pt x="15961" y="-151"/>
                    <a:pt x="13871" y="-151"/>
                    <a:pt x="11258" y="855"/>
                  </a:cubicBezTo>
                  <a:cubicBezTo>
                    <a:pt x="8645" y="1861"/>
                    <a:pt x="5510" y="3874"/>
                    <a:pt x="3245" y="6691"/>
                  </a:cubicBezTo>
                  <a:cubicBezTo>
                    <a:pt x="981" y="9509"/>
                    <a:pt x="-413" y="13131"/>
                    <a:pt x="110" y="15747"/>
                  </a:cubicBezTo>
                  <a:cubicBezTo>
                    <a:pt x="632" y="18363"/>
                    <a:pt x="3071" y="19973"/>
                    <a:pt x="6903" y="20711"/>
                  </a:cubicBezTo>
                  <a:cubicBezTo>
                    <a:pt x="10735" y="21449"/>
                    <a:pt x="15961" y="21315"/>
                    <a:pt x="21187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025266" y="2339739"/>
              <a:ext cx="97301" cy="32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97" fill="norm" stroke="1" extrusionOk="0">
                  <a:moveTo>
                    <a:pt x="728" y="7831"/>
                  </a:moveTo>
                  <a:cubicBezTo>
                    <a:pt x="213" y="9565"/>
                    <a:pt x="-301" y="11300"/>
                    <a:pt x="213" y="13310"/>
                  </a:cubicBezTo>
                  <a:cubicBezTo>
                    <a:pt x="728" y="15320"/>
                    <a:pt x="2270" y="17606"/>
                    <a:pt x="3042" y="19104"/>
                  </a:cubicBezTo>
                  <a:cubicBezTo>
                    <a:pt x="3813" y="20602"/>
                    <a:pt x="3813" y="21311"/>
                    <a:pt x="3685" y="21390"/>
                  </a:cubicBezTo>
                  <a:cubicBezTo>
                    <a:pt x="3556" y="21469"/>
                    <a:pt x="3299" y="20917"/>
                    <a:pt x="2913" y="19222"/>
                  </a:cubicBezTo>
                  <a:cubicBezTo>
                    <a:pt x="2527" y="17527"/>
                    <a:pt x="2013" y="14689"/>
                    <a:pt x="2142" y="12049"/>
                  </a:cubicBezTo>
                  <a:cubicBezTo>
                    <a:pt x="2270" y="9408"/>
                    <a:pt x="3042" y="6964"/>
                    <a:pt x="4199" y="4993"/>
                  </a:cubicBezTo>
                  <a:cubicBezTo>
                    <a:pt x="5356" y="3022"/>
                    <a:pt x="6899" y="1524"/>
                    <a:pt x="8442" y="736"/>
                  </a:cubicBezTo>
                  <a:cubicBezTo>
                    <a:pt x="9985" y="-52"/>
                    <a:pt x="11527" y="-131"/>
                    <a:pt x="13328" y="145"/>
                  </a:cubicBezTo>
                  <a:cubicBezTo>
                    <a:pt x="15128" y="421"/>
                    <a:pt x="17185" y="1051"/>
                    <a:pt x="18728" y="2116"/>
                  </a:cubicBezTo>
                  <a:cubicBezTo>
                    <a:pt x="20270" y="3180"/>
                    <a:pt x="21299" y="4678"/>
                    <a:pt x="20399" y="5860"/>
                  </a:cubicBezTo>
                  <a:cubicBezTo>
                    <a:pt x="19499" y="7043"/>
                    <a:pt x="16670" y="7910"/>
                    <a:pt x="14485" y="8383"/>
                  </a:cubicBezTo>
                  <a:cubicBezTo>
                    <a:pt x="12299" y="8856"/>
                    <a:pt x="10756" y="8935"/>
                    <a:pt x="9213" y="8895"/>
                  </a:cubicBezTo>
                  <a:cubicBezTo>
                    <a:pt x="7670" y="8856"/>
                    <a:pt x="6128" y="8698"/>
                    <a:pt x="5485" y="8422"/>
                  </a:cubicBezTo>
                  <a:cubicBezTo>
                    <a:pt x="4842" y="8146"/>
                    <a:pt x="5099" y="7752"/>
                    <a:pt x="5356" y="7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130040" y="2231228"/>
              <a:ext cx="44432" cy="9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05" fill="norm" stroke="1" extrusionOk="0">
                  <a:moveTo>
                    <a:pt x="0" y="6238"/>
                  </a:moveTo>
                  <a:cubicBezTo>
                    <a:pt x="0" y="4952"/>
                    <a:pt x="0" y="3666"/>
                    <a:pt x="853" y="2509"/>
                  </a:cubicBezTo>
                  <a:cubicBezTo>
                    <a:pt x="1705" y="1352"/>
                    <a:pt x="3411" y="323"/>
                    <a:pt x="5684" y="66"/>
                  </a:cubicBezTo>
                  <a:cubicBezTo>
                    <a:pt x="7958" y="-191"/>
                    <a:pt x="10800" y="323"/>
                    <a:pt x="12505" y="1223"/>
                  </a:cubicBezTo>
                  <a:cubicBezTo>
                    <a:pt x="14211" y="2123"/>
                    <a:pt x="14779" y="3409"/>
                    <a:pt x="14495" y="4952"/>
                  </a:cubicBezTo>
                  <a:cubicBezTo>
                    <a:pt x="14211" y="6495"/>
                    <a:pt x="13074" y="8295"/>
                    <a:pt x="14495" y="9709"/>
                  </a:cubicBezTo>
                  <a:cubicBezTo>
                    <a:pt x="15916" y="11123"/>
                    <a:pt x="19895" y="12152"/>
                    <a:pt x="20747" y="14080"/>
                  </a:cubicBezTo>
                  <a:cubicBezTo>
                    <a:pt x="21600" y="16009"/>
                    <a:pt x="19326" y="18838"/>
                    <a:pt x="16769" y="20123"/>
                  </a:cubicBezTo>
                  <a:cubicBezTo>
                    <a:pt x="14211" y="21409"/>
                    <a:pt x="11369" y="21152"/>
                    <a:pt x="8526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202441" y="2277958"/>
              <a:ext cx="101993" cy="32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2" fill="norm" stroke="1" extrusionOk="0">
                  <a:moveTo>
                    <a:pt x="4574" y="524"/>
                  </a:moveTo>
                  <a:cubicBezTo>
                    <a:pt x="5337" y="203"/>
                    <a:pt x="6099" y="-118"/>
                    <a:pt x="6988" y="43"/>
                  </a:cubicBezTo>
                  <a:cubicBezTo>
                    <a:pt x="7878" y="203"/>
                    <a:pt x="8894" y="846"/>
                    <a:pt x="10673" y="2331"/>
                  </a:cubicBezTo>
                  <a:cubicBezTo>
                    <a:pt x="12452" y="3817"/>
                    <a:pt x="14993" y="6145"/>
                    <a:pt x="17280" y="8715"/>
                  </a:cubicBezTo>
                  <a:cubicBezTo>
                    <a:pt x="19567" y="11284"/>
                    <a:pt x="21600" y="14095"/>
                    <a:pt x="21473" y="16142"/>
                  </a:cubicBezTo>
                  <a:cubicBezTo>
                    <a:pt x="21346" y="18190"/>
                    <a:pt x="19059" y="19475"/>
                    <a:pt x="15120" y="20237"/>
                  </a:cubicBezTo>
                  <a:cubicBezTo>
                    <a:pt x="11181" y="21000"/>
                    <a:pt x="5591" y="21241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535326" y="3725787"/>
              <a:ext cx="134777" cy="35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99" fill="norm" stroke="1" extrusionOk="0">
                  <a:moveTo>
                    <a:pt x="1137" y="4182"/>
                  </a:moveTo>
                  <a:cubicBezTo>
                    <a:pt x="1895" y="6646"/>
                    <a:pt x="2653" y="9111"/>
                    <a:pt x="3032" y="11684"/>
                  </a:cubicBezTo>
                  <a:cubicBezTo>
                    <a:pt x="3411" y="14257"/>
                    <a:pt x="3411" y="16939"/>
                    <a:pt x="3411" y="18461"/>
                  </a:cubicBezTo>
                  <a:cubicBezTo>
                    <a:pt x="3411" y="19983"/>
                    <a:pt x="3411" y="20346"/>
                    <a:pt x="3316" y="20708"/>
                  </a:cubicBezTo>
                  <a:cubicBezTo>
                    <a:pt x="3221" y="21071"/>
                    <a:pt x="3032" y="21433"/>
                    <a:pt x="2653" y="21397"/>
                  </a:cubicBezTo>
                  <a:cubicBezTo>
                    <a:pt x="2274" y="21361"/>
                    <a:pt x="1705" y="20926"/>
                    <a:pt x="1137" y="19367"/>
                  </a:cubicBezTo>
                  <a:cubicBezTo>
                    <a:pt x="568" y="17809"/>
                    <a:pt x="0" y="15127"/>
                    <a:pt x="95" y="12445"/>
                  </a:cubicBezTo>
                  <a:cubicBezTo>
                    <a:pt x="189" y="9763"/>
                    <a:pt x="947" y="7081"/>
                    <a:pt x="2368" y="5052"/>
                  </a:cubicBezTo>
                  <a:cubicBezTo>
                    <a:pt x="3789" y="3022"/>
                    <a:pt x="5874" y="1645"/>
                    <a:pt x="8242" y="848"/>
                  </a:cubicBezTo>
                  <a:cubicBezTo>
                    <a:pt x="10611" y="50"/>
                    <a:pt x="13263" y="-167"/>
                    <a:pt x="15632" y="123"/>
                  </a:cubicBezTo>
                  <a:cubicBezTo>
                    <a:pt x="18000" y="413"/>
                    <a:pt x="20084" y="1210"/>
                    <a:pt x="20842" y="2515"/>
                  </a:cubicBezTo>
                  <a:cubicBezTo>
                    <a:pt x="21600" y="3820"/>
                    <a:pt x="21032" y="5632"/>
                    <a:pt x="18947" y="6900"/>
                  </a:cubicBezTo>
                  <a:cubicBezTo>
                    <a:pt x="16863" y="8169"/>
                    <a:pt x="13263" y="8893"/>
                    <a:pt x="10421" y="9256"/>
                  </a:cubicBezTo>
                  <a:cubicBezTo>
                    <a:pt x="7579" y="9618"/>
                    <a:pt x="5495" y="9618"/>
                    <a:pt x="3884" y="9546"/>
                  </a:cubicBezTo>
                  <a:cubicBezTo>
                    <a:pt x="2274" y="9473"/>
                    <a:pt x="1137" y="9328"/>
                    <a:pt x="568" y="9038"/>
                  </a:cubicBezTo>
                  <a:cubicBezTo>
                    <a:pt x="0" y="8748"/>
                    <a:pt x="0" y="8314"/>
                    <a:pt x="0" y="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599563" y="3540140"/>
              <a:ext cx="76946" cy="1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12" fill="norm" stroke="1" extrusionOk="0">
                  <a:moveTo>
                    <a:pt x="5239" y="4882"/>
                  </a:moveTo>
                  <a:cubicBezTo>
                    <a:pt x="4907" y="6985"/>
                    <a:pt x="4575" y="9087"/>
                    <a:pt x="3744" y="11094"/>
                  </a:cubicBezTo>
                  <a:cubicBezTo>
                    <a:pt x="2913" y="13101"/>
                    <a:pt x="1584" y="15013"/>
                    <a:pt x="753" y="15491"/>
                  </a:cubicBezTo>
                  <a:cubicBezTo>
                    <a:pt x="-78" y="15969"/>
                    <a:pt x="-410" y="15013"/>
                    <a:pt x="753" y="12432"/>
                  </a:cubicBezTo>
                  <a:cubicBezTo>
                    <a:pt x="1916" y="9852"/>
                    <a:pt x="4575" y="5647"/>
                    <a:pt x="6901" y="3162"/>
                  </a:cubicBezTo>
                  <a:cubicBezTo>
                    <a:pt x="9227" y="677"/>
                    <a:pt x="11221" y="-88"/>
                    <a:pt x="12550" y="8"/>
                  </a:cubicBezTo>
                  <a:cubicBezTo>
                    <a:pt x="13879" y="103"/>
                    <a:pt x="14544" y="1059"/>
                    <a:pt x="15873" y="4786"/>
                  </a:cubicBezTo>
                  <a:cubicBezTo>
                    <a:pt x="17202" y="8514"/>
                    <a:pt x="19196" y="15013"/>
                    <a:pt x="2119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716328" y="3834017"/>
              <a:ext cx="94123" cy="15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858"/>
                    <a:pt x="1108" y="14117"/>
                    <a:pt x="1800" y="10800"/>
                  </a:cubicBezTo>
                  <a:cubicBezTo>
                    <a:pt x="2492" y="7483"/>
                    <a:pt x="3323" y="4592"/>
                    <a:pt x="4015" y="2721"/>
                  </a:cubicBezTo>
                  <a:cubicBezTo>
                    <a:pt x="4708" y="850"/>
                    <a:pt x="5262" y="0"/>
                    <a:pt x="5677" y="0"/>
                  </a:cubicBezTo>
                  <a:cubicBezTo>
                    <a:pt x="6092" y="0"/>
                    <a:pt x="6369" y="850"/>
                    <a:pt x="6508" y="1701"/>
                  </a:cubicBezTo>
                  <a:cubicBezTo>
                    <a:pt x="6646" y="2551"/>
                    <a:pt x="6646" y="3402"/>
                    <a:pt x="7338" y="3997"/>
                  </a:cubicBezTo>
                  <a:cubicBezTo>
                    <a:pt x="8031" y="4592"/>
                    <a:pt x="9415" y="4932"/>
                    <a:pt x="11215" y="4422"/>
                  </a:cubicBezTo>
                  <a:cubicBezTo>
                    <a:pt x="13015" y="3912"/>
                    <a:pt x="15231" y="2551"/>
                    <a:pt x="16615" y="2381"/>
                  </a:cubicBezTo>
                  <a:cubicBezTo>
                    <a:pt x="18000" y="2211"/>
                    <a:pt x="18554" y="3232"/>
                    <a:pt x="19246" y="5953"/>
                  </a:cubicBezTo>
                  <a:cubicBezTo>
                    <a:pt x="19938" y="8674"/>
                    <a:pt x="20769" y="13096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845416" y="3838843"/>
              <a:ext cx="102597" cy="12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5" fill="norm" stroke="1" extrusionOk="0">
                  <a:moveTo>
                    <a:pt x="4778" y="0"/>
                  </a:moveTo>
                  <a:cubicBezTo>
                    <a:pt x="3774" y="5133"/>
                    <a:pt x="2769" y="10265"/>
                    <a:pt x="2015" y="13366"/>
                  </a:cubicBezTo>
                  <a:cubicBezTo>
                    <a:pt x="1262" y="16467"/>
                    <a:pt x="760" y="17537"/>
                    <a:pt x="383" y="18606"/>
                  </a:cubicBezTo>
                  <a:cubicBezTo>
                    <a:pt x="6" y="19675"/>
                    <a:pt x="-245" y="20745"/>
                    <a:pt x="383" y="21172"/>
                  </a:cubicBezTo>
                  <a:cubicBezTo>
                    <a:pt x="1011" y="21600"/>
                    <a:pt x="2518" y="21386"/>
                    <a:pt x="6160" y="20745"/>
                  </a:cubicBezTo>
                  <a:cubicBezTo>
                    <a:pt x="9802" y="20103"/>
                    <a:pt x="15578" y="19034"/>
                    <a:pt x="21355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958872" y="3785568"/>
              <a:ext cx="86882" cy="16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9800" y="4215"/>
                  </a:moveTo>
                  <a:cubicBezTo>
                    <a:pt x="20100" y="3409"/>
                    <a:pt x="20400" y="2603"/>
                    <a:pt x="20100" y="1878"/>
                  </a:cubicBezTo>
                  <a:cubicBezTo>
                    <a:pt x="19800" y="1153"/>
                    <a:pt x="18900" y="508"/>
                    <a:pt x="17700" y="185"/>
                  </a:cubicBezTo>
                  <a:cubicBezTo>
                    <a:pt x="16500" y="-137"/>
                    <a:pt x="15000" y="-137"/>
                    <a:pt x="12900" y="991"/>
                  </a:cubicBezTo>
                  <a:cubicBezTo>
                    <a:pt x="10800" y="2120"/>
                    <a:pt x="8100" y="4376"/>
                    <a:pt x="5850" y="6875"/>
                  </a:cubicBezTo>
                  <a:cubicBezTo>
                    <a:pt x="3600" y="9373"/>
                    <a:pt x="1800" y="12114"/>
                    <a:pt x="900" y="14048"/>
                  </a:cubicBezTo>
                  <a:cubicBezTo>
                    <a:pt x="0" y="15982"/>
                    <a:pt x="0" y="17111"/>
                    <a:pt x="0" y="18078"/>
                  </a:cubicBezTo>
                  <a:cubicBezTo>
                    <a:pt x="0" y="19045"/>
                    <a:pt x="0" y="19851"/>
                    <a:pt x="750" y="20415"/>
                  </a:cubicBezTo>
                  <a:cubicBezTo>
                    <a:pt x="1500" y="20979"/>
                    <a:pt x="3000" y="21302"/>
                    <a:pt x="6000" y="21382"/>
                  </a:cubicBezTo>
                  <a:cubicBezTo>
                    <a:pt x="9000" y="21463"/>
                    <a:pt x="13500" y="21302"/>
                    <a:pt x="16350" y="20979"/>
                  </a:cubicBezTo>
                  <a:cubicBezTo>
                    <a:pt x="19200" y="20657"/>
                    <a:pt x="20400" y="20173"/>
                    <a:pt x="21600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998693" y="3904005"/>
              <a:ext cx="32581" cy="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259336" y="3813503"/>
              <a:ext cx="130324" cy="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306397" y="3856944"/>
              <a:ext cx="101363" cy="1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029" y="17280"/>
                    <a:pt x="2057" y="21600"/>
                    <a:pt x="5657" y="19440"/>
                  </a:cubicBezTo>
                  <a:cubicBezTo>
                    <a:pt x="9257" y="17280"/>
                    <a:pt x="1542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678618" y="3686801"/>
              <a:ext cx="178029" cy="19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9" fill="norm" stroke="1" extrusionOk="0">
                  <a:moveTo>
                    <a:pt x="17154" y="0"/>
                  </a:moveTo>
                  <a:cubicBezTo>
                    <a:pt x="13359" y="2012"/>
                    <a:pt x="9564" y="4025"/>
                    <a:pt x="7010" y="5568"/>
                  </a:cubicBezTo>
                  <a:cubicBezTo>
                    <a:pt x="4456" y="7111"/>
                    <a:pt x="3143" y="8184"/>
                    <a:pt x="2413" y="9056"/>
                  </a:cubicBezTo>
                  <a:cubicBezTo>
                    <a:pt x="1683" y="9928"/>
                    <a:pt x="1537" y="10599"/>
                    <a:pt x="1829" y="10934"/>
                  </a:cubicBezTo>
                  <a:cubicBezTo>
                    <a:pt x="2121" y="11270"/>
                    <a:pt x="2851" y="11270"/>
                    <a:pt x="4019" y="11337"/>
                  </a:cubicBezTo>
                  <a:cubicBezTo>
                    <a:pt x="5186" y="11404"/>
                    <a:pt x="6791" y="11538"/>
                    <a:pt x="7740" y="11940"/>
                  </a:cubicBezTo>
                  <a:cubicBezTo>
                    <a:pt x="8689" y="12343"/>
                    <a:pt x="8981" y="13014"/>
                    <a:pt x="8689" y="13684"/>
                  </a:cubicBezTo>
                  <a:cubicBezTo>
                    <a:pt x="8397" y="14355"/>
                    <a:pt x="7521" y="15026"/>
                    <a:pt x="6208" y="15898"/>
                  </a:cubicBezTo>
                  <a:cubicBezTo>
                    <a:pt x="4894" y="16770"/>
                    <a:pt x="3143" y="17843"/>
                    <a:pt x="1902" y="18783"/>
                  </a:cubicBezTo>
                  <a:cubicBezTo>
                    <a:pt x="662" y="19722"/>
                    <a:pt x="-68" y="20527"/>
                    <a:pt x="5" y="20996"/>
                  </a:cubicBezTo>
                  <a:cubicBezTo>
                    <a:pt x="78" y="21466"/>
                    <a:pt x="954" y="21600"/>
                    <a:pt x="3873" y="21399"/>
                  </a:cubicBezTo>
                  <a:cubicBezTo>
                    <a:pt x="6791" y="21198"/>
                    <a:pt x="11754" y="20661"/>
                    <a:pt x="15037" y="20124"/>
                  </a:cubicBezTo>
                  <a:cubicBezTo>
                    <a:pt x="18321" y="19588"/>
                    <a:pt x="19927" y="19051"/>
                    <a:pt x="2153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874746" y="3712141"/>
              <a:ext cx="141183" cy="14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1054"/>
                    <a:pt x="3323" y="2107"/>
                    <a:pt x="5723" y="4566"/>
                  </a:cubicBezTo>
                  <a:cubicBezTo>
                    <a:pt x="8123" y="7024"/>
                    <a:pt x="11262" y="10888"/>
                    <a:pt x="14031" y="13961"/>
                  </a:cubicBezTo>
                  <a:cubicBezTo>
                    <a:pt x="16800" y="17034"/>
                    <a:pt x="192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910946" y="3672321"/>
              <a:ext cx="108603" cy="22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886"/>
                    <a:pt x="13920" y="7771"/>
                    <a:pt x="10320" y="11029"/>
                  </a:cubicBezTo>
                  <a:cubicBezTo>
                    <a:pt x="6720" y="14286"/>
                    <a:pt x="3360" y="16914"/>
                    <a:pt x="1680" y="18571"/>
                  </a:cubicBezTo>
                  <a:cubicBezTo>
                    <a:pt x="0" y="20229"/>
                    <a:pt x="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117289" y="3820743"/>
              <a:ext cx="7242" cy="5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124530" y="3713348"/>
              <a:ext cx="50434" cy="3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7535" y="6646"/>
                  </a:moveTo>
                  <a:cubicBezTo>
                    <a:pt x="9042" y="9969"/>
                    <a:pt x="10549" y="13292"/>
                    <a:pt x="12558" y="14539"/>
                  </a:cubicBezTo>
                  <a:cubicBezTo>
                    <a:pt x="14567" y="15785"/>
                    <a:pt x="17079" y="14954"/>
                    <a:pt x="18837" y="12462"/>
                  </a:cubicBezTo>
                  <a:cubicBezTo>
                    <a:pt x="20595" y="9969"/>
                    <a:pt x="21600" y="5815"/>
                    <a:pt x="20595" y="3323"/>
                  </a:cubicBezTo>
                  <a:cubicBezTo>
                    <a:pt x="19591" y="831"/>
                    <a:pt x="16577" y="0"/>
                    <a:pt x="13814" y="0"/>
                  </a:cubicBezTo>
                  <a:cubicBezTo>
                    <a:pt x="11051" y="0"/>
                    <a:pt x="8539" y="831"/>
                    <a:pt x="6279" y="4569"/>
                  </a:cubicBezTo>
                  <a:cubicBezTo>
                    <a:pt x="4018" y="8308"/>
                    <a:pt x="2009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690123" y="3988915"/>
              <a:ext cx="532149" cy="4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567" y="17980"/>
                    <a:pt x="3135" y="14570"/>
                    <a:pt x="4922" y="11444"/>
                  </a:cubicBezTo>
                  <a:cubicBezTo>
                    <a:pt x="6710" y="8317"/>
                    <a:pt x="8718" y="5475"/>
                    <a:pt x="10702" y="3486"/>
                  </a:cubicBezTo>
                  <a:cubicBezTo>
                    <a:pt x="12686" y="1496"/>
                    <a:pt x="14645" y="359"/>
                    <a:pt x="16457" y="75"/>
                  </a:cubicBezTo>
                  <a:cubicBezTo>
                    <a:pt x="18269" y="-209"/>
                    <a:pt x="19935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947147" y="4095868"/>
              <a:ext cx="126703" cy="11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617" y="5055"/>
                    <a:pt x="1234" y="10111"/>
                    <a:pt x="1543" y="13328"/>
                  </a:cubicBezTo>
                  <a:cubicBezTo>
                    <a:pt x="1851" y="16545"/>
                    <a:pt x="1851" y="17923"/>
                    <a:pt x="1543" y="19187"/>
                  </a:cubicBezTo>
                  <a:cubicBezTo>
                    <a:pt x="1234" y="20451"/>
                    <a:pt x="617" y="21600"/>
                    <a:pt x="514" y="21485"/>
                  </a:cubicBezTo>
                  <a:cubicBezTo>
                    <a:pt x="411" y="21370"/>
                    <a:pt x="823" y="19991"/>
                    <a:pt x="2263" y="17004"/>
                  </a:cubicBezTo>
                  <a:cubicBezTo>
                    <a:pt x="3703" y="14017"/>
                    <a:pt x="6171" y="9421"/>
                    <a:pt x="8023" y="6434"/>
                  </a:cubicBezTo>
                  <a:cubicBezTo>
                    <a:pt x="9874" y="3447"/>
                    <a:pt x="11109" y="2068"/>
                    <a:pt x="12240" y="1379"/>
                  </a:cubicBezTo>
                  <a:cubicBezTo>
                    <a:pt x="13371" y="689"/>
                    <a:pt x="14400" y="689"/>
                    <a:pt x="15531" y="1723"/>
                  </a:cubicBezTo>
                  <a:cubicBezTo>
                    <a:pt x="16663" y="2757"/>
                    <a:pt x="17897" y="4826"/>
                    <a:pt x="18926" y="8043"/>
                  </a:cubicBezTo>
                  <a:cubicBezTo>
                    <a:pt x="19954" y="11260"/>
                    <a:pt x="20777" y="15626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0" y="5051094"/>
              <a:ext cx="272048" cy="74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96" fill="norm" stroke="1" extrusionOk="0">
                  <a:moveTo>
                    <a:pt x="4122" y="8429"/>
                  </a:moveTo>
                  <a:cubicBezTo>
                    <a:pt x="4515" y="10730"/>
                    <a:pt x="4907" y="13031"/>
                    <a:pt x="5202" y="14812"/>
                  </a:cubicBezTo>
                  <a:cubicBezTo>
                    <a:pt x="5497" y="16594"/>
                    <a:pt x="5693" y="17856"/>
                    <a:pt x="5791" y="18672"/>
                  </a:cubicBezTo>
                  <a:cubicBezTo>
                    <a:pt x="5889" y="19489"/>
                    <a:pt x="5889" y="19860"/>
                    <a:pt x="5693" y="19823"/>
                  </a:cubicBezTo>
                  <a:cubicBezTo>
                    <a:pt x="5497" y="19786"/>
                    <a:pt x="5104" y="19340"/>
                    <a:pt x="4220" y="17856"/>
                  </a:cubicBezTo>
                  <a:cubicBezTo>
                    <a:pt x="3337" y="16371"/>
                    <a:pt x="1962" y="13847"/>
                    <a:pt x="1078" y="11324"/>
                  </a:cubicBezTo>
                  <a:cubicBezTo>
                    <a:pt x="195" y="8800"/>
                    <a:pt x="-198" y="6276"/>
                    <a:pt x="97" y="4458"/>
                  </a:cubicBezTo>
                  <a:cubicBezTo>
                    <a:pt x="391" y="2639"/>
                    <a:pt x="1373" y="1526"/>
                    <a:pt x="2355" y="858"/>
                  </a:cubicBezTo>
                  <a:cubicBezTo>
                    <a:pt x="3337" y="190"/>
                    <a:pt x="4318" y="-33"/>
                    <a:pt x="5791" y="4"/>
                  </a:cubicBezTo>
                  <a:cubicBezTo>
                    <a:pt x="7264" y="41"/>
                    <a:pt x="9227" y="338"/>
                    <a:pt x="11289" y="1452"/>
                  </a:cubicBezTo>
                  <a:cubicBezTo>
                    <a:pt x="13351" y="2565"/>
                    <a:pt x="15511" y="4495"/>
                    <a:pt x="15806" y="6202"/>
                  </a:cubicBezTo>
                  <a:cubicBezTo>
                    <a:pt x="16100" y="7909"/>
                    <a:pt x="14529" y="9394"/>
                    <a:pt x="13253" y="10285"/>
                  </a:cubicBezTo>
                  <a:cubicBezTo>
                    <a:pt x="11977" y="11175"/>
                    <a:pt x="10995" y="11472"/>
                    <a:pt x="11093" y="11806"/>
                  </a:cubicBezTo>
                  <a:cubicBezTo>
                    <a:pt x="11191" y="12140"/>
                    <a:pt x="12369" y="12511"/>
                    <a:pt x="14333" y="13402"/>
                  </a:cubicBezTo>
                  <a:cubicBezTo>
                    <a:pt x="16297" y="14293"/>
                    <a:pt x="19046" y="15703"/>
                    <a:pt x="20224" y="16928"/>
                  </a:cubicBezTo>
                  <a:cubicBezTo>
                    <a:pt x="21402" y="18153"/>
                    <a:pt x="21009" y="19192"/>
                    <a:pt x="19340" y="19934"/>
                  </a:cubicBezTo>
                  <a:cubicBezTo>
                    <a:pt x="17671" y="20676"/>
                    <a:pt x="14726" y="21122"/>
                    <a:pt x="12762" y="21344"/>
                  </a:cubicBezTo>
                  <a:cubicBezTo>
                    <a:pt x="10798" y="21567"/>
                    <a:pt x="9817" y="21567"/>
                    <a:pt x="8638" y="21196"/>
                  </a:cubicBezTo>
                  <a:cubicBezTo>
                    <a:pt x="7460" y="20825"/>
                    <a:pt x="6086" y="20082"/>
                    <a:pt x="6478" y="19377"/>
                  </a:cubicBezTo>
                  <a:cubicBezTo>
                    <a:pt x="6871" y="18672"/>
                    <a:pt x="9031" y="18004"/>
                    <a:pt x="11191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07463" y="5456293"/>
              <a:ext cx="258285" cy="56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58" fill="norm" stroke="1" extrusionOk="0">
                  <a:moveTo>
                    <a:pt x="1793" y="0"/>
                  </a:moveTo>
                  <a:cubicBezTo>
                    <a:pt x="955" y="288"/>
                    <a:pt x="116" y="576"/>
                    <a:pt x="11" y="1344"/>
                  </a:cubicBezTo>
                  <a:cubicBezTo>
                    <a:pt x="-94" y="2112"/>
                    <a:pt x="535" y="3360"/>
                    <a:pt x="1689" y="4224"/>
                  </a:cubicBezTo>
                  <a:cubicBezTo>
                    <a:pt x="2842" y="5088"/>
                    <a:pt x="4520" y="5568"/>
                    <a:pt x="6092" y="5472"/>
                  </a:cubicBezTo>
                  <a:cubicBezTo>
                    <a:pt x="7665" y="5376"/>
                    <a:pt x="9133" y="4704"/>
                    <a:pt x="10077" y="4128"/>
                  </a:cubicBezTo>
                  <a:cubicBezTo>
                    <a:pt x="11021" y="3552"/>
                    <a:pt x="11440" y="3072"/>
                    <a:pt x="11755" y="2592"/>
                  </a:cubicBezTo>
                  <a:cubicBezTo>
                    <a:pt x="12069" y="2112"/>
                    <a:pt x="12279" y="1632"/>
                    <a:pt x="12384" y="1632"/>
                  </a:cubicBezTo>
                  <a:cubicBezTo>
                    <a:pt x="12489" y="1632"/>
                    <a:pt x="12489" y="2112"/>
                    <a:pt x="13327" y="3792"/>
                  </a:cubicBezTo>
                  <a:cubicBezTo>
                    <a:pt x="14166" y="5472"/>
                    <a:pt x="15844" y="8352"/>
                    <a:pt x="17417" y="10896"/>
                  </a:cubicBezTo>
                  <a:cubicBezTo>
                    <a:pt x="18989" y="13440"/>
                    <a:pt x="20457" y="15648"/>
                    <a:pt x="20982" y="17280"/>
                  </a:cubicBezTo>
                  <a:cubicBezTo>
                    <a:pt x="21506" y="18912"/>
                    <a:pt x="21087" y="19968"/>
                    <a:pt x="19409" y="20640"/>
                  </a:cubicBezTo>
                  <a:cubicBezTo>
                    <a:pt x="17731" y="21312"/>
                    <a:pt x="14795" y="21600"/>
                    <a:pt x="11755" y="21120"/>
                  </a:cubicBezTo>
                  <a:cubicBezTo>
                    <a:pt x="8714" y="20640"/>
                    <a:pt x="5568" y="19392"/>
                    <a:pt x="2422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231051" y="5351461"/>
              <a:ext cx="263964" cy="28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29" fill="norm" stroke="1" extrusionOk="0">
                  <a:moveTo>
                    <a:pt x="890" y="10135"/>
                  </a:moveTo>
                  <a:cubicBezTo>
                    <a:pt x="4629" y="8606"/>
                    <a:pt x="8367" y="7077"/>
                    <a:pt x="10652" y="5834"/>
                  </a:cubicBezTo>
                  <a:cubicBezTo>
                    <a:pt x="12937" y="4592"/>
                    <a:pt x="13767" y="3636"/>
                    <a:pt x="14183" y="2680"/>
                  </a:cubicBezTo>
                  <a:cubicBezTo>
                    <a:pt x="14598" y="1725"/>
                    <a:pt x="14598" y="769"/>
                    <a:pt x="13975" y="291"/>
                  </a:cubicBezTo>
                  <a:cubicBezTo>
                    <a:pt x="13352" y="-187"/>
                    <a:pt x="12106" y="-187"/>
                    <a:pt x="9925" y="1151"/>
                  </a:cubicBezTo>
                  <a:cubicBezTo>
                    <a:pt x="7744" y="2489"/>
                    <a:pt x="4629" y="5165"/>
                    <a:pt x="2760" y="8319"/>
                  </a:cubicBezTo>
                  <a:cubicBezTo>
                    <a:pt x="890" y="11473"/>
                    <a:pt x="267" y="15105"/>
                    <a:pt x="60" y="17399"/>
                  </a:cubicBezTo>
                  <a:cubicBezTo>
                    <a:pt x="-148" y="19693"/>
                    <a:pt x="60" y="20648"/>
                    <a:pt x="2760" y="21031"/>
                  </a:cubicBezTo>
                  <a:cubicBezTo>
                    <a:pt x="5460" y="21413"/>
                    <a:pt x="10652" y="21222"/>
                    <a:pt x="14183" y="20648"/>
                  </a:cubicBezTo>
                  <a:cubicBezTo>
                    <a:pt x="17714" y="20075"/>
                    <a:pt x="19583" y="19119"/>
                    <a:pt x="21452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504427" y="5375546"/>
              <a:ext cx="496599" cy="44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9" fill="norm" stroke="1" extrusionOk="0">
                  <a:moveTo>
                    <a:pt x="7567" y="2049"/>
                  </a:moveTo>
                  <a:cubicBezTo>
                    <a:pt x="6681" y="1185"/>
                    <a:pt x="5795" y="321"/>
                    <a:pt x="4853" y="74"/>
                  </a:cubicBezTo>
                  <a:cubicBezTo>
                    <a:pt x="3912" y="-173"/>
                    <a:pt x="2915" y="197"/>
                    <a:pt x="2084" y="1246"/>
                  </a:cubicBezTo>
                  <a:cubicBezTo>
                    <a:pt x="1253" y="2296"/>
                    <a:pt x="589" y="4024"/>
                    <a:pt x="256" y="5196"/>
                  </a:cubicBezTo>
                  <a:cubicBezTo>
                    <a:pt x="-76" y="6369"/>
                    <a:pt x="-76" y="6986"/>
                    <a:pt x="201" y="7418"/>
                  </a:cubicBezTo>
                  <a:cubicBezTo>
                    <a:pt x="478" y="7850"/>
                    <a:pt x="1032" y="8097"/>
                    <a:pt x="1973" y="7418"/>
                  </a:cubicBezTo>
                  <a:cubicBezTo>
                    <a:pt x="2915" y="6739"/>
                    <a:pt x="4244" y="5134"/>
                    <a:pt x="5130" y="4147"/>
                  </a:cubicBezTo>
                  <a:cubicBezTo>
                    <a:pt x="6016" y="3160"/>
                    <a:pt x="6459" y="2789"/>
                    <a:pt x="6736" y="2974"/>
                  </a:cubicBezTo>
                  <a:cubicBezTo>
                    <a:pt x="7013" y="3160"/>
                    <a:pt x="7124" y="3900"/>
                    <a:pt x="6958" y="5937"/>
                  </a:cubicBezTo>
                  <a:cubicBezTo>
                    <a:pt x="6792" y="7973"/>
                    <a:pt x="6349" y="11306"/>
                    <a:pt x="5850" y="13898"/>
                  </a:cubicBezTo>
                  <a:cubicBezTo>
                    <a:pt x="5352" y="16490"/>
                    <a:pt x="4798" y="18341"/>
                    <a:pt x="4410" y="19576"/>
                  </a:cubicBezTo>
                  <a:cubicBezTo>
                    <a:pt x="4022" y="20810"/>
                    <a:pt x="3801" y="21427"/>
                    <a:pt x="3912" y="21365"/>
                  </a:cubicBezTo>
                  <a:cubicBezTo>
                    <a:pt x="4022" y="21304"/>
                    <a:pt x="4466" y="20563"/>
                    <a:pt x="5518" y="19020"/>
                  </a:cubicBezTo>
                  <a:cubicBezTo>
                    <a:pt x="6570" y="17477"/>
                    <a:pt x="8232" y="15132"/>
                    <a:pt x="9561" y="12540"/>
                  </a:cubicBezTo>
                  <a:cubicBezTo>
                    <a:pt x="10890" y="9948"/>
                    <a:pt x="11887" y="7109"/>
                    <a:pt x="12441" y="5320"/>
                  </a:cubicBezTo>
                  <a:cubicBezTo>
                    <a:pt x="12995" y="3530"/>
                    <a:pt x="13106" y="2789"/>
                    <a:pt x="13161" y="2110"/>
                  </a:cubicBezTo>
                  <a:cubicBezTo>
                    <a:pt x="13216" y="1432"/>
                    <a:pt x="13216" y="814"/>
                    <a:pt x="13050" y="753"/>
                  </a:cubicBezTo>
                  <a:cubicBezTo>
                    <a:pt x="12884" y="691"/>
                    <a:pt x="12552" y="1185"/>
                    <a:pt x="12275" y="2234"/>
                  </a:cubicBezTo>
                  <a:cubicBezTo>
                    <a:pt x="11998" y="3283"/>
                    <a:pt x="11776" y="4888"/>
                    <a:pt x="11721" y="6122"/>
                  </a:cubicBezTo>
                  <a:cubicBezTo>
                    <a:pt x="11666" y="7356"/>
                    <a:pt x="11776" y="8220"/>
                    <a:pt x="12109" y="8714"/>
                  </a:cubicBezTo>
                  <a:cubicBezTo>
                    <a:pt x="12441" y="9208"/>
                    <a:pt x="12995" y="9331"/>
                    <a:pt x="13438" y="9146"/>
                  </a:cubicBezTo>
                  <a:cubicBezTo>
                    <a:pt x="13881" y="8961"/>
                    <a:pt x="14213" y="8467"/>
                    <a:pt x="14767" y="7603"/>
                  </a:cubicBezTo>
                  <a:cubicBezTo>
                    <a:pt x="15321" y="6739"/>
                    <a:pt x="16096" y="5505"/>
                    <a:pt x="16650" y="4641"/>
                  </a:cubicBezTo>
                  <a:cubicBezTo>
                    <a:pt x="17204" y="3777"/>
                    <a:pt x="17536" y="3283"/>
                    <a:pt x="17758" y="3345"/>
                  </a:cubicBezTo>
                  <a:cubicBezTo>
                    <a:pt x="17979" y="3406"/>
                    <a:pt x="18090" y="4024"/>
                    <a:pt x="18146" y="4888"/>
                  </a:cubicBezTo>
                  <a:cubicBezTo>
                    <a:pt x="18201" y="5752"/>
                    <a:pt x="18201" y="6862"/>
                    <a:pt x="18312" y="7726"/>
                  </a:cubicBezTo>
                  <a:cubicBezTo>
                    <a:pt x="18422" y="8590"/>
                    <a:pt x="18644" y="9208"/>
                    <a:pt x="19032" y="9454"/>
                  </a:cubicBezTo>
                  <a:cubicBezTo>
                    <a:pt x="19419" y="9701"/>
                    <a:pt x="19973" y="9578"/>
                    <a:pt x="20416" y="9146"/>
                  </a:cubicBezTo>
                  <a:cubicBezTo>
                    <a:pt x="20859" y="8714"/>
                    <a:pt x="21192" y="7973"/>
                    <a:pt x="21524" y="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062360" y="5394958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062360" y="5295290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123695" y="5295290"/>
              <a:ext cx="145671" cy="24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1137" y="4950"/>
                    <a:pt x="2274" y="9900"/>
                    <a:pt x="2842" y="12938"/>
                  </a:cubicBezTo>
                  <a:cubicBezTo>
                    <a:pt x="3411" y="15975"/>
                    <a:pt x="3411" y="17100"/>
                    <a:pt x="3411" y="18225"/>
                  </a:cubicBezTo>
                  <a:cubicBezTo>
                    <a:pt x="3411" y="19350"/>
                    <a:pt x="3411" y="20475"/>
                    <a:pt x="4358" y="21037"/>
                  </a:cubicBezTo>
                  <a:cubicBezTo>
                    <a:pt x="5305" y="21600"/>
                    <a:pt x="7200" y="21600"/>
                    <a:pt x="8905" y="20362"/>
                  </a:cubicBezTo>
                  <a:cubicBezTo>
                    <a:pt x="10611" y="19125"/>
                    <a:pt x="12126" y="16650"/>
                    <a:pt x="13642" y="13725"/>
                  </a:cubicBezTo>
                  <a:cubicBezTo>
                    <a:pt x="15158" y="10800"/>
                    <a:pt x="16674" y="7425"/>
                    <a:pt x="17811" y="5063"/>
                  </a:cubicBezTo>
                  <a:cubicBezTo>
                    <a:pt x="18947" y="2700"/>
                    <a:pt x="19705" y="1350"/>
                    <a:pt x="20274" y="1350"/>
                  </a:cubicBezTo>
                  <a:cubicBezTo>
                    <a:pt x="20842" y="1350"/>
                    <a:pt x="21221" y="270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261698" y="5494627"/>
              <a:ext cx="8433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757"/>
                    <a:pt x="17673" y="7513"/>
                    <a:pt x="14073" y="11113"/>
                  </a:cubicBezTo>
                  <a:cubicBezTo>
                    <a:pt x="10473" y="14713"/>
                    <a:pt x="5236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261872" y="5205378"/>
              <a:ext cx="326190" cy="39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8" fill="norm" stroke="1" extrusionOk="0">
                  <a:moveTo>
                    <a:pt x="1289" y="7459"/>
                  </a:moveTo>
                  <a:cubicBezTo>
                    <a:pt x="1289" y="11386"/>
                    <a:pt x="1289" y="15314"/>
                    <a:pt x="1205" y="17838"/>
                  </a:cubicBezTo>
                  <a:cubicBezTo>
                    <a:pt x="1120" y="20363"/>
                    <a:pt x="952" y="21485"/>
                    <a:pt x="698" y="21415"/>
                  </a:cubicBezTo>
                  <a:cubicBezTo>
                    <a:pt x="445" y="21345"/>
                    <a:pt x="108" y="20082"/>
                    <a:pt x="23" y="16927"/>
                  </a:cubicBezTo>
                  <a:cubicBezTo>
                    <a:pt x="-61" y="13771"/>
                    <a:pt x="108" y="8721"/>
                    <a:pt x="192" y="5846"/>
                  </a:cubicBezTo>
                  <a:cubicBezTo>
                    <a:pt x="276" y="2971"/>
                    <a:pt x="276" y="2269"/>
                    <a:pt x="614" y="1568"/>
                  </a:cubicBezTo>
                  <a:cubicBezTo>
                    <a:pt x="951" y="867"/>
                    <a:pt x="1626" y="166"/>
                    <a:pt x="2301" y="25"/>
                  </a:cubicBezTo>
                  <a:cubicBezTo>
                    <a:pt x="2976" y="-115"/>
                    <a:pt x="3651" y="306"/>
                    <a:pt x="4748" y="1708"/>
                  </a:cubicBezTo>
                  <a:cubicBezTo>
                    <a:pt x="5845" y="3111"/>
                    <a:pt x="7364" y="5495"/>
                    <a:pt x="8461" y="6898"/>
                  </a:cubicBezTo>
                  <a:cubicBezTo>
                    <a:pt x="9558" y="8301"/>
                    <a:pt x="10233" y="8721"/>
                    <a:pt x="11245" y="8581"/>
                  </a:cubicBezTo>
                  <a:cubicBezTo>
                    <a:pt x="12258" y="8441"/>
                    <a:pt x="13608" y="7740"/>
                    <a:pt x="14536" y="6968"/>
                  </a:cubicBezTo>
                  <a:cubicBezTo>
                    <a:pt x="15464" y="6197"/>
                    <a:pt x="15970" y="5355"/>
                    <a:pt x="16392" y="4233"/>
                  </a:cubicBezTo>
                  <a:cubicBezTo>
                    <a:pt x="16814" y="3111"/>
                    <a:pt x="17151" y="1708"/>
                    <a:pt x="17320" y="1428"/>
                  </a:cubicBezTo>
                  <a:cubicBezTo>
                    <a:pt x="17489" y="1147"/>
                    <a:pt x="17489" y="1989"/>
                    <a:pt x="17911" y="4093"/>
                  </a:cubicBezTo>
                  <a:cubicBezTo>
                    <a:pt x="18333" y="6197"/>
                    <a:pt x="19176" y="9563"/>
                    <a:pt x="19598" y="12298"/>
                  </a:cubicBezTo>
                  <a:cubicBezTo>
                    <a:pt x="20020" y="15033"/>
                    <a:pt x="20020" y="17137"/>
                    <a:pt x="19851" y="18610"/>
                  </a:cubicBezTo>
                  <a:cubicBezTo>
                    <a:pt x="19683" y="20082"/>
                    <a:pt x="19345" y="20924"/>
                    <a:pt x="19345" y="20994"/>
                  </a:cubicBezTo>
                  <a:cubicBezTo>
                    <a:pt x="19345" y="21064"/>
                    <a:pt x="19683" y="20363"/>
                    <a:pt x="20105" y="19521"/>
                  </a:cubicBezTo>
                  <a:cubicBezTo>
                    <a:pt x="20526" y="18680"/>
                    <a:pt x="21033" y="17698"/>
                    <a:pt x="21539" y="1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707487" y="5241622"/>
              <a:ext cx="286918" cy="27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16" fill="norm" stroke="1" extrusionOk="0">
                  <a:moveTo>
                    <a:pt x="2514" y="0"/>
                  </a:moveTo>
                  <a:cubicBezTo>
                    <a:pt x="2135" y="4954"/>
                    <a:pt x="1756" y="9908"/>
                    <a:pt x="1472" y="12980"/>
                  </a:cubicBezTo>
                  <a:cubicBezTo>
                    <a:pt x="1188" y="16051"/>
                    <a:pt x="998" y="17240"/>
                    <a:pt x="619" y="18231"/>
                  </a:cubicBezTo>
                  <a:cubicBezTo>
                    <a:pt x="240" y="19222"/>
                    <a:pt x="-328" y="20015"/>
                    <a:pt x="240" y="20609"/>
                  </a:cubicBezTo>
                  <a:cubicBezTo>
                    <a:pt x="809" y="21204"/>
                    <a:pt x="2514" y="21600"/>
                    <a:pt x="6209" y="21501"/>
                  </a:cubicBezTo>
                  <a:cubicBezTo>
                    <a:pt x="9904" y="21402"/>
                    <a:pt x="15588" y="20807"/>
                    <a:pt x="21272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048682" y="5146943"/>
              <a:ext cx="221729" cy="35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8" fill="norm" stroke="1" extrusionOk="0">
                  <a:moveTo>
                    <a:pt x="21541" y="1528"/>
                  </a:moveTo>
                  <a:cubicBezTo>
                    <a:pt x="20796" y="920"/>
                    <a:pt x="20051" y="311"/>
                    <a:pt x="18313" y="83"/>
                  </a:cubicBezTo>
                  <a:cubicBezTo>
                    <a:pt x="16575" y="-145"/>
                    <a:pt x="13844" y="7"/>
                    <a:pt x="10741" y="1680"/>
                  </a:cubicBezTo>
                  <a:cubicBezTo>
                    <a:pt x="7638" y="3354"/>
                    <a:pt x="4162" y="6548"/>
                    <a:pt x="2300" y="9666"/>
                  </a:cubicBezTo>
                  <a:cubicBezTo>
                    <a:pt x="438" y="12785"/>
                    <a:pt x="189" y="15827"/>
                    <a:pt x="65" y="17728"/>
                  </a:cubicBezTo>
                  <a:cubicBezTo>
                    <a:pt x="-59" y="19630"/>
                    <a:pt x="-59" y="20390"/>
                    <a:pt x="562" y="20847"/>
                  </a:cubicBezTo>
                  <a:cubicBezTo>
                    <a:pt x="1182" y="21303"/>
                    <a:pt x="2424" y="21455"/>
                    <a:pt x="5155" y="21379"/>
                  </a:cubicBezTo>
                  <a:cubicBezTo>
                    <a:pt x="7886" y="21303"/>
                    <a:pt x="12107" y="20999"/>
                    <a:pt x="14713" y="20466"/>
                  </a:cubicBezTo>
                  <a:cubicBezTo>
                    <a:pt x="17320" y="19934"/>
                    <a:pt x="18313" y="19173"/>
                    <a:pt x="19307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063405" y="5364291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034702" y="4968171"/>
              <a:ext cx="462403" cy="79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0" fill="norm" stroke="1" extrusionOk="0">
                  <a:moveTo>
                    <a:pt x="7232" y="9806"/>
                  </a:moveTo>
                  <a:cubicBezTo>
                    <a:pt x="5927" y="9463"/>
                    <a:pt x="4621" y="9120"/>
                    <a:pt x="3672" y="8949"/>
                  </a:cubicBezTo>
                  <a:cubicBezTo>
                    <a:pt x="2722" y="8777"/>
                    <a:pt x="2129" y="8777"/>
                    <a:pt x="1536" y="9086"/>
                  </a:cubicBezTo>
                  <a:cubicBezTo>
                    <a:pt x="942" y="9394"/>
                    <a:pt x="349" y="10011"/>
                    <a:pt x="111" y="10697"/>
                  </a:cubicBezTo>
                  <a:cubicBezTo>
                    <a:pt x="-126" y="11383"/>
                    <a:pt x="-7" y="12137"/>
                    <a:pt x="705" y="12651"/>
                  </a:cubicBezTo>
                  <a:cubicBezTo>
                    <a:pt x="1417" y="13166"/>
                    <a:pt x="2722" y="13440"/>
                    <a:pt x="3790" y="13234"/>
                  </a:cubicBezTo>
                  <a:cubicBezTo>
                    <a:pt x="4859" y="13029"/>
                    <a:pt x="5689" y="12343"/>
                    <a:pt x="6401" y="10834"/>
                  </a:cubicBezTo>
                  <a:cubicBezTo>
                    <a:pt x="7114" y="9326"/>
                    <a:pt x="7707" y="6994"/>
                    <a:pt x="8241" y="5246"/>
                  </a:cubicBezTo>
                  <a:cubicBezTo>
                    <a:pt x="8775" y="3497"/>
                    <a:pt x="9250" y="2331"/>
                    <a:pt x="9725" y="1577"/>
                  </a:cubicBezTo>
                  <a:cubicBezTo>
                    <a:pt x="10199" y="823"/>
                    <a:pt x="10674" y="480"/>
                    <a:pt x="11208" y="274"/>
                  </a:cubicBezTo>
                  <a:cubicBezTo>
                    <a:pt x="11742" y="69"/>
                    <a:pt x="12336" y="0"/>
                    <a:pt x="12929" y="0"/>
                  </a:cubicBezTo>
                  <a:cubicBezTo>
                    <a:pt x="13522" y="0"/>
                    <a:pt x="14116" y="69"/>
                    <a:pt x="14650" y="446"/>
                  </a:cubicBezTo>
                  <a:cubicBezTo>
                    <a:pt x="15184" y="823"/>
                    <a:pt x="15659" y="1509"/>
                    <a:pt x="15718" y="2674"/>
                  </a:cubicBezTo>
                  <a:cubicBezTo>
                    <a:pt x="15777" y="3840"/>
                    <a:pt x="15421" y="5486"/>
                    <a:pt x="14590" y="7234"/>
                  </a:cubicBezTo>
                  <a:cubicBezTo>
                    <a:pt x="13760" y="8983"/>
                    <a:pt x="12454" y="10834"/>
                    <a:pt x="11327" y="12891"/>
                  </a:cubicBezTo>
                  <a:cubicBezTo>
                    <a:pt x="10199" y="14949"/>
                    <a:pt x="9250" y="17211"/>
                    <a:pt x="8953" y="18651"/>
                  </a:cubicBezTo>
                  <a:cubicBezTo>
                    <a:pt x="8656" y="20091"/>
                    <a:pt x="9012" y="20709"/>
                    <a:pt x="9487" y="21086"/>
                  </a:cubicBezTo>
                  <a:cubicBezTo>
                    <a:pt x="9962" y="21463"/>
                    <a:pt x="10555" y="21600"/>
                    <a:pt x="11564" y="21189"/>
                  </a:cubicBezTo>
                  <a:cubicBezTo>
                    <a:pt x="12573" y="20777"/>
                    <a:pt x="13997" y="19817"/>
                    <a:pt x="14769" y="18926"/>
                  </a:cubicBezTo>
                  <a:cubicBezTo>
                    <a:pt x="15540" y="18034"/>
                    <a:pt x="15659" y="17211"/>
                    <a:pt x="15659" y="16594"/>
                  </a:cubicBezTo>
                  <a:cubicBezTo>
                    <a:pt x="15659" y="15977"/>
                    <a:pt x="15540" y="15566"/>
                    <a:pt x="15777" y="15326"/>
                  </a:cubicBezTo>
                  <a:cubicBezTo>
                    <a:pt x="16015" y="15086"/>
                    <a:pt x="16608" y="15017"/>
                    <a:pt x="17617" y="14777"/>
                  </a:cubicBezTo>
                  <a:cubicBezTo>
                    <a:pt x="18626" y="14537"/>
                    <a:pt x="20050" y="14126"/>
                    <a:pt x="21474" y="13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554267" y="5149311"/>
              <a:ext cx="483873" cy="42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0" fill="norm" stroke="1" extrusionOk="0">
                  <a:moveTo>
                    <a:pt x="4109" y="7215"/>
                  </a:moveTo>
                  <a:cubicBezTo>
                    <a:pt x="3996" y="7847"/>
                    <a:pt x="3883" y="8478"/>
                    <a:pt x="4166" y="8983"/>
                  </a:cubicBezTo>
                  <a:cubicBezTo>
                    <a:pt x="4449" y="9489"/>
                    <a:pt x="5127" y="9868"/>
                    <a:pt x="6484" y="9552"/>
                  </a:cubicBezTo>
                  <a:cubicBezTo>
                    <a:pt x="7841" y="9236"/>
                    <a:pt x="9877" y="8225"/>
                    <a:pt x="11121" y="7025"/>
                  </a:cubicBezTo>
                  <a:cubicBezTo>
                    <a:pt x="12365" y="5825"/>
                    <a:pt x="12817" y="4436"/>
                    <a:pt x="13043" y="3299"/>
                  </a:cubicBezTo>
                  <a:cubicBezTo>
                    <a:pt x="13270" y="2162"/>
                    <a:pt x="13270" y="1278"/>
                    <a:pt x="12421" y="647"/>
                  </a:cubicBezTo>
                  <a:cubicBezTo>
                    <a:pt x="11573" y="15"/>
                    <a:pt x="9877" y="-364"/>
                    <a:pt x="7898" y="520"/>
                  </a:cubicBezTo>
                  <a:cubicBezTo>
                    <a:pt x="5919" y="1404"/>
                    <a:pt x="3657" y="3552"/>
                    <a:pt x="2130" y="5952"/>
                  </a:cubicBezTo>
                  <a:cubicBezTo>
                    <a:pt x="604" y="8352"/>
                    <a:pt x="-188" y="11004"/>
                    <a:pt x="38" y="13404"/>
                  </a:cubicBezTo>
                  <a:cubicBezTo>
                    <a:pt x="264" y="15804"/>
                    <a:pt x="1508" y="17952"/>
                    <a:pt x="3035" y="19278"/>
                  </a:cubicBezTo>
                  <a:cubicBezTo>
                    <a:pt x="4562" y="20604"/>
                    <a:pt x="6371" y="21110"/>
                    <a:pt x="9142" y="21173"/>
                  </a:cubicBezTo>
                  <a:cubicBezTo>
                    <a:pt x="11913" y="21236"/>
                    <a:pt x="15644" y="20857"/>
                    <a:pt x="17850" y="20478"/>
                  </a:cubicBezTo>
                  <a:cubicBezTo>
                    <a:pt x="20055" y="20099"/>
                    <a:pt x="20733" y="19720"/>
                    <a:pt x="21412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957573" y="4734333"/>
              <a:ext cx="134235" cy="27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3" fill="norm" stroke="1" extrusionOk="0">
                  <a:moveTo>
                    <a:pt x="21406" y="3072"/>
                  </a:moveTo>
                  <a:cubicBezTo>
                    <a:pt x="20591" y="2081"/>
                    <a:pt x="19776" y="1090"/>
                    <a:pt x="17331" y="496"/>
                  </a:cubicBezTo>
                  <a:cubicBezTo>
                    <a:pt x="14885" y="-99"/>
                    <a:pt x="10810" y="-297"/>
                    <a:pt x="7142" y="694"/>
                  </a:cubicBezTo>
                  <a:cubicBezTo>
                    <a:pt x="3474" y="1685"/>
                    <a:pt x="214" y="3864"/>
                    <a:pt x="10" y="5846"/>
                  </a:cubicBezTo>
                  <a:cubicBezTo>
                    <a:pt x="-194" y="7828"/>
                    <a:pt x="2659" y="9611"/>
                    <a:pt x="6734" y="11395"/>
                  </a:cubicBezTo>
                  <a:cubicBezTo>
                    <a:pt x="10810" y="13178"/>
                    <a:pt x="16108" y="14962"/>
                    <a:pt x="18553" y="16349"/>
                  </a:cubicBezTo>
                  <a:cubicBezTo>
                    <a:pt x="20998" y="17736"/>
                    <a:pt x="20591" y="18727"/>
                    <a:pt x="19368" y="19420"/>
                  </a:cubicBezTo>
                  <a:cubicBezTo>
                    <a:pt x="18146" y="20114"/>
                    <a:pt x="16108" y="20510"/>
                    <a:pt x="13866" y="20808"/>
                  </a:cubicBezTo>
                  <a:cubicBezTo>
                    <a:pt x="11625" y="21105"/>
                    <a:pt x="9180" y="21303"/>
                    <a:pt x="6938" y="21303"/>
                  </a:cubicBezTo>
                  <a:cubicBezTo>
                    <a:pt x="4697" y="21303"/>
                    <a:pt x="2659" y="21105"/>
                    <a:pt x="3474" y="20411"/>
                  </a:cubicBezTo>
                  <a:cubicBezTo>
                    <a:pt x="4289" y="19718"/>
                    <a:pt x="7957" y="18529"/>
                    <a:pt x="11625" y="1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191476" y="4812279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176729" y="4722331"/>
              <a:ext cx="45415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153" fill="norm" stroke="1" extrusionOk="0">
                  <a:moveTo>
                    <a:pt x="9970" y="20153"/>
                  </a:moveTo>
                  <a:cubicBezTo>
                    <a:pt x="4286" y="11153"/>
                    <a:pt x="-1398" y="2153"/>
                    <a:pt x="307" y="353"/>
                  </a:cubicBezTo>
                  <a:cubicBezTo>
                    <a:pt x="2013" y="-1447"/>
                    <a:pt x="11107" y="3953"/>
                    <a:pt x="20202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268144" y="4743277"/>
              <a:ext cx="117035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0" y="0"/>
                  </a:moveTo>
                  <a:cubicBezTo>
                    <a:pt x="900" y="6289"/>
                    <a:pt x="1800" y="12577"/>
                    <a:pt x="1800" y="16405"/>
                  </a:cubicBezTo>
                  <a:cubicBezTo>
                    <a:pt x="1800" y="20233"/>
                    <a:pt x="900" y="21600"/>
                    <a:pt x="450" y="21600"/>
                  </a:cubicBezTo>
                  <a:cubicBezTo>
                    <a:pt x="0" y="21600"/>
                    <a:pt x="0" y="20233"/>
                    <a:pt x="450" y="17225"/>
                  </a:cubicBezTo>
                  <a:cubicBezTo>
                    <a:pt x="900" y="14218"/>
                    <a:pt x="1800" y="9570"/>
                    <a:pt x="2925" y="6699"/>
                  </a:cubicBezTo>
                  <a:cubicBezTo>
                    <a:pt x="4050" y="3828"/>
                    <a:pt x="5400" y="2734"/>
                    <a:pt x="8775" y="2871"/>
                  </a:cubicBezTo>
                  <a:cubicBezTo>
                    <a:pt x="12150" y="3008"/>
                    <a:pt x="17550" y="4375"/>
                    <a:pt x="19575" y="7109"/>
                  </a:cubicBezTo>
                  <a:cubicBezTo>
                    <a:pt x="21600" y="9843"/>
                    <a:pt x="20250" y="13944"/>
                    <a:pt x="189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367813" y="4533863"/>
              <a:ext cx="176338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14"/>
                  </a:moveTo>
                  <a:cubicBezTo>
                    <a:pt x="1565" y="-19"/>
                    <a:pt x="3130" y="-351"/>
                    <a:pt x="5165" y="812"/>
                  </a:cubicBezTo>
                  <a:cubicBezTo>
                    <a:pt x="7200" y="1975"/>
                    <a:pt x="9704" y="4634"/>
                    <a:pt x="10487" y="7624"/>
                  </a:cubicBezTo>
                  <a:cubicBezTo>
                    <a:pt x="11270" y="10615"/>
                    <a:pt x="10330" y="13938"/>
                    <a:pt x="9078" y="16098"/>
                  </a:cubicBezTo>
                  <a:cubicBezTo>
                    <a:pt x="7826" y="18258"/>
                    <a:pt x="6261" y="19255"/>
                    <a:pt x="6730" y="19754"/>
                  </a:cubicBezTo>
                  <a:cubicBezTo>
                    <a:pt x="7200" y="20252"/>
                    <a:pt x="9704" y="20252"/>
                    <a:pt x="12522" y="20418"/>
                  </a:cubicBezTo>
                  <a:cubicBezTo>
                    <a:pt x="15339" y="20584"/>
                    <a:pt x="18470" y="20917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570729" y="4589880"/>
              <a:ext cx="149760" cy="33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65" fill="norm" stroke="1" extrusionOk="0">
                  <a:moveTo>
                    <a:pt x="18936" y="495"/>
                  </a:moveTo>
                  <a:cubicBezTo>
                    <a:pt x="17136" y="167"/>
                    <a:pt x="15336" y="-160"/>
                    <a:pt x="13176" y="85"/>
                  </a:cubicBezTo>
                  <a:cubicBezTo>
                    <a:pt x="11016" y="331"/>
                    <a:pt x="8496" y="1149"/>
                    <a:pt x="5976" y="3604"/>
                  </a:cubicBezTo>
                  <a:cubicBezTo>
                    <a:pt x="3456" y="6058"/>
                    <a:pt x="936" y="10149"/>
                    <a:pt x="216" y="13176"/>
                  </a:cubicBezTo>
                  <a:cubicBezTo>
                    <a:pt x="-504" y="16204"/>
                    <a:pt x="576" y="18167"/>
                    <a:pt x="3456" y="19476"/>
                  </a:cubicBezTo>
                  <a:cubicBezTo>
                    <a:pt x="6336" y="20785"/>
                    <a:pt x="11016" y="21440"/>
                    <a:pt x="14256" y="21358"/>
                  </a:cubicBezTo>
                  <a:cubicBezTo>
                    <a:pt x="17496" y="21276"/>
                    <a:pt x="19296" y="20458"/>
                    <a:pt x="21096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736335" y="4627617"/>
              <a:ext cx="157936" cy="47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11" fill="norm" stroke="1" extrusionOk="0">
                  <a:moveTo>
                    <a:pt x="4111" y="6960"/>
                  </a:moveTo>
                  <a:cubicBezTo>
                    <a:pt x="3414" y="10541"/>
                    <a:pt x="2717" y="14121"/>
                    <a:pt x="2194" y="16201"/>
                  </a:cubicBezTo>
                  <a:cubicBezTo>
                    <a:pt x="1672" y="18280"/>
                    <a:pt x="1323" y="18857"/>
                    <a:pt x="975" y="19608"/>
                  </a:cubicBezTo>
                  <a:cubicBezTo>
                    <a:pt x="627" y="20359"/>
                    <a:pt x="278" y="21283"/>
                    <a:pt x="104" y="21398"/>
                  </a:cubicBezTo>
                  <a:cubicBezTo>
                    <a:pt x="-70" y="21514"/>
                    <a:pt x="-70" y="20821"/>
                    <a:pt x="453" y="18742"/>
                  </a:cubicBezTo>
                  <a:cubicBezTo>
                    <a:pt x="975" y="16663"/>
                    <a:pt x="2020" y="13197"/>
                    <a:pt x="3240" y="10194"/>
                  </a:cubicBezTo>
                  <a:cubicBezTo>
                    <a:pt x="4459" y="7191"/>
                    <a:pt x="5853" y="4650"/>
                    <a:pt x="6898" y="3090"/>
                  </a:cubicBezTo>
                  <a:cubicBezTo>
                    <a:pt x="7943" y="1531"/>
                    <a:pt x="8640" y="954"/>
                    <a:pt x="9859" y="549"/>
                  </a:cubicBezTo>
                  <a:cubicBezTo>
                    <a:pt x="11078" y="145"/>
                    <a:pt x="12820" y="-86"/>
                    <a:pt x="14388" y="30"/>
                  </a:cubicBezTo>
                  <a:cubicBezTo>
                    <a:pt x="15956" y="145"/>
                    <a:pt x="17349" y="607"/>
                    <a:pt x="18743" y="1416"/>
                  </a:cubicBezTo>
                  <a:cubicBezTo>
                    <a:pt x="20136" y="2224"/>
                    <a:pt x="21530" y="3379"/>
                    <a:pt x="21530" y="4708"/>
                  </a:cubicBezTo>
                  <a:cubicBezTo>
                    <a:pt x="21530" y="6036"/>
                    <a:pt x="20136" y="7538"/>
                    <a:pt x="18569" y="8404"/>
                  </a:cubicBezTo>
                  <a:cubicBezTo>
                    <a:pt x="17001" y="9270"/>
                    <a:pt x="15259" y="9501"/>
                    <a:pt x="13517" y="9617"/>
                  </a:cubicBezTo>
                  <a:cubicBezTo>
                    <a:pt x="11775" y="9732"/>
                    <a:pt x="10033" y="9732"/>
                    <a:pt x="8640" y="9212"/>
                  </a:cubicBezTo>
                  <a:cubicBezTo>
                    <a:pt x="7246" y="8693"/>
                    <a:pt x="6201" y="7653"/>
                    <a:pt x="5156" y="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904492" y="4502091"/>
              <a:ext cx="105418" cy="18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8" fill="norm" stroke="1" extrusionOk="0">
                  <a:moveTo>
                    <a:pt x="1543" y="2153"/>
                  </a:moveTo>
                  <a:cubicBezTo>
                    <a:pt x="3600" y="1277"/>
                    <a:pt x="5657" y="402"/>
                    <a:pt x="7971" y="110"/>
                  </a:cubicBezTo>
                  <a:cubicBezTo>
                    <a:pt x="10286" y="-182"/>
                    <a:pt x="12857" y="110"/>
                    <a:pt x="14400" y="986"/>
                  </a:cubicBezTo>
                  <a:cubicBezTo>
                    <a:pt x="15943" y="1861"/>
                    <a:pt x="16457" y="3321"/>
                    <a:pt x="15171" y="4780"/>
                  </a:cubicBezTo>
                  <a:cubicBezTo>
                    <a:pt x="13886" y="6240"/>
                    <a:pt x="10800" y="7699"/>
                    <a:pt x="10543" y="8867"/>
                  </a:cubicBezTo>
                  <a:cubicBezTo>
                    <a:pt x="10286" y="10034"/>
                    <a:pt x="12857" y="10910"/>
                    <a:pt x="15171" y="11932"/>
                  </a:cubicBezTo>
                  <a:cubicBezTo>
                    <a:pt x="17486" y="12953"/>
                    <a:pt x="19543" y="14121"/>
                    <a:pt x="20571" y="15434"/>
                  </a:cubicBezTo>
                  <a:cubicBezTo>
                    <a:pt x="21600" y="16748"/>
                    <a:pt x="21600" y="18207"/>
                    <a:pt x="19029" y="19375"/>
                  </a:cubicBezTo>
                  <a:cubicBezTo>
                    <a:pt x="16457" y="20542"/>
                    <a:pt x="11314" y="21418"/>
                    <a:pt x="7714" y="21418"/>
                  </a:cubicBezTo>
                  <a:cubicBezTo>
                    <a:pt x="4114" y="21418"/>
                    <a:pt x="2057" y="20542"/>
                    <a:pt x="0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981160" y="4540988"/>
              <a:ext cx="163938" cy="39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2" fill="norm" stroke="1" extrusionOk="0">
                  <a:moveTo>
                    <a:pt x="6978" y="161"/>
                  </a:moveTo>
                  <a:cubicBezTo>
                    <a:pt x="8640" y="21"/>
                    <a:pt x="10302" y="-118"/>
                    <a:pt x="11963" y="161"/>
                  </a:cubicBezTo>
                  <a:cubicBezTo>
                    <a:pt x="13625" y="439"/>
                    <a:pt x="15286" y="1136"/>
                    <a:pt x="17114" y="3227"/>
                  </a:cubicBezTo>
                  <a:cubicBezTo>
                    <a:pt x="18942" y="5317"/>
                    <a:pt x="20935" y="8801"/>
                    <a:pt x="21268" y="11867"/>
                  </a:cubicBezTo>
                  <a:cubicBezTo>
                    <a:pt x="21600" y="14932"/>
                    <a:pt x="20271" y="17580"/>
                    <a:pt x="16449" y="19113"/>
                  </a:cubicBezTo>
                  <a:cubicBezTo>
                    <a:pt x="12628" y="20646"/>
                    <a:pt x="6314" y="21064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016184" y="5233955"/>
              <a:ext cx="2186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5635"/>
                    <a:pt x="19200" y="11270"/>
                    <a:pt x="20400" y="14870"/>
                  </a:cubicBezTo>
                  <a:cubicBezTo>
                    <a:pt x="21600" y="18470"/>
                    <a:pt x="14400" y="20035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054518" y="5048584"/>
              <a:ext cx="92003" cy="4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4250"/>
                  </a:moveTo>
                  <a:cubicBezTo>
                    <a:pt x="1200" y="7429"/>
                    <a:pt x="2400" y="608"/>
                    <a:pt x="4800" y="39"/>
                  </a:cubicBezTo>
                  <a:cubicBezTo>
                    <a:pt x="7200" y="-529"/>
                    <a:pt x="10800" y="5155"/>
                    <a:pt x="13800" y="9703"/>
                  </a:cubicBezTo>
                  <a:cubicBezTo>
                    <a:pt x="16800" y="14250"/>
                    <a:pt x="19200" y="17660"/>
                    <a:pt x="2160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085185" y="5127762"/>
              <a:ext cx="168671" cy="29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4348"/>
                  </a:moveTo>
                  <a:cubicBezTo>
                    <a:pt x="21273" y="3425"/>
                    <a:pt x="20946" y="2502"/>
                    <a:pt x="20291" y="1671"/>
                  </a:cubicBezTo>
                  <a:cubicBezTo>
                    <a:pt x="19636" y="840"/>
                    <a:pt x="18655" y="102"/>
                    <a:pt x="16527" y="9"/>
                  </a:cubicBezTo>
                  <a:cubicBezTo>
                    <a:pt x="14400" y="-83"/>
                    <a:pt x="11127" y="471"/>
                    <a:pt x="9818" y="2040"/>
                  </a:cubicBezTo>
                  <a:cubicBezTo>
                    <a:pt x="8509" y="3609"/>
                    <a:pt x="9164" y="6194"/>
                    <a:pt x="11291" y="8686"/>
                  </a:cubicBezTo>
                  <a:cubicBezTo>
                    <a:pt x="13418" y="11179"/>
                    <a:pt x="17018" y="13579"/>
                    <a:pt x="18982" y="15332"/>
                  </a:cubicBezTo>
                  <a:cubicBezTo>
                    <a:pt x="20946" y="17086"/>
                    <a:pt x="21273" y="18194"/>
                    <a:pt x="19964" y="19117"/>
                  </a:cubicBezTo>
                  <a:cubicBezTo>
                    <a:pt x="18655" y="20040"/>
                    <a:pt x="15709" y="20779"/>
                    <a:pt x="13255" y="21148"/>
                  </a:cubicBezTo>
                  <a:cubicBezTo>
                    <a:pt x="10800" y="21517"/>
                    <a:pt x="8836" y="21517"/>
                    <a:pt x="6709" y="20963"/>
                  </a:cubicBezTo>
                  <a:cubicBezTo>
                    <a:pt x="4582" y="20409"/>
                    <a:pt x="2291" y="19302"/>
                    <a:pt x="0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314364" y="6922681"/>
              <a:ext cx="477392" cy="47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9" fill="norm" stroke="1" extrusionOk="0">
                  <a:moveTo>
                    <a:pt x="9053" y="3661"/>
                  </a:moveTo>
                  <a:cubicBezTo>
                    <a:pt x="8594" y="3320"/>
                    <a:pt x="8134" y="2979"/>
                    <a:pt x="7847" y="3207"/>
                  </a:cubicBezTo>
                  <a:cubicBezTo>
                    <a:pt x="7560" y="3434"/>
                    <a:pt x="7445" y="4230"/>
                    <a:pt x="7847" y="5253"/>
                  </a:cubicBezTo>
                  <a:cubicBezTo>
                    <a:pt x="8249" y="6276"/>
                    <a:pt x="9168" y="7527"/>
                    <a:pt x="10432" y="8038"/>
                  </a:cubicBezTo>
                  <a:cubicBezTo>
                    <a:pt x="11696" y="8550"/>
                    <a:pt x="13305" y="8322"/>
                    <a:pt x="14626" y="7185"/>
                  </a:cubicBezTo>
                  <a:cubicBezTo>
                    <a:pt x="15947" y="6049"/>
                    <a:pt x="16981" y="4002"/>
                    <a:pt x="17441" y="2695"/>
                  </a:cubicBezTo>
                  <a:cubicBezTo>
                    <a:pt x="17900" y="1388"/>
                    <a:pt x="17785" y="819"/>
                    <a:pt x="17039" y="421"/>
                  </a:cubicBezTo>
                  <a:cubicBezTo>
                    <a:pt x="16292" y="23"/>
                    <a:pt x="14913" y="-204"/>
                    <a:pt x="13247" y="251"/>
                  </a:cubicBezTo>
                  <a:cubicBezTo>
                    <a:pt x="11581" y="705"/>
                    <a:pt x="9628" y="1842"/>
                    <a:pt x="7502" y="3661"/>
                  </a:cubicBezTo>
                  <a:cubicBezTo>
                    <a:pt x="5377" y="5480"/>
                    <a:pt x="3079" y="7981"/>
                    <a:pt x="1700" y="10425"/>
                  </a:cubicBezTo>
                  <a:cubicBezTo>
                    <a:pt x="322" y="12870"/>
                    <a:pt x="-138" y="15257"/>
                    <a:pt x="34" y="16962"/>
                  </a:cubicBezTo>
                  <a:cubicBezTo>
                    <a:pt x="207" y="18668"/>
                    <a:pt x="1011" y="19691"/>
                    <a:pt x="3194" y="20373"/>
                  </a:cubicBezTo>
                  <a:cubicBezTo>
                    <a:pt x="5377" y="21055"/>
                    <a:pt x="8939" y="21396"/>
                    <a:pt x="12213" y="21169"/>
                  </a:cubicBezTo>
                  <a:cubicBezTo>
                    <a:pt x="15488" y="20941"/>
                    <a:pt x="18475" y="20145"/>
                    <a:pt x="21462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788360" y="6434703"/>
              <a:ext cx="124927" cy="27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2" fill="norm" stroke="1" extrusionOk="0">
                  <a:moveTo>
                    <a:pt x="18718" y="5579"/>
                  </a:moveTo>
                  <a:cubicBezTo>
                    <a:pt x="18718" y="4588"/>
                    <a:pt x="18718" y="3597"/>
                    <a:pt x="18286" y="2507"/>
                  </a:cubicBezTo>
                  <a:cubicBezTo>
                    <a:pt x="17854" y="1417"/>
                    <a:pt x="16990" y="228"/>
                    <a:pt x="14398" y="30"/>
                  </a:cubicBezTo>
                  <a:cubicBezTo>
                    <a:pt x="11806" y="-168"/>
                    <a:pt x="7486" y="625"/>
                    <a:pt x="4678" y="1913"/>
                  </a:cubicBezTo>
                  <a:cubicBezTo>
                    <a:pt x="1870" y="3201"/>
                    <a:pt x="574" y="4984"/>
                    <a:pt x="142" y="6371"/>
                  </a:cubicBezTo>
                  <a:cubicBezTo>
                    <a:pt x="-290" y="7759"/>
                    <a:pt x="142" y="8749"/>
                    <a:pt x="3166" y="10137"/>
                  </a:cubicBezTo>
                  <a:cubicBezTo>
                    <a:pt x="6190" y="11524"/>
                    <a:pt x="11806" y="13307"/>
                    <a:pt x="15478" y="14793"/>
                  </a:cubicBezTo>
                  <a:cubicBezTo>
                    <a:pt x="19150" y="16280"/>
                    <a:pt x="20878" y="17469"/>
                    <a:pt x="21094" y="18460"/>
                  </a:cubicBezTo>
                  <a:cubicBezTo>
                    <a:pt x="21310" y="19450"/>
                    <a:pt x="20014" y="20243"/>
                    <a:pt x="18286" y="20738"/>
                  </a:cubicBezTo>
                  <a:cubicBezTo>
                    <a:pt x="16558" y="21234"/>
                    <a:pt x="14398" y="21432"/>
                    <a:pt x="12022" y="21432"/>
                  </a:cubicBezTo>
                  <a:cubicBezTo>
                    <a:pt x="9646" y="21432"/>
                    <a:pt x="7054" y="21234"/>
                    <a:pt x="5758" y="20639"/>
                  </a:cubicBezTo>
                  <a:cubicBezTo>
                    <a:pt x="4462" y="20045"/>
                    <a:pt x="4462" y="19054"/>
                    <a:pt x="4462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975759" y="6498984"/>
              <a:ext cx="23681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26"/>
                    <a:pt x="17280" y="9853"/>
                    <a:pt x="19440" y="13453"/>
                  </a:cubicBezTo>
                  <a:cubicBezTo>
                    <a:pt x="21600" y="17053"/>
                    <a:pt x="17280" y="1932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983426" y="6399315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050954" y="6387526"/>
              <a:ext cx="132490" cy="2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80" fill="norm" stroke="1" extrusionOk="0">
                  <a:moveTo>
                    <a:pt x="3903" y="7188"/>
                  </a:moveTo>
                  <a:cubicBezTo>
                    <a:pt x="3903" y="11053"/>
                    <a:pt x="3903" y="14919"/>
                    <a:pt x="3699" y="17420"/>
                  </a:cubicBezTo>
                  <a:cubicBezTo>
                    <a:pt x="3495" y="19921"/>
                    <a:pt x="3087" y="21058"/>
                    <a:pt x="2272" y="21171"/>
                  </a:cubicBezTo>
                  <a:cubicBezTo>
                    <a:pt x="1457" y="21285"/>
                    <a:pt x="235" y="20376"/>
                    <a:pt x="31" y="17988"/>
                  </a:cubicBezTo>
                  <a:cubicBezTo>
                    <a:pt x="-173" y="15601"/>
                    <a:pt x="642" y="11736"/>
                    <a:pt x="1865" y="8666"/>
                  </a:cubicBezTo>
                  <a:cubicBezTo>
                    <a:pt x="3087" y="5597"/>
                    <a:pt x="4718" y="3323"/>
                    <a:pt x="6552" y="1845"/>
                  </a:cubicBezTo>
                  <a:cubicBezTo>
                    <a:pt x="8385" y="367"/>
                    <a:pt x="10423" y="-315"/>
                    <a:pt x="12257" y="140"/>
                  </a:cubicBezTo>
                  <a:cubicBezTo>
                    <a:pt x="14091" y="594"/>
                    <a:pt x="15721" y="2186"/>
                    <a:pt x="17352" y="4914"/>
                  </a:cubicBezTo>
                  <a:cubicBezTo>
                    <a:pt x="18982" y="7643"/>
                    <a:pt x="20612" y="11508"/>
                    <a:pt x="21019" y="14009"/>
                  </a:cubicBezTo>
                  <a:cubicBezTo>
                    <a:pt x="21427" y="16510"/>
                    <a:pt x="20612" y="17647"/>
                    <a:pt x="19797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159763" y="6160984"/>
              <a:ext cx="153338" cy="16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6161"/>
                  </a:moveTo>
                  <a:cubicBezTo>
                    <a:pt x="0" y="4474"/>
                    <a:pt x="0" y="2787"/>
                    <a:pt x="1260" y="1605"/>
                  </a:cubicBezTo>
                  <a:cubicBezTo>
                    <a:pt x="2520" y="424"/>
                    <a:pt x="5040" y="-251"/>
                    <a:pt x="6840" y="87"/>
                  </a:cubicBezTo>
                  <a:cubicBezTo>
                    <a:pt x="8640" y="424"/>
                    <a:pt x="9720" y="1774"/>
                    <a:pt x="10260" y="3799"/>
                  </a:cubicBezTo>
                  <a:cubicBezTo>
                    <a:pt x="10800" y="5824"/>
                    <a:pt x="10800" y="8524"/>
                    <a:pt x="10260" y="10549"/>
                  </a:cubicBezTo>
                  <a:cubicBezTo>
                    <a:pt x="9720" y="12574"/>
                    <a:pt x="8640" y="13924"/>
                    <a:pt x="7380" y="15105"/>
                  </a:cubicBezTo>
                  <a:cubicBezTo>
                    <a:pt x="6120" y="16286"/>
                    <a:pt x="4680" y="17299"/>
                    <a:pt x="5040" y="18143"/>
                  </a:cubicBezTo>
                  <a:cubicBezTo>
                    <a:pt x="5400" y="18986"/>
                    <a:pt x="7560" y="19661"/>
                    <a:pt x="10620" y="20168"/>
                  </a:cubicBezTo>
                  <a:cubicBezTo>
                    <a:pt x="13680" y="20674"/>
                    <a:pt x="17640" y="21011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560327" y="6217670"/>
              <a:ext cx="228118" cy="48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23" fill="norm" stroke="1" extrusionOk="0">
                  <a:moveTo>
                    <a:pt x="21187" y="1576"/>
                  </a:moveTo>
                  <a:cubicBezTo>
                    <a:pt x="20950" y="1016"/>
                    <a:pt x="20712" y="457"/>
                    <a:pt x="19525" y="177"/>
                  </a:cubicBezTo>
                  <a:cubicBezTo>
                    <a:pt x="18339" y="-103"/>
                    <a:pt x="16202" y="-103"/>
                    <a:pt x="13710" y="569"/>
                  </a:cubicBezTo>
                  <a:cubicBezTo>
                    <a:pt x="11218" y="1240"/>
                    <a:pt x="8369" y="2583"/>
                    <a:pt x="5877" y="4877"/>
                  </a:cubicBezTo>
                  <a:cubicBezTo>
                    <a:pt x="3385" y="7172"/>
                    <a:pt x="1249" y="10417"/>
                    <a:pt x="418" y="12935"/>
                  </a:cubicBezTo>
                  <a:cubicBezTo>
                    <a:pt x="-413" y="15453"/>
                    <a:pt x="62" y="17244"/>
                    <a:pt x="1249" y="18643"/>
                  </a:cubicBezTo>
                  <a:cubicBezTo>
                    <a:pt x="2435" y="20042"/>
                    <a:pt x="4334" y="21049"/>
                    <a:pt x="7776" y="21273"/>
                  </a:cubicBezTo>
                  <a:cubicBezTo>
                    <a:pt x="11218" y="21497"/>
                    <a:pt x="16202" y="20937"/>
                    <a:pt x="21187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898666" y="6207643"/>
              <a:ext cx="219453" cy="23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13" fill="norm" stroke="1" extrusionOk="0">
                  <a:moveTo>
                    <a:pt x="20575" y="0"/>
                  </a:moveTo>
                  <a:cubicBezTo>
                    <a:pt x="18092" y="704"/>
                    <a:pt x="15610" y="1409"/>
                    <a:pt x="12879" y="2583"/>
                  </a:cubicBezTo>
                  <a:cubicBezTo>
                    <a:pt x="10148" y="3757"/>
                    <a:pt x="7168" y="5400"/>
                    <a:pt x="5306" y="6691"/>
                  </a:cubicBezTo>
                  <a:cubicBezTo>
                    <a:pt x="3444" y="7983"/>
                    <a:pt x="2699" y="8922"/>
                    <a:pt x="3072" y="9509"/>
                  </a:cubicBezTo>
                  <a:cubicBezTo>
                    <a:pt x="3444" y="10096"/>
                    <a:pt x="4934" y="10330"/>
                    <a:pt x="6423" y="10448"/>
                  </a:cubicBezTo>
                  <a:cubicBezTo>
                    <a:pt x="7913" y="10565"/>
                    <a:pt x="9403" y="10565"/>
                    <a:pt x="10768" y="10800"/>
                  </a:cubicBezTo>
                  <a:cubicBezTo>
                    <a:pt x="12134" y="11035"/>
                    <a:pt x="13375" y="11504"/>
                    <a:pt x="13499" y="12209"/>
                  </a:cubicBezTo>
                  <a:cubicBezTo>
                    <a:pt x="13623" y="12913"/>
                    <a:pt x="12630" y="13852"/>
                    <a:pt x="10396" y="14909"/>
                  </a:cubicBezTo>
                  <a:cubicBezTo>
                    <a:pt x="8161" y="15965"/>
                    <a:pt x="4686" y="17139"/>
                    <a:pt x="2575" y="18196"/>
                  </a:cubicBezTo>
                  <a:cubicBezTo>
                    <a:pt x="465" y="19252"/>
                    <a:pt x="-280" y="20191"/>
                    <a:pt x="92" y="20778"/>
                  </a:cubicBezTo>
                  <a:cubicBezTo>
                    <a:pt x="465" y="21365"/>
                    <a:pt x="1954" y="21600"/>
                    <a:pt x="5679" y="21248"/>
                  </a:cubicBezTo>
                  <a:cubicBezTo>
                    <a:pt x="9403" y="20896"/>
                    <a:pt x="15361" y="19956"/>
                    <a:pt x="21320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179453" y="6215310"/>
              <a:ext cx="18400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543"/>
                    <a:pt x="4800" y="3086"/>
                    <a:pt x="8400" y="6686"/>
                  </a:cubicBezTo>
                  <a:cubicBezTo>
                    <a:pt x="12000" y="10286"/>
                    <a:pt x="1680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217787" y="6199976"/>
              <a:ext cx="168672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79"/>
                    <a:pt x="18327" y="758"/>
                    <a:pt x="15709" y="2558"/>
                  </a:cubicBezTo>
                  <a:cubicBezTo>
                    <a:pt x="13091" y="4358"/>
                    <a:pt x="9491" y="7579"/>
                    <a:pt x="6709" y="10989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440126" y="6353314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482184" y="6222977"/>
              <a:ext cx="44376" cy="4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9" h="20528" fill="norm" stroke="1" extrusionOk="0">
                  <a:moveTo>
                    <a:pt x="8575" y="0"/>
                  </a:moveTo>
                  <a:cubicBezTo>
                    <a:pt x="4027" y="3812"/>
                    <a:pt x="-520" y="7623"/>
                    <a:pt x="48" y="12070"/>
                  </a:cubicBezTo>
                  <a:cubicBezTo>
                    <a:pt x="617" y="16518"/>
                    <a:pt x="6301" y="21600"/>
                    <a:pt x="11417" y="20329"/>
                  </a:cubicBezTo>
                  <a:cubicBezTo>
                    <a:pt x="16533" y="19059"/>
                    <a:pt x="21080" y="11435"/>
                    <a:pt x="19375" y="10165"/>
                  </a:cubicBezTo>
                  <a:cubicBezTo>
                    <a:pt x="17670" y="8894"/>
                    <a:pt x="9712" y="13976"/>
                    <a:pt x="175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941781" y="6537318"/>
              <a:ext cx="52901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5" y="18000"/>
                    <a:pt x="7930" y="14400"/>
                    <a:pt x="11530" y="10800"/>
                  </a:cubicBezTo>
                  <a:cubicBezTo>
                    <a:pt x="15130" y="7200"/>
                    <a:pt x="183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213667" y="6629320"/>
              <a:ext cx="182868" cy="13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17" fill="norm" stroke="1" extrusionOk="0">
                  <a:moveTo>
                    <a:pt x="2252" y="0"/>
                  </a:moveTo>
                  <a:cubicBezTo>
                    <a:pt x="1956" y="5891"/>
                    <a:pt x="1660" y="11782"/>
                    <a:pt x="1217" y="15709"/>
                  </a:cubicBezTo>
                  <a:cubicBezTo>
                    <a:pt x="773" y="19636"/>
                    <a:pt x="181" y="21600"/>
                    <a:pt x="33" y="21404"/>
                  </a:cubicBezTo>
                  <a:cubicBezTo>
                    <a:pt x="-115" y="21207"/>
                    <a:pt x="181" y="18851"/>
                    <a:pt x="1956" y="15120"/>
                  </a:cubicBezTo>
                  <a:cubicBezTo>
                    <a:pt x="3732" y="11389"/>
                    <a:pt x="6986" y="6284"/>
                    <a:pt x="9353" y="3534"/>
                  </a:cubicBezTo>
                  <a:cubicBezTo>
                    <a:pt x="11721" y="785"/>
                    <a:pt x="13200" y="393"/>
                    <a:pt x="15123" y="1375"/>
                  </a:cubicBezTo>
                  <a:cubicBezTo>
                    <a:pt x="17047" y="2356"/>
                    <a:pt x="19414" y="4713"/>
                    <a:pt x="20449" y="8051"/>
                  </a:cubicBezTo>
                  <a:cubicBezTo>
                    <a:pt x="21485" y="11389"/>
                    <a:pt x="21189" y="15709"/>
                    <a:pt x="2089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601129" y="6207643"/>
              <a:ext cx="177715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0" y="0"/>
                  </a:moveTo>
                  <a:cubicBezTo>
                    <a:pt x="3900" y="522"/>
                    <a:pt x="7800" y="1043"/>
                    <a:pt x="11550" y="2504"/>
                  </a:cubicBezTo>
                  <a:cubicBezTo>
                    <a:pt x="15300" y="3965"/>
                    <a:pt x="18900" y="6365"/>
                    <a:pt x="20250" y="8870"/>
                  </a:cubicBezTo>
                  <a:cubicBezTo>
                    <a:pt x="21600" y="11374"/>
                    <a:pt x="20700" y="13983"/>
                    <a:pt x="17700" y="16122"/>
                  </a:cubicBezTo>
                  <a:cubicBezTo>
                    <a:pt x="14700" y="18261"/>
                    <a:pt x="9600" y="19930"/>
                    <a:pt x="4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762133" y="6063251"/>
              <a:ext cx="170943" cy="20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67" fill="norm" stroke="1" extrusionOk="0">
                  <a:moveTo>
                    <a:pt x="6574" y="3067"/>
                  </a:moveTo>
                  <a:cubicBezTo>
                    <a:pt x="7513" y="2000"/>
                    <a:pt x="8452" y="934"/>
                    <a:pt x="9704" y="400"/>
                  </a:cubicBezTo>
                  <a:cubicBezTo>
                    <a:pt x="10957" y="-133"/>
                    <a:pt x="12522" y="-133"/>
                    <a:pt x="14087" y="400"/>
                  </a:cubicBezTo>
                  <a:cubicBezTo>
                    <a:pt x="15652" y="934"/>
                    <a:pt x="17217" y="2000"/>
                    <a:pt x="18157" y="3200"/>
                  </a:cubicBezTo>
                  <a:cubicBezTo>
                    <a:pt x="19096" y="4400"/>
                    <a:pt x="19409" y="5734"/>
                    <a:pt x="18783" y="6800"/>
                  </a:cubicBezTo>
                  <a:cubicBezTo>
                    <a:pt x="18157" y="7867"/>
                    <a:pt x="16591" y="8667"/>
                    <a:pt x="15026" y="9334"/>
                  </a:cubicBezTo>
                  <a:cubicBezTo>
                    <a:pt x="13461" y="10000"/>
                    <a:pt x="11896" y="10534"/>
                    <a:pt x="11896" y="10800"/>
                  </a:cubicBezTo>
                  <a:cubicBezTo>
                    <a:pt x="11896" y="11067"/>
                    <a:pt x="13461" y="11067"/>
                    <a:pt x="15026" y="11334"/>
                  </a:cubicBezTo>
                  <a:cubicBezTo>
                    <a:pt x="16591" y="11600"/>
                    <a:pt x="18157" y="12134"/>
                    <a:pt x="19409" y="13334"/>
                  </a:cubicBezTo>
                  <a:cubicBezTo>
                    <a:pt x="20661" y="14534"/>
                    <a:pt x="21600" y="16400"/>
                    <a:pt x="20348" y="17867"/>
                  </a:cubicBezTo>
                  <a:cubicBezTo>
                    <a:pt x="19096" y="19334"/>
                    <a:pt x="15652" y="20400"/>
                    <a:pt x="11896" y="20934"/>
                  </a:cubicBezTo>
                  <a:cubicBezTo>
                    <a:pt x="8139" y="21467"/>
                    <a:pt x="4070" y="2146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833221" y="5812915"/>
              <a:ext cx="3917083" cy="185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0" fill="norm" stroke="1" extrusionOk="0">
                  <a:moveTo>
                    <a:pt x="6704" y="1300"/>
                  </a:moveTo>
                  <a:cubicBezTo>
                    <a:pt x="6704" y="1023"/>
                    <a:pt x="6704" y="746"/>
                    <a:pt x="6676" y="568"/>
                  </a:cubicBezTo>
                  <a:cubicBezTo>
                    <a:pt x="6648" y="390"/>
                    <a:pt x="6592" y="310"/>
                    <a:pt x="6419" y="281"/>
                  </a:cubicBezTo>
                  <a:cubicBezTo>
                    <a:pt x="6246" y="251"/>
                    <a:pt x="5956" y="271"/>
                    <a:pt x="5629" y="291"/>
                  </a:cubicBezTo>
                  <a:cubicBezTo>
                    <a:pt x="5301" y="310"/>
                    <a:pt x="4936" y="330"/>
                    <a:pt x="4571" y="340"/>
                  </a:cubicBezTo>
                  <a:cubicBezTo>
                    <a:pt x="4207" y="350"/>
                    <a:pt x="3842" y="350"/>
                    <a:pt x="3486" y="370"/>
                  </a:cubicBezTo>
                  <a:cubicBezTo>
                    <a:pt x="3131" y="390"/>
                    <a:pt x="2785" y="429"/>
                    <a:pt x="2448" y="489"/>
                  </a:cubicBezTo>
                  <a:cubicBezTo>
                    <a:pt x="2111" y="548"/>
                    <a:pt x="1784" y="627"/>
                    <a:pt x="1480" y="756"/>
                  </a:cubicBezTo>
                  <a:cubicBezTo>
                    <a:pt x="1176" y="884"/>
                    <a:pt x="895" y="1062"/>
                    <a:pt x="727" y="1270"/>
                  </a:cubicBezTo>
                  <a:cubicBezTo>
                    <a:pt x="558" y="1478"/>
                    <a:pt x="502" y="1715"/>
                    <a:pt x="488" y="2180"/>
                  </a:cubicBezTo>
                  <a:cubicBezTo>
                    <a:pt x="474" y="2645"/>
                    <a:pt x="502" y="3337"/>
                    <a:pt x="526" y="4029"/>
                  </a:cubicBezTo>
                  <a:cubicBezTo>
                    <a:pt x="549" y="4721"/>
                    <a:pt x="568" y="5414"/>
                    <a:pt x="577" y="6165"/>
                  </a:cubicBezTo>
                  <a:cubicBezTo>
                    <a:pt x="586" y="6917"/>
                    <a:pt x="586" y="7728"/>
                    <a:pt x="572" y="8480"/>
                  </a:cubicBezTo>
                  <a:cubicBezTo>
                    <a:pt x="558" y="9231"/>
                    <a:pt x="530" y="9924"/>
                    <a:pt x="493" y="10626"/>
                  </a:cubicBezTo>
                  <a:cubicBezTo>
                    <a:pt x="455" y="11328"/>
                    <a:pt x="409" y="12040"/>
                    <a:pt x="362" y="12772"/>
                  </a:cubicBezTo>
                  <a:cubicBezTo>
                    <a:pt x="315" y="13504"/>
                    <a:pt x="268" y="14256"/>
                    <a:pt x="222" y="15017"/>
                  </a:cubicBezTo>
                  <a:cubicBezTo>
                    <a:pt x="175" y="15779"/>
                    <a:pt x="128" y="16550"/>
                    <a:pt x="91" y="17292"/>
                  </a:cubicBezTo>
                  <a:cubicBezTo>
                    <a:pt x="53" y="18034"/>
                    <a:pt x="25" y="18746"/>
                    <a:pt x="11" y="19339"/>
                  </a:cubicBezTo>
                  <a:cubicBezTo>
                    <a:pt x="-3" y="19932"/>
                    <a:pt x="-3" y="20407"/>
                    <a:pt x="6" y="20714"/>
                  </a:cubicBezTo>
                  <a:cubicBezTo>
                    <a:pt x="16" y="21020"/>
                    <a:pt x="34" y="21159"/>
                    <a:pt x="62" y="21278"/>
                  </a:cubicBezTo>
                  <a:cubicBezTo>
                    <a:pt x="91" y="21396"/>
                    <a:pt x="128" y="21495"/>
                    <a:pt x="170" y="21545"/>
                  </a:cubicBezTo>
                  <a:cubicBezTo>
                    <a:pt x="212" y="21594"/>
                    <a:pt x="259" y="21594"/>
                    <a:pt x="395" y="21535"/>
                  </a:cubicBezTo>
                  <a:cubicBezTo>
                    <a:pt x="530" y="21475"/>
                    <a:pt x="755" y="21357"/>
                    <a:pt x="1049" y="21287"/>
                  </a:cubicBezTo>
                  <a:cubicBezTo>
                    <a:pt x="1344" y="21218"/>
                    <a:pt x="1709" y="21198"/>
                    <a:pt x="2046" y="21198"/>
                  </a:cubicBezTo>
                  <a:cubicBezTo>
                    <a:pt x="2382" y="21198"/>
                    <a:pt x="2691" y="21218"/>
                    <a:pt x="3042" y="21248"/>
                  </a:cubicBezTo>
                  <a:cubicBezTo>
                    <a:pt x="3393" y="21278"/>
                    <a:pt x="3786" y="21317"/>
                    <a:pt x="4155" y="21347"/>
                  </a:cubicBezTo>
                  <a:cubicBezTo>
                    <a:pt x="4525" y="21376"/>
                    <a:pt x="4871" y="21396"/>
                    <a:pt x="5236" y="21406"/>
                  </a:cubicBezTo>
                  <a:cubicBezTo>
                    <a:pt x="5600" y="21416"/>
                    <a:pt x="5984" y="21416"/>
                    <a:pt x="6335" y="21406"/>
                  </a:cubicBezTo>
                  <a:cubicBezTo>
                    <a:pt x="6686" y="21396"/>
                    <a:pt x="7004" y="21376"/>
                    <a:pt x="7326" y="21347"/>
                  </a:cubicBezTo>
                  <a:cubicBezTo>
                    <a:pt x="7649" y="21317"/>
                    <a:pt x="7977" y="21278"/>
                    <a:pt x="8369" y="21218"/>
                  </a:cubicBezTo>
                  <a:cubicBezTo>
                    <a:pt x="8762" y="21159"/>
                    <a:pt x="9221" y="21080"/>
                    <a:pt x="9623" y="21010"/>
                  </a:cubicBezTo>
                  <a:cubicBezTo>
                    <a:pt x="10025" y="20941"/>
                    <a:pt x="10371" y="20882"/>
                    <a:pt x="10722" y="20823"/>
                  </a:cubicBezTo>
                  <a:cubicBezTo>
                    <a:pt x="11073" y="20763"/>
                    <a:pt x="11428" y="20704"/>
                    <a:pt x="11765" y="20645"/>
                  </a:cubicBezTo>
                  <a:cubicBezTo>
                    <a:pt x="12102" y="20585"/>
                    <a:pt x="12420" y="20526"/>
                    <a:pt x="12752" y="20476"/>
                  </a:cubicBezTo>
                  <a:cubicBezTo>
                    <a:pt x="13084" y="20427"/>
                    <a:pt x="13430" y="20387"/>
                    <a:pt x="13767" y="20338"/>
                  </a:cubicBezTo>
                  <a:cubicBezTo>
                    <a:pt x="14104" y="20289"/>
                    <a:pt x="14431" y="20229"/>
                    <a:pt x="14763" y="20170"/>
                  </a:cubicBezTo>
                  <a:cubicBezTo>
                    <a:pt x="15095" y="20110"/>
                    <a:pt x="15432" y="20051"/>
                    <a:pt x="15755" y="20002"/>
                  </a:cubicBezTo>
                  <a:cubicBezTo>
                    <a:pt x="16078" y="19952"/>
                    <a:pt x="16386" y="19913"/>
                    <a:pt x="16704" y="19863"/>
                  </a:cubicBezTo>
                  <a:cubicBezTo>
                    <a:pt x="17023" y="19814"/>
                    <a:pt x="17350" y="19754"/>
                    <a:pt x="17691" y="19685"/>
                  </a:cubicBezTo>
                  <a:cubicBezTo>
                    <a:pt x="18033" y="19616"/>
                    <a:pt x="18388" y="19537"/>
                    <a:pt x="18748" y="19428"/>
                  </a:cubicBezTo>
                  <a:cubicBezTo>
                    <a:pt x="19109" y="19319"/>
                    <a:pt x="19473" y="19181"/>
                    <a:pt x="19796" y="19023"/>
                  </a:cubicBezTo>
                  <a:cubicBezTo>
                    <a:pt x="20119" y="18864"/>
                    <a:pt x="20400" y="18686"/>
                    <a:pt x="20624" y="18508"/>
                  </a:cubicBezTo>
                  <a:cubicBezTo>
                    <a:pt x="20849" y="18330"/>
                    <a:pt x="21017" y="18152"/>
                    <a:pt x="21139" y="17984"/>
                  </a:cubicBezTo>
                  <a:cubicBezTo>
                    <a:pt x="21260" y="17816"/>
                    <a:pt x="21335" y="17658"/>
                    <a:pt x="21377" y="17341"/>
                  </a:cubicBezTo>
                  <a:cubicBezTo>
                    <a:pt x="21419" y="17025"/>
                    <a:pt x="21429" y="16550"/>
                    <a:pt x="21452" y="15917"/>
                  </a:cubicBezTo>
                  <a:cubicBezTo>
                    <a:pt x="21475" y="15284"/>
                    <a:pt x="21513" y="14493"/>
                    <a:pt x="21541" y="13751"/>
                  </a:cubicBezTo>
                  <a:cubicBezTo>
                    <a:pt x="21569" y="13009"/>
                    <a:pt x="21588" y="12317"/>
                    <a:pt x="21592" y="11546"/>
                  </a:cubicBezTo>
                  <a:cubicBezTo>
                    <a:pt x="21597" y="10774"/>
                    <a:pt x="21588" y="9924"/>
                    <a:pt x="21560" y="9123"/>
                  </a:cubicBezTo>
                  <a:cubicBezTo>
                    <a:pt x="21532" y="8321"/>
                    <a:pt x="21485" y="7570"/>
                    <a:pt x="21433" y="6798"/>
                  </a:cubicBezTo>
                  <a:cubicBezTo>
                    <a:pt x="21382" y="6027"/>
                    <a:pt x="21326" y="5236"/>
                    <a:pt x="21298" y="4474"/>
                  </a:cubicBezTo>
                  <a:cubicBezTo>
                    <a:pt x="21270" y="3713"/>
                    <a:pt x="21270" y="2981"/>
                    <a:pt x="21256" y="2437"/>
                  </a:cubicBezTo>
                  <a:cubicBezTo>
                    <a:pt x="21242" y="1893"/>
                    <a:pt x="21213" y="1537"/>
                    <a:pt x="21171" y="1270"/>
                  </a:cubicBezTo>
                  <a:cubicBezTo>
                    <a:pt x="21129" y="1003"/>
                    <a:pt x="21073" y="825"/>
                    <a:pt x="20937" y="696"/>
                  </a:cubicBezTo>
                  <a:cubicBezTo>
                    <a:pt x="20802" y="568"/>
                    <a:pt x="20587" y="489"/>
                    <a:pt x="20329" y="409"/>
                  </a:cubicBezTo>
                  <a:cubicBezTo>
                    <a:pt x="20072" y="330"/>
                    <a:pt x="19773" y="251"/>
                    <a:pt x="19436" y="182"/>
                  </a:cubicBezTo>
                  <a:cubicBezTo>
                    <a:pt x="19099" y="113"/>
                    <a:pt x="18725" y="53"/>
                    <a:pt x="18356" y="24"/>
                  </a:cubicBezTo>
                  <a:cubicBezTo>
                    <a:pt x="17986" y="-6"/>
                    <a:pt x="17621" y="-6"/>
                    <a:pt x="17275" y="14"/>
                  </a:cubicBezTo>
                  <a:cubicBezTo>
                    <a:pt x="16929" y="34"/>
                    <a:pt x="16602" y="73"/>
                    <a:pt x="16274" y="113"/>
                  </a:cubicBezTo>
                  <a:cubicBezTo>
                    <a:pt x="15947" y="152"/>
                    <a:pt x="15619" y="192"/>
                    <a:pt x="15259" y="231"/>
                  </a:cubicBezTo>
                  <a:cubicBezTo>
                    <a:pt x="14899" y="271"/>
                    <a:pt x="14506" y="310"/>
                    <a:pt x="14155" y="340"/>
                  </a:cubicBezTo>
                  <a:cubicBezTo>
                    <a:pt x="13805" y="370"/>
                    <a:pt x="13496" y="390"/>
                    <a:pt x="13168" y="419"/>
                  </a:cubicBezTo>
                  <a:cubicBezTo>
                    <a:pt x="12841" y="449"/>
                    <a:pt x="12495" y="489"/>
                    <a:pt x="12153" y="518"/>
                  </a:cubicBezTo>
                  <a:cubicBezTo>
                    <a:pt x="11812" y="548"/>
                    <a:pt x="11475" y="568"/>
                    <a:pt x="11134" y="578"/>
                  </a:cubicBezTo>
                  <a:cubicBezTo>
                    <a:pt x="10792" y="587"/>
                    <a:pt x="10446" y="587"/>
                    <a:pt x="10100" y="587"/>
                  </a:cubicBezTo>
                  <a:cubicBezTo>
                    <a:pt x="9754" y="587"/>
                    <a:pt x="9408" y="587"/>
                    <a:pt x="9029" y="587"/>
                  </a:cubicBezTo>
                  <a:cubicBezTo>
                    <a:pt x="8650" y="587"/>
                    <a:pt x="8238" y="587"/>
                    <a:pt x="7822" y="587"/>
                  </a:cubicBezTo>
                  <a:cubicBezTo>
                    <a:pt x="7406" y="587"/>
                    <a:pt x="6985" y="587"/>
                    <a:pt x="6597" y="637"/>
                  </a:cubicBezTo>
                  <a:cubicBezTo>
                    <a:pt x="6209" y="686"/>
                    <a:pt x="5853" y="785"/>
                    <a:pt x="5568" y="894"/>
                  </a:cubicBezTo>
                  <a:cubicBezTo>
                    <a:pt x="5282" y="1003"/>
                    <a:pt x="5067" y="1121"/>
                    <a:pt x="4852" y="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737367" y="6265484"/>
              <a:ext cx="636354" cy="31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3" y="19711"/>
                    <a:pt x="3686" y="17823"/>
                    <a:pt x="5587" y="15816"/>
                  </a:cubicBezTo>
                  <a:cubicBezTo>
                    <a:pt x="7488" y="13810"/>
                    <a:pt x="9446" y="11685"/>
                    <a:pt x="11549" y="9738"/>
                  </a:cubicBezTo>
                  <a:cubicBezTo>
                    <a:pt x="13651" y="7790"/>
                    <a:pt x="15898" y="6020"/>
                    <a:pt x="17597" y="4426"/>
                  </a:cubicBezTo>
                  <a:cubicBezTo>
                    <a:pt x="19296" y="2833"/>
                    <a:pt x="20448" y="1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246449" y="6230116"/>
              <a:ext cx="170768" cy="21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36" fill="norm" stroke="1" extrusionOk="0">
                  <a:moveTo>
                    <a:pt x="0" y="986"/>
                  </a:moveTo>
                  <a:cubicBezTo>
                    <a:pt x="4614" y="311"/>
                    <a:pt x="9227" y="-364"/>
                    <a:pt x="12897" y="227"/>
                  </a:cubicBezTo>
                  <a:cubicBezTo>
                    <a:pt x="16567" y="817"/>
                    <a:pt x="19293" y="2673"/>
                    <a:pt x="20447" y="5036"/>
                  </a:cubicBezTo>
                  <a:cubicBezTo>
                    <a:pt x="21600" y="7398"/>
                    <a:pt x="21181" y="10267"/>
                    <a:pt x="19608" y="13052"/>
                  </a:cubicBezTo>
                  <a:cubicBezTo>
                    <a:pt x="18035" y="15836"/>
                    <a:pt x="15309" y="18536"/>
                    <a:pt x="12582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689351" y="5985489"/>
              <a:ext cx="45818" cy="24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00"/>
                    <a:pt x="4800" y="9000"/>
                    <a:pt x="8400" y="12600"/>
                  </a:cubicBezTo>
                  <a:cubicBezTo>
                    <a:pt x="12000" y="16200"/>
                    <a:pt x="16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772172" y="6120621"/>
              <a:ext cx="66256" cy="5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159" fill="norm" stroke="1" extrusionOk="0">
                  <a:moveTo>
                    <a:pt x="10638" y="7223"/>
                  </a:moveTo>
                  <a:cubicBezTo>
                    <a:pt x="8004" y="7223"/>
                    <a:pt x="5370" y="7223"/>
                    <a:pt x="3263" y="9314"/>
                  </a:cubicBezTo>
                  <a:cubicBezTo>
                    <a:pt x="1156" y="11404"/>
                    <a:pt x="-425" y="15585"/>
                    <a:pt x="102" y="18024"/>
                  </a:cubicBezTo>
                  <a:cubicBezTo>
                    <a:pt x="629" y="20462"/>
                    <a:pt x="3263" y="21159"/>
                    <a:pt x="5897" y="21159"/>
                  </a:cubicBezTo>
                  <a:cubicBezTo>
                    <a:pt x="8531" y="21159"/>
                    <a:pt x="11165" y="20462"/>
                    <a:pt x="13536" y="19069"/>
                  </a:cubicBezTo>
                  <a:cubicBezTo>
                    <a:pt x="15907" y="17675"/>
                    <a:pt x="18014" y="15585"/>
                    <a:pt x="19331" y="12449"/>
                  </a:cubicBezTo>
                  <a:cubicBezTo>
                    <a:pt x="20648" y="9314"/>
                    <a:pt x="21175" y="5133"/>
                    <a:pt x="19595" y="2695"/>
                  </a:cubicBezTo>
                  <a:cubicBezTo>
                    <a:pt x="18014" y="256"/>
                    <a:pt x="14326" y="-441"/>
                    <a:pt x="11429" y="256"/>
                  </a:cubicBezTo>
                  <a:cubicBezTo>
                    <a:pt x="8531" y="953"/>
                    <a:pt x="6424" y="3043"/>
                    <a:pt x="7478" y="4785"/>
                  </a:cubicBezTo>
                  <a:cubicBezTo>
                    <a:pt x="8531" y="6527"/>
                    <a:pt x="12746" y="7920"/>
                    <a:pt x="16960" y="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122870" y="5957049"/>
              <a:ext cx="167199" cy="25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63" fill="norm" stroke="1" extrusionOk="0">
                  <a:moveTo>
                    <a:pt x="17570" y="3709"/>
                  </a:moveTo>
                  <a:cubicBezTo>
                    <a:pt x="17352" y="2413"/>
                    <a:pt x="17133" y="1117"/>
                    <a:pt x="16152" y="469"/>
                  </a:cubicBezTo>
                  <a:cubicBezTo>
                    <a:pt x="15170" y="-179"/>
                    <a:pt x="13424" y="-179"/>
                    <a:pt x="11024" y="613"/>
                  </a:cubicBezTo>
                  <a:cubicBezTo>
                    <a:pt x="8624" y="1405"/>
                    <a:pt x="5570" y="2989"/>
                    <a:pt x="3388" y="5077"/>
                  </a:cubicBezTo>
                  <a:cubicBezTo>
                    <a:pt x="1206" y="7165"/>
                    <a:pt x="-103" y="9757"/>
                    <a:pt x="6" y="12205"/>
                  </a:cubicBezTo>
                  <a:cubicBezTo>
                    <a:pt x="115" y="14653"/>
                    <a:pt x="1642" y="16957"/>
                    <a:pt x="4806" y="18541"/>
                  </a:cubicBezTo>
                  <a:cubicBezTo>
                    <a:pt x="7970" y="20125"/>
                    <a:pt x="12770" y="20989"/>
                    <a:pt x="15824" y="21205"/>
                  </a:cubicBezTo>
                  <a:cubicBezTo>
                    <a:pt x="18879" y="21421"/>
                    <a:pt x="20188" y="20989"/>
                    <a:pt x="21497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285761" y="6126182"/>
              <a:ext cx="83963" cy="5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39" fill="norm" stroke="1" extrusionOk="0">
                  <a:moveTo>
                    <a:pt x="15051" y="6228"/>
                  </a:moveTo>
                  <a:cubicBezTo>
                    <a:pt x="13357" y="4376"/>
                    <a:pt x="11663" y="2525"/>
                    <a:pt x="9545" y="1290"/>
                  </a:cubicBezTo>
                  <a:cubicBezTo>
                    <a:pt x="7427" y="56"/>
                    <a:pt x="4886" y="-561"/>
                    <a:pt x="3192" y="673"/>
                  </a:cubicBezTo>
                  <a:cubicBezTo>
                    <a:pt x="1498" y="1908"/>
                    <a:pt x="651" y="4993"/>
                    <a:pt x="228" y="8079"/>
                  </a:cubicBezTo>
                  <a:cubicBezTo>
                    <a:pt x="-196" y="11165"/>
                    <a:pt x="-196" y="14250"/>
                    <a:pt x="1710" y="16719"/>
                  </a:cubicBezTo>
                  <a:cubicBezTo>
                    <a:pt x="3616" y="19188"/>
                    <a:pt x="7428" y="21039"/>
                    <a:pt x="11028" y="21039"/>
                  </a:cubicBezTo>
                  <a:cubicBezTo>
                    <a:pt x="14628" y="21039"/>
                    <a:pt x="18016" y="19188"/>
                    <a:pt x="19710" y="16719"/>
                  </a:cubicBezTo>
                  <a:cubicBezTo>
                    <a:pt x="21404" y="14250"/>
                    <a:pt x="21404" y="11165"/>
                    <a:pt x="19498" y="8696"/>
                  </a:cubicBezTo>
                  <a:cubicBezTo>
                    <a:pt x="17592" y="6227"/>
                    <a:pt x="13780" y="4376"/>
                    <a:pt x="9969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9422430" y="6074508"/>
              <a:ext cx="108605" cy="12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077"/>
                  </a:moveTo>
                  <a:cubicBezTo>
                    <a:pt x="0" y="6580"/>
                    <a:pt x="0" y="10082"/>
                    <a:pt x="844" y="10082"/>
                  </a:cubicBezTo>
                  <a:cubicBezTo>
                    <a:pt x="1688" y="10082"/>
                    <a:pt x="3375" y="6580"/>
                    <a:pt x="6244" y="4098"/>
                  </a:cubicBezTo>
                  <a:cubicBezTo>
                    <a:pt x="9113" y="1617"/>
                    <a:pt x="13163" y="158"/>
                    <a:pt x="15694" y="12"/>
                  </a:cubicBezTo>
                  <a:cubicBezTo>
                    <a:pt x="18225" y="-134"/>
                    <a:pt x="19238" y="1034"/>
                    <a:pt x="20081" y="4098"/>
                  </a:cubicBezTo>
                  <a:cubicBezTo>
                    <a:pt x="20925" y="7163"/>
                    <a:pt x="21600" y="12125"/>
                    <a:pt x="21600" y="15336"/>
                  </a:cubicBezTo>
                  <a:cubicBezTo>
                    <a:pt x="21600" y="18547"/>
                    <a:pt x="20925" y="20007"/>
                    <a:pt x="20588" y="20736"/>
                  </a:cubicBezTo>
                  <a:cubicBezTo>
                    <a:pt x="20250" y="21466"/>
                    <a:pt x="20250" y="21466"/>
                    <a:pt x="2025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9569003" y="6051670"/>
              <a:ext cx="57934" cy="1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0" h="21600" fill="norm" stroke="1" extrusionOk="0">
                  <a:moveTo>
                    <a:pt x="19629" y="5214"/>
                  </a:moveTo>
                  <a:cubicBezTo>
                    <a:pt x="19629" y="3972"/>
                    <a:pt x="19629" y="2731"/>
                    <a:pt x="17586" y="1738"/>
                  </a:cubicBezTo>
                  <a:cubicBezTo>
                    <a:pt x="15543" y="745"/>
                    <a:pt x="11456" y="0"/>
                    <a:pt x="8246" y="0"/>
                  </a:cubicBezTo>
                  <a:cubicBezTo>
                    <a:pt x="5035" y="0"/>
                    <a:pt x="2700" y="745"/>
                    <a:pt x="1240" y="1738"/>
                  </a:cubicBezTo>
                  <a:cubicBezTo>
                    <a:pt x="-219" y="2731"/>
                    <a:pt x="-803" y="3972"/>
                    <a:pt x="1824" y="5462"/>
                  </a:cubicBezTo>
                  <a:cubicBezTo>
                    <a:pt x="4451" y="6952"/>
                    <a:pt x="10289" y="8690"/>
                    <a:pt x="14375" y="10800"/>
                  </a:cubicBezTo>
                  <a:cubicBezTo>
                    <a:pt x="18462" y="12910"/>
                    <a:pt x="20797" y="15393"/>
                    <a:pt x="19629" y="17255"/>
                  </a:cubicBezTo>
                  <a:cubicBezTo>
                    <a:pt x="18462" y="19117"/>
                    <a:pt x="13792" y="20359"/>
                    <a:pt x="9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9671880" y="6128032"/>
              <a:ext cx="10183" cy="5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692243" y="6027633"/>
              <a:ext cx="15273" cy="3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763515" y="6049820"/>
              <a:ext cx="53647" cy="1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948" fill="norm" stroke="1" extrusionOk="0">
                  <a:moveTo>
                    <a:pt x="18225" y="3158"/>
                  </a:moveTo>
                  <a:cubicBezTo>
                    <a:pt x="15525" y="2219"/>
                    <a:pt x="12825" y="1280"/>
                    <a:pt x="9787" y="654"/>
                  </a:cubicBezTo>
                  <a:cubicBezTo>
                    <a:pt x="6750" y="28"/>
                    <a:pt x="3375" y="-285"/>
                    <a:pt x="2025" y="341"/>
                  </a:cubicBezTo>
                  <a:cubicBezTo>
                    <a:pt x="675" y="967"/>
                    <a:pt x="1350" y="2532"/>
                    <a:pt x="4387" y="4567"/>
                  </a:cubicBezTo>
                  <a:cubicBezTo>
                    <a:pt x="7425" y="6602"/>
                    <a:pt x="12825" y="9106"/>
                    <a:pt x="16200" y="11141"/>
                  </a:cubicBezTo>
                  <a:cubicBezTo>
                    <a:pt x="19575" y="13176"/>
                    <a:pt x="20925" y="14741"/>
                    <a:pt x="21263" y="16463"/>
                  </a:cubicBezTo>
                  <a:cubicBezTo>
                    <a:pt x="21600" y="18185"/>
                    <a:pt x="20925" y="20063"/>
                    <a:pt x="17212" y="20689"/>
                  </a:cubicBezTo>
                  <a:cubicBezTo>
                    <a:pt x="13500" y="21315"/>
                    <a:pt x="6750" y="20689"/>
                    <a:pt x="0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906931" y="5944763"/>
              <a:ext cx="34763" cy="22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7986" y="0"/>
                  </a:moveTo>
                  <a:cubicBezTo>
                    <a:pt x="11814" y="5120"/>
                    <a:pt x="5643" y="10240"/>
                    <a:pt x="2557" y="13520"/>
                  </a:cubicBezTo>
                  <a:cubicBezTo>
                    <a:pt x="-529" y="16800"/>
                    <a:pt x="-529" y="18240"/>
                    <a:pt x="1014" y="19280"/>
                  </a:cubicBezTo>
                  <a:cubicBezTo>
                    <a:pt x="2557" y="20320"/>
                    <a:pt x="5643" y="20960"/>
                    <a:pt x="9243" y="21280"/>
                  </a:cubicBezTo>
                  <a:cubicBezTo>
                    <a:pt x="12843" y="21600"/>
                    <a:pt x="16957" y="21600"/>
                    <a:pt x="2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880604" y="6072071"/>
              <a:ext cx="274564" cy="10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55" fill="norm" stroke="1" extrusionOk="0">
                  <a:moveTo>
                    <a:pt x="0" y="5055"/>
                  </a:moveTo>
                  <a:cubicBezTo>
                    <a:pt x="1333" y="4043"/>
                    <a:pt x="2667" y="3030"/>
                    <a:pt x="4000" y="2693"/>
                  </a:cubicBezTo>
                  <a:cubicBezTo>
                    <a:pt x="5333" y="2355"/>
                    <a:pt x="6667" y="2693"/>
                    <a:pt x="7667" y="3030"/>
                  </a:cubicBezTo>
                  <a:cubicBezTo>
                    <a:pt x="8667" y="3368"/>
                    <a:pt x="9333" y="3705"/>
                    <a:pt x="9667" y="3030"/>
                  </a:cubicBezTo>
                  <a:cubicBezTo>
                    <a:pt x="10000" y="2355"/>
                    <a:pt x="10000" y="667"/>
                    <a:pt x="9667" y="161"/>
                  </a:cubicBezTo>
                  <a:cubicBezTo>
                    <a:pt x="9333" y="-345"/>
                    <a:pt x="8667" y="330"/>
                    <a:pt x="8200" y="2355"/>
                  </a:cubicBezTo>
                  <a:cubicBezTo>
                    <a:pt x="7733" y="4380"/>
                    <a:pt x="7467" y="7755"/>
                    <a:pt x="7533" y="10961"/>
                  </a:cubicBezTo>
                  <a:cubicBezTo>
                    <a:pt x="7600" y="14167"/>
                    <a:pt x="8000" y="17205"/>
                    <a:pt x="8533" y="18892"/>
                  </a:cubicBezTo>
                  <a:cubicBezTo>
                    <a:pt x="9067" y="20580"/>
                    <a:pt x="9733" y="20917"/>
                    <a:pt x="10333" y="20580"/>
                  </a:cubicBezTo>
                  <a:cubicBezTo>
                    <a:pt x="10933" y="20242"/>
                    <a:pt x="11467" y="19230"/>
                    <a:pt x="11933" y="17880"/>
                  </a:cubicBezTo>
                  <a:cubicBezTo>
                    <a:pt x="12400" y="16530"/>
                    <a:pt x="12800" y="14842"/>
                    <a:pt x="13200" y="13155"/>
                  </a:cubicBezTo>
                  <a:cubicBezTo>
                    <a:pt x="13600" y="11467"/>
                    <a:pt x="14000" y="9780"/>
                    <a:pt x="14333" y="9780"/>
                  </a:cubicBezTo>
                  <a:cubicBezTo>
                    <a:pt x="14667" y="9780"/>
                    <a:pt x="14933" y="11467"/>
                    <a:pt x="14933" y="13324"/>
                  </a:cubicBezTo>
                  <a:cubicBezTo>
                    <a:pt x="14933" y="15180"/>
                    <a:pt x="14667" y="17205"/>
                    <a:pt x="14600" y="17374"/>
                  </a:cubicBezTo>
                  <a:cubicBezTo>
                    <a:pt x="14533" y="17543"/>
                    <a:pt x="14667" y="15855"/>
                    <a:pt x="15267" y="13324"/>
                  </a:cubicBezTo>
                  <a:cubicBezTo>
                    <a:pt x="15867" y="10792"/>
                    <a:pt x="16933" y="7417"/>
                    <a:pt x="18000" y="5055"/>
                  </a:cubicBezTo>
                  <a:cubicBezTo>
                    <a:pt x="19067" y="2692"/>
                    <a:pt x="20133" y="1343"/>
                    <a:pt x="20733" y="1511"/>
                  </a:cubicBezTo>
                  <a:cubicBezTo>
                    <a:pt x="21333" y="1680"/>
                    <a:pt x="21467" y="3368"/>
                    <a:pt x="21533" y="6236"/>
                  </a:cubicBezTo>
                  <a:cubicBezTo>
                    <a:pt x="21600" y="9105"/>
                    <a:pt x="21600" y="13155"/>
                    <a:pt x="21400" y="15855"/>
                  </a:cubicBezTo>
                  <a:cubicBezTo>
                    <a:pt x="21200" y="18555"/>
                    <a:pt x="20800" y="19905"/>
                    <a:pt x="204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0220371" y="5898945"/>
              <a:ext cx="57317" cy="26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48" fill="norm" stroke="1" extrusionOk="0">
                  <a:moveTo>
                    <a:pt x="13439" y="0"/>
                  </a:moveTo>
                  <a:cubicBezTo>
                    <a:pt x="12822" y="3008"/>
                    <a:pt x="12205" y="6015"/>
                    <a:pt x="9737" y="9228"/>
                  </a:cubicBezTo>
                  <a:cubicBezTo>
                    <a:pt x="7268" y="12440"/>
                    <a:pt x="2948" y="15858"/>
                    <a:pt x="1096" y="17909"/>
                  </a:cubicBezTo>
                  <a:cubicBezTo>
                    <a:pt x="-755" y="19959"/>
                    <a:pt x="-138" y="20643"/>
                    <a:pt x="2022" y="21053"/>
                  </a:cubicBezTo>
                  <a:cubicBezTo>
                    <a:pt x="4182" y="21463"/>
                    <a:pt x="7885" y="21600"/>
                    <a:pt x="11279" y="21532"/>
                  </a:cubicBezTo>
                  <a:cubicBezTo>
                    <a:pt x="14674" y="21463"/>
                    <a:pt x="17759" y="21190"/>
                    <a:pt x="20845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0211507" y="6087306"/>
              <a:ext cx="106908" cy="1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638443" y="6606569"/>
              <a:ext cx="203634" cy="24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3172"/>
                  </a:moveTo>
                  <a:cubicBezTo>
                    <a:pt x="0" y="2417"/>
                    <a:pt x="0" y="1662"/>
                    <a:pt x="540" y="1057"/>
                  </a:cubicBezTo>
                  <a:cubicBezTo>
                    <a:pt x="1080" y="453"/>
                    <a:pt x="2160" y="0"/>
                    <a:pt x="4140" y="0"/>
                  </a:cubicBezTo>
                  <a:cubicBezTo>
                    <a:pt x="6120" y="0"/>
                    <a:pt x="9000" y="453"/>
                    <a:pt x="10800" y="2039"/>
                  </a:cubicBezTo>
                  <a:cubicBezTo>
                    <a:pt x="12600" y="3625"/>
                    <a:pt x="13320" y="6344"/>
                    <a:pt x="12060" y="9516"/>
                  </a:cubicBezTo>
                  <a:cubicBezTo>
                    <a:pt x="10800" y="12688"/>
                    <a:pt x="7560" y="16313"/>
                    <a:pt x="5400" y="18428"/>
                  </a:cubicBezTo>
                  <a:cubicBezTo>
                    <a:pt x="3240" y="20543"/>
                    <a:pt x="2160" y="21147"/>
                    <a:pt x="2070" y="21373"/>
                  </a:cubicBezTo>
                  <a:cubicBezTo>
                    <a:pt x="1980" y="21600"/>
                    <a:pt x="2880" y="21449"/>
                    <a:pt x="6300" y="20996"/>
                  </a:cubicBezTo>
                  <a:cubicBezTo>
                    <a:pt x="9720" y="20543"/>
                    <a:pt x="15660" y="19787"/>
                    <a:pt x="21600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872620" y="6777511"/>
              <a:ext cx="64485" cy="4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15347" y="3290"/>
                  </a:moveTo>
                  <a:cubicBezTo>
                    <a:pt x="12505" y="1747"/>
                    <a:pt x="9663" y="204"/>
                    <a:pt x="7105" y="590"/>
                  </a:cubicBezTo>
                  <a:cubicBezTo>
                    <a:pt x="4547" y="976"/>
                    <a:pt x="2274" y="3290"/>
                    <a:pt x="1137" y="6762"/>
                  </a:cubicBezTo>
                  <a:cubicBezTo>
                    <a:pt x="0" y="10233"/>
                    <a:pt x="0" y="14862"/>
                    <a:pt x="1421" y="17562"/>
                  </a:cubicBezTo>
                  <a:cubicBezTo>
                    <a:pt x="2842" y="20262"/>
                    <a:pt x="5684" y="21033"/>
                    <a:pt x="8526" y="21033"/>
                  </a:cubicBezTo>
                  <a:cubicBezTo>
                    <a:pt x="11368" y="21033"/>
                    <a:pt x="14211" y="20262"/>
                    <a:pt x="16768" y="17947"/>
                  </a:cubicBezTo>
                  <a:cubicBezTo>
                    <a:pt x="19326" y="15633"/>
                    <a:pt x="21600" y="11776"/>
                    <a:pt x="21600" y="8305"/>
                  </a:cubicBezTo>
                  <a:cubicBezTo>
                    <a:pt x="21600" y="4833"/>
                    <a:pt x="19326" y="1747"/>
                    <a:pt x="15347" y="590"/>
                  </a:cubicBezTo>
                  <a:cubicBezTo>
                    <a:pt x="11368" y="-567"/>
                    <a:pt x="5684" y="204"/>
                    <a:pt x="0" y="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241512" y="6527546"/>
              <a:ext cx="150374" cy="30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07" fill="norm" stroke="1" extrusionOk="0">
                  <a:moveTo>
                    <a:pt x="6944" y="11223"/>
                  </a:moveTo>
                  <a:cubicBezTo>
                    <a:pt x="5003" y="13953"/>
                    <a:pt x="3061" y="16682"/>
                    <a:pt x="1848" y="18463"/>
                  </a:cubicBezTo>
                  <a:cubicBezTo>
                    <a:pt x="634" y="20243"/>
                    <a:pt x="149" y="21074"/>
                    <a:pt x="27" y="21192"/>
                  </a:cubicBezTo>
                  <a:cubicBezTo>
                    <a:pt x="-94" y="21311"/>
                    <a:pt x="149" y="20718"/>
                    <a:pt x="1484" y="18700"/>
                  </a:cubicBezTo>
                  <a:cubicBezTo>
                    <a:pt x="2818" y="16682"/>
                    <a:pt x="5245" y="13241"/>
                    <a:pt x="7551" y="10036"/>
                  </a:cubicBezTo>
                  <a:cubicBezTo>
                    <a:pt x="9857" y="6832"/>
                    <a:pt x="12041" y="3865"/>
                    <a:pt x="13740" y="2085"/>
                  </a:cubicBezTo>
                  <a:cubicBezTo>
                    <a:pt x="15439" y="304"/>
                    <a:pt x="16652" y="-289"/>
                    <a:pt x="17623" y="126"/>
                  </a:cubicBezTo>
                  <a:cubicBezTo>
                    <a:pt x="18594" y="542"/>
                    <a:pt x="19322" y="1966"/>
                    <a:pt x="19807" y="4518"/>
                  </a:cubicBezTo>
                  <a:cubicBezTo>
                    <a:pt x="20292" y="7069"/>
                    <a:pt x="20535" y="10748"/>
                    <a:pt x="20778" y="13359"/>
                  </a:cubicBezTo>
                  <a:cubicBezTo>
                    <a:pt x="21021" y="15970"/>
                    <a:pt x="21263" y="17513"/>
                    <a:pt x="21506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300249" y="6688023"/>
              <a:ext cx="142545" cy="5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327"/>
                    <a:pt x="1029" y="15054"/>
                    <a:pt x="3857" y="12109"/>
                  </a:cubicBezTo>
                  <a:cubicBezTo>
                    <a:pt x="6686" y="9164"/>
                    <a:pt x="11829" y="6545"/>
                    <a:pt x="15171" y="4582"/>
                  </a:cubicBezTo>
                  <a:cubicBezTo>
                    <a:pt x="18514" y="2618"/>
                    <a:pt x="200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490307" y="6538575"/>
              <a:ext cx="212119" cy="2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3456" y="7983"/>
                  </a:moveTo>
                  <a:cubicBezTo>
                    <a:pt x="2765" y="10882"/>
                    <a:pt x="2074" y="13782"/>
                    <a:pt x="1728" y="15739"/>
                  </a:cubicBezTo>
                  <a:cubicBezTo>
                    <a:pt x="1382" y="17696"/>
                    <a:pt x="1382" y="18711"/>
                    <a:pt x="1210" y="19653"/>
                  </a:cubicBezTo>
                  <a:cubicBezTo>
                    <a:pt x="1037" y="20595"/>
                    <a:pt x="691" y="21465"/>
                    <a:pt x="432" y="21465"/>
                  </a:cubicBezTo>
                  <a:cubicBezTo>
                    <a:pt x="173" y="21465"/>
                    <a:pt x="0" y="20595"/>
                    <a:pt x="0" y="17841"/>
                  </a:cubicBezTo>
                  <a:cubicBezTo>
                    <a:pt x="0" y="15086"/>
                    <a:pt x="173" y="10448"/>
                    <a:pt x="432" y="7693"/>
                  </a:cubicBezTo>
                  <a:cubicBezTo>
                    <a:pt x="691" y="4939"/>
                    <a:pt x="1037" y="4069"/>
                    <a:pt x="1469" y="3344"/>
                  </a:cubicBezTo>
                  <a:cubicBezTo>
                    <a:pt x="1901" y="2619"/>
                    <a:pt x="2419" y="2039"/>
                    <a:pt x="2938" y="2039"/>
                  </a:cubicBezTo>
                  <a:cubicBezTo>
                    <a:pt x="3456" y="2039"/>
                    <a:pt x="3974" y="2619"/>
                    <a:pt x="5011" y="5011"/>
                  </a:cubicBezTo>
                  <a:cubicBezTo>
                    <a:pt x="6048" y="7403"/>
                    <a:pt x="7603" y="11607"/>
                    <a:pt x="8554" y="14144"/>
                  </a:cubicBezTo>
                  <a:cubicBezTo>
                    <a:pt x="9504" y="16681"/>
                    <a:pt x="9850" y="17551"/>
                    <a:pt x="10282" y="18276"/>
                  </a:cubicBezTo>
                  <a:cubicBezTo>
                    <a:pt x="10714" y="19001"/>
                    <a:pt x="11232" y="19580"/>
                    <a:pt x="11923" y="19653"/>
                  </a:cubicBezTo>
                  <a:cubicBezTo>
                    <a:pt x="12614" y="19725"/>
                    <a:pt x="13478" y="19291"/>
                    <a:pt x="14602" y="17406"/>
                  </a:cubicBezTo>
                  <a:cubicBezTo>
                    <a:pt x="15725" y="15521"/>
                    <a:pt x="17107" y="12187"/>
                    <a:pt x="18058" y="9433"/>
                  </a:cubicBezTo>
                  <a:cubicBezTo>
                    <a:pt x="19008" y="6678"/>
                    <a:pt x="19526" y="4504"/>
                    <a:pt x="20045" y="2982"/>
                  </a:cubicBezTo>
                  <a:cubicBezTo>
                    <a:pt x="20563" y="1460"/>
                    <a:pt x="21082" y="590"/>
                    <a:pt x="21341" y="227"/>
                  </a:cubicBezTo>
                  <a:cubicBezTo>
                    <a:pt x="21600" y="-135"/>
                    <a:pt x="21600" y="10"/>
                    <a:pt x="21600" y="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Drawing"/>
          <p:cNvGrpSpPr/>
          <p:nvPr/>
        </p:nvGrpSpPr>
        <p:grpSpPr>
          <a:xfrm>
            <a:off x="1162049" y="1874965"/>
            <a:ext cx="11141870" cy="7319836"/>
            <a:chOff x="0" y="0"/>
            <a:chExt cx="11141868" cy="7319834"/>
          </a:xfrm>
        </p:grpSpPr>
        <p:sp>
          <p:nvSpPr>
            <p:cNvPr id="256" name="Line"/>
            <p:cNvSpPr/>
            <p:nvPr/>
          </p:nvSpPr>
          <p:spPr>
            <a:xfrm>
              <a:off x="371739" y="51100"/>
              <a:ext cx="174337" cy="70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08" fill="norm" stroke="1" extrusionOk="0">
                  <a:moveTo>
                    <a:pt x="10894" y="6110"/>
                  </a:moveTo>
                  <a:cubicBezTo>
                    <a:pt x="11145" y="7653"/>
                    <a:pt x="11396" y="9196"/>
                    <a:pt x="11648" y="11221"/>
                  </a:cubicBezTo>
                  <a:cubicBezTo>
                    <a:pt x="11899" y="13246"/>
                    <a:pt x="12150" y="15753"/>
                    <a:pt x="12276" y="17393"/>
                  </a:cubicBezTo>
                  <a:cubicBezTo>
                    <a:pt x="12401" y="19032"/>
                    <a:pt x="12401" y="19803"/>
                    <a:pt x="12276" y="20414"/>
                  </a:cubicBezTo>
                  <a:cubicBezTo>
                    <a:pt x="12150" y="21025"/>
                    <a:pt x="11899" y="21475"/>
                    <a:pt x="11522" y="21507"/>
                  </a:cubicBezTo>
                  <a:cubicBezTo>
                    <a:pt x="11145" y="21539"/>
                    <a:pt x="10643" y="21153"/>
                    <a:pt x="9764" y="19835"/>
                  </a:cubicBezTo>
                  <a:cubicBezTo>
                    <a:pt x="8885" y="18518"/>
                    <a:pt x="7629" y="16268"/>
                    <a:pt x="6248" y="14018"/>
                  </a:cubicBezTo>
                  <a:cubicBezTo>
                    <a:pt x="4866" y="11768"/>
                    <a:pt x="3359" y="9518"/>
                    <a:pt x="2229" y="7364"/>
                  </a:cubicBezTo>
                  <a:cubicBezTo>
                    <a:pt x="1099" y="5210"/>
                    <a:pt x="345" y="3153"/>
                    <a:pt x="94" y="1932"/>
                  </a:cubicBezTo>
                  <a:cubicBezTo>
                    <a:pt x="-157" y="710"/>
                    <a:pt x="94" y="325"/>
                    <a:pt x="848" y="132"/>
                  </a:cubicBezTo>
                  <a:cubicBezTo>
                    <a:pt x="1601" y="-61"/>
                    <a:pt x="2857" y="-61"/>
                    <a:pt x="5871" y="260"/>
                  </a:cubicBezTo>
                  <a:cubicBezTo>
                    <a:pt x="8885" y="582"/>
                    <a:pt x="13657" y="1225"/>
                    <a:pt x="16796" y="2253"/>
                  </a:cubicBezTo>
                  <a:cubicBezTo>
                    <a:pt x="19936" y="3282"/>
                    <a:pt x="21443" y="4696"/>
                    <a:pt x="20313" y="5853"/>
                  </a:cubicBezTo>
                  <a:cubicBezTo>
                    <a:pt x="19183" y="7010"/>
                    <a:pt x="15415" y="7910"/>
                    <a:pt x="12150" y="8360"/>
                  </a:cubicBezTo>
                  <a:cubicBezTo>
                    <a:pt x="8885" y="8810"/>
                    <a:pt x="6122" y="8810"/>
                    <a:pt x="3359" y="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09600" y="411034"/>
              <a:ext cx="127000" cy="27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0"/>
                  </a:moveTo>
                  <a:cubicBezTo>
                    <a:pt x="4680" y="3463"/>
                    <a:pt x="9360" y="6925"/>
                    <a:pt x="12060" y="9811"/>
                  </a:cubicBezTo>
                  <a:cubicBezTo>
                    <a:pt x="14760" y="12696"/>
                    <a:pt x="15480" y="15005"/>
                    <a:pt x="15480" y="16901"/>
                  </a:cubicBezTo>
                  <a:cubicBezTo>
                    <a:pt x="15480" y="18797"/>
                    <a:pt x="14760" y="20281"/>
                    <a:pt x="13500" y="20940"/>
                  </a:cubicBezTo>
                  <a:cubicBezTo>
                    <a:pt x="12240" y="21600"/>
                    <a:pt x="10440" y="21435"/>
                    <a:pt x="9180" y="20281"/>
                  </a:cubicBezTo>
                  <a:cubicBezTo>
                    <a:pt x="7920" y="19127"/>
                    <a:pt x="7200" y="16983"/>
                    <a:pt x="7740" y="14263"/>
                  </a:cubicBezTo>
                  <a:cubicBezTo>
                    <a:pt x="8280" y="11542"/>
                    <a:pt x="10080" y="8244"/>
                    <a:pt x="12600" y="6101"/>
                  </a:cubicBezTo>
                  <a:cubicBezTo>
                    <a:pt x="15120" y="3957"/>
                    <a:pt x="18360" y="2968"/>
                    <a:pt x="21600" y="1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11136" y="181767"/>
              <a:ext cx="149314" cy="48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2" fill="norm" stroke="1" extrusionOk="0">
                  <a:moveTo>
                    <a:pt x="21461" y="2002"/>
                  </a:moveTo>
                  <a:cubicBezTo>
                    <a:pt x="19940" y="1345"/>
                    <a:pt x="18419" y="687"/>
                    <a:pt x="16746" y="312"/>
                  </a:cubicBezTo>
                  <a:cubicBezTo>
                    <a:pt x="15072" y="-64"/>
                    <a:pt x="13247" y="-158"/>
                    <a:pt x="10965" y="359"/>
                  </a:cubicBezTo>
                  <a:cubicBezTo>
                    <a:pt x="8684" y="875"/>
                    <a:pt x="5946" y="2002"/>
                    <a:pt x="3816" y="3974"/>
                  </a:cubicBezTo>
                  <a:cubicBezTo>
                    <a:pt x="1686" y="5946"/>
                    <a:pt x="165" y="8764"/>
                    <a:pt x="13" y="11581"/>
                  </a:cubicBezTo>
                  <a:cubicBezTo>
                    <a:pt x="-139" y="14399"/>
                    <a:pt x="1078" y="17216"/>
                    <a:pt x="3360" y="18859"/>
                  </a:cubicBezTo>
                  <a:cubicBezTo>
                    <a:pt x="5641" y="20503"/>
                    <a:pt x="8988" y="20972"/>
                    <a:pt x="12334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206500" y="258634"/>
              <a:ext cx="25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2903"/>
                    <a:pt x="0" y="5806"/>
                    <a:pt x="0" y="9116"/>
                  </a:cubicBezTo>
                  <a:cubicBezTo>
                    <a:pt x="0" y="12426"/>
                    <a:pt x="5400" y="16142"/>
                    <a:pt x="9900" y="18290"/>
                  </a:cubicBezTo>
                  <a:cubicBezTo>
                    <a:pt x="14400" y="20439"/>
                    <a:pt x="180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81100" y="259814"/>
              <a:ext cx="216206" cy="38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04" fill="norm" stroke="1" extrusionOk="0">
                  <a:moveTo>
                    <a:pt x="0" y="1714"/>
                  </a:moveTo>
                  <a:cubicBezTo>
                    <a:pt x="617" y="1121"/>
                    <a:pt x="1234" y="527"/>
                    <a:pt x="2057" y="231"/>
                  </a:cubicBezTo>
                  <a:cubicBezTo>
                    <a:pt x="2880" y="-66"/>
                    <a:pt x="3909" y="-66"/>
                    <a:pt x="5760" y="171"/>
                  </a:cubicBezTo>
                  <a:cubicBezTo>
                    <a:pt x="7611" y="409"/>
                    <a:pt x="10286" y="883"/>
                    <a:pt x="13166" y="2367"/>
                  </a:cubicBezTo>
                  <a:cubicBezTo>
                    <a:pt x="16046" y="3850"/>
                    <a:pt x="19131" y="6343"/>
                    <a:pt x="20366" y="8894"/>
                  </a:cubicBezTo>
                  <a:cubicBezTo>
                    <a:pt x="21600" y="11446"/>
                    <a:pt x="20983" y="14057"/>
                    <a:pt x="19234" y="16134"/>
                  </a:cubicBezTo>
                  <a:cubicBezTo>
                    <a:pt x="17486" y="18211"/>
                    <a:pt x="14606" y="19754"/>
                    <a:pt x="11931" y="20585"/>
                  </a:cubicBezTo>
                  <a:cubicBezTo>
                    <a:pt x="9257" y="21415"/>
                    <a:pt x="6789" y="21534"/>
                    <a:pt x="5451" y="21297"/>
                  </a:cubicBezTo>
                  <a:cubicBezTo>
                    <a:pt x="4114" y="21059"/>
                    <a:pt x="3909" y="20466"/>
                    <a:pt x="4011" y="19872"/>
                  </a:cubicBezTo>
                  <a:cubicBezTo>
                    <a:pt x="4114" y="19279"/>
                    <a:pt x="4526" y="18686"/>
                    <a:pt x="4937" y="18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466850" y="201484"/>
              <a:ext cx="14436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5172" y="1964"/>
                    <a:pt x="10344" y="3927"/>
                    <a:pt x="14451" y="6358"/>
                  </a:cubicBezTo>
                  <a:cubicBezTo>
                    <a:pt x="18558" y="8790"/>
                    <a:pt x="21600" y="11688"/>
                    <a:pt x="20535" y="14166"/>
                  </a:cubicBezTo>
                  <a:cubicBezTo>
                    <a:pt x="19470" y="16644"/>
                    <a:pt x="14299" y="18701"/>
                    <a:pt x="10496" y="19870"/>
                  </a:cubicBezTo>
                  <a:cubicBezTo>
                    <a:pt x="6693" y="21039"/>
                    <a:pt x="4259" y="21319"/>
                    <a:pt x="1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076450" y="504167"/>
              <a:ext cx="2222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139950" y="65868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8720"/>
                    <a:pt x="10017" y="15840"/>
                    <a:pt x="13617" y="12240"/>
                  </a:cubicBezTo>
                  <a:cubicBezTo>
                    <a:pt x="17217" y="8640"/>
                    <a:pt x="1940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631810" y="171471"/>
              <a:ext cx="149362" cy="58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36" fill="norm" stroke="1" extrusionOk="0">
                  <a:moveTo>
                    <a:pt x="1368" y="9226"/>
                  </a:moveTo>
                  <a:cubicBezTo>
                    <a:pt x="777" y="11394"/>
                    <a:pt x="185" y="13562"/>
                    <a:pt x="333" y="15459"/>
                  </a:cubicBezTo>
                  <a:cubicBezTo>
                    <a:pt x="481" y="17355"/>
                    <a:pt x="1368" y="18981"/>
                    <a:pt x="1812" y="20026"/>
                  </a:cubicBezTo>
                  <a:cubicBezTo>
                    <a:pt x="2256" y="21071"/>
                    <a:pt x="2256" y="21536"/>
                    <a:pt x="2108" y="21536"/>
                  </a:cubicBezTo>
                  <a:cubicBezTo>
                    <a:pt x="1960" y="21536"/>
                    <a:pt x="1664" y="21071"/>
                    <a:pt x="1221" y="19484"/>
                  </a:cubicBezTo>
                  <a:cubicBezTo>
                    <a:pt x="777" y="17897"/>
                    <a:pt x="185" y="15188"/>
                    <a:pt x="37" y="12633"/>
                  </a:cubicBezTo>
                  <a:cubicBezTo>
                    <a:pt x="-111" y="10078"/>
                    <a:pt x="185" y="7678"/>
                    <a:pt x="925" y="5781"/>
                  </a:cubicBezTo>
                  <a:cubicBezTo>
                    <a:pt x="1664" y="3884"/>
                    <a:pt x="2848" y="2491"/>
                    <a:pt x="4179" y="1601"/>
                  </a:cubicBezTo>
                  <a:cubicBezTo>
                    <a:pt x="5511" y="710"/>
                    <a:pt x="6990" y="323"/>
                    <a:pt x="8470" y="130"/>
                  </a:cubicBezTo>
                  <a:cubicBezTo>
                    <a:pt x="9949" y="-64"/>
                    <a:pt x="11429" y="-64"/>
                    <a:pt x="13500" y="284"/>
                  </a:cubicBezTo>
                  <a:cubicBezTo>
                    <a:pt x="15571" y="633"/>
                    <a:pt x="18234" y="1330"/>
                    <a:pt x="19714" y="2181"/>
                  </a:cubicBezTo>
                  <a:cubicBezTo>
                    <a:pt x="21193" y="3033"/>
                    <a:pt x="21489" y="4039"/>
                    <a:pt x="19270" y="5046"/>
                  </a:cubicBezTo>
                  <a:cubicBezTo>
                    <a:pt x="17051" y="6052"/>
                    <a:pt x="12316" y="7059"/>
                    <a:pt x="9505" y="7755"/>
                  </a:cubicBezTo>
                  <a:cubicBezTo>
                    <a:pt x="6694" y="8452"/>
                    <a:pt x="5807" y="8839"/>
                    <a:pt x="4919" y="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755900" y="480884"/>
              <a:ext cx="19050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33"/>
                  </a:moveTo>
                  <a:cubicBezTo>
                    <a:pt x="1200" y="4614"/>
                    <a:pt x="2400" y="4194"/>
                    <a:pt x="3960" y="4928"/>
                  </a:cubicBezTo>
                  <a:cubicBezTo>
                    <a:pt x="5520" y="5662"/>
                    <a:pt x="7440" y="7550"/>
                    <a:pt x="8640" y="10171"/>
                  </a:cubicBezTo>
                  <a:cubicBezTo>
                    <a:pt x="9840" y="12792"/>
                    <a:pt x="10320" y="16148"/>
                    <a:pt x="10200" y="18350"/>
                  </a:cubicBezTo>
                  <a:cubicBezTo>
                    <a:pt x="10080" y="20551"/>
                    <a:pt x="9360" y="21600"/>
                    <a:pt x="8880" y="21600"/>
                  </a:cubicBezTo>
                  <a:cubicBezTo>
                    <a:pt x="8400" y="21600"/>
                    <a:pt x="8160" y="20551"/>
                    <a:pt x="8880" y="17406"/>
                  </a:cubicBezTo>
                  <a:cubicBezTo>
                    <a:pt x="9600" y="14260"/>
                    <a:pt x="11280" y="9017"/>
                    <a:pt x="13560" y="5767"/>
                  </a:cubicBezTo>
                  <a:cubicBezTo>
                    <a:pt x="15840" y="2517"/>
                    <a:pt x="18720" y="12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172065" y="242049"/>
              <a:ext cx="142636" cy="45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85" fill="norm" stroke="1" extrusionOk="0">
                  <a:moveTo>
                    <a:pt x="21095" y="183"/>
                  </a:moveTo>
                  <a:cubicBezTo>
                    <a:pt x="19530" y="-16"/>
                    <a:pt x="17965" y="-215"/>
                    <a:pt x="15617" y="532"/>
                  </a:cubicBezTo>
                  <a:cubicBezTo>
                    <a:pt x="13269" y="1278"/>
                    <a:pt x="10138" y="2970"/>
                    <a:pt x="7008" y="5409"/>
                  </a:cubicBezTo>
                  <a:cubicBezTo>
                    <a:pt x="3878" y="7848"/>
                    <a:pt x="747" y="11033"/>
                    <a:pt x="121" y="13770"/>
                  </a:cubicBezTo>
                  <a:cubicBezTo>
                    <a:pt x="-505" y="16508"/>
                    <a:pt x="1373" y="18797"/>
                    <a:pt x="4034" y="19991"/>
                  </a:cubicBezTo>
                  <a:cubicBezTo>
                    <a:pt x="6695" y="21186"/>
                    <a:pt x="10138" y="21285"/>
                    <a:pt x="1358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393016" y="241190"/>
              <a:ext cx="156634" cy="43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008"/>
                  </a:moveTo>
                  <a:cubicBezTo>
                    <a:pt x="19849" y="2082"/>
                    <a:pt x="18097" y="1156"/>
                    <a:pt x="15324" y="590"/>
                  </a:cubicBezTo>
                  <a:cubicBezTo>
                    <a:pt x="12551" y="25"/>
                    <a:pt x="8757" y="-181"/>
                    <a:pt x="6422" y="179"/>
                  </a:cubicBezTo>
                  <a:cubicBezTo>
                    <a:pt x="4086" y="539"/>
                    <a:pt x="3211" y="1465"/>
                    <a:pt x="3649" y="3110"/>
                  </a:cubicBezTo>
                  <a:cubicBezTo>
                    <a:pt x="4086" y="4756"/>
                    <a:pt x="5838" y="7122"/>
                    <a:pt x="6859" y="8613"/>
                  </a:cubicBezTo>
                  <a:cubicBezTo>
                    <a:pt x="7881" y="10105"/>
                    <a:pt x="8173" y="10722"/>
                    <a:pt x="8173" y="11288"/>
                  </a:cubicBezTo>
                  <a:cubicBezTo>
                    <a:pt x="8173" y="11853"/>
                    <a:pt x="7881" y="12368"/>
                    <a:pt x="6859" y="12779"/>
                  </a:cubicBezTo>
                  <a:cubicBezTo>
                    <a:pt x="5838" y="13190"/>
                    <a:pt x="4086" y="13499"/>
                    <a:pt x="2627" y="13499"/>
                  </a:cubicBezTo>
                  <a:cubicBezTo>
                    <a:pt x="1168" y="13499"/>
                    <a:pt x="0" y="13190"/>
                    <a:pt x="0" y="12830"/>
                  </a:cubicBezTo>
                  <a:cubicBezTo>
                    <a:pt x="0" y="12470"/>
                    <a:pt x="1168" y="12059"/>
                    <a:pt x="2335" y="12059"/>
                  </a:cubicBezTo>
                  <a:cubicBezTo>
                    <a:pt x="3503" y="12059"/>
                    <a:pt x="4670" y="12470"/>
                    <a:pt x="5400" y="13242"/>
                  </a:cubicBezTo>
                  <a:cubicBezTo>
                    <a:pt x="6130" y="14013"/>
                    <a:pt x="6422" y="15145"/>
                    <a:pt x="6130" y="16225"/>
                  </a:cubicBezTo>
                  <a:cubicBezTo>
                    <a:pt x="5838" y="17305"/>
                    <a:pt x="4962" y="18333"/>
                    <a:pt x="4524" y="19156"/>
                  </a:cubicBezTo>
                  <a:cubicBezTo>
                    <a:pt x="4086" y="19979"/>
                    <a:pt x="4086" y="20596"/>
                    <a:pt x="5108" y="20956"/>
                  </a:cubicBezTo>
                  <a:cubicBezTo>
                    <a:pt x="6130" y="21316"/>
                    <a:pt x="8173" y="21419"/>
                    <a:pt x="9924" y="21368"/>
                  </a:cubicBezTo>
                  <a:cubicBezTo>
                    <a:pt x="11676" y="21316"/>
                    <a:pt x="13135" y="21110"/>
                    <a:pt x="14595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632200" y="334834"/>
              <a:ext cx="2222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3456"/>
                    <a:pt x="5349" y="6912"/>
                    <a:pt x="8229" y="10224"/>
                  </a:cubicBezTo>
                  <a:cubicBezTo>
                    <a:pt x="11109" y="13536"/>
                    <a:pt x="14194" y="16704"/>
                    <a:pt x="16457" y="18576"/>
                  </a:cubicBezTo>
                  <a:cubicBezTo>
                    <a:pt x="18720" y="20448"/>
                    <a:pt x="2016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657600" y="315784"/>
              <a:ext cx="1778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171"/>
                    <a:pt x="15429" y="4343"/>
                    <a:pt x="12471" y="6914"/>
                  </a:cubicBezTo>
                  <a:cubicBezTo>
                    <a:pt x="9514" y="9486"/>
                    <a:pt x="6686" y="12457"/>
                    <a:pt x="4629" y="14971"/>
                  </a:cubicBezTo>
                  <a:cubicBezTo>
                    <a:pt x="2571" y="17486"/>
                    <a:pt x="1286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917950" y="557084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076700" y="63963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95800" y="633284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124450" y="277684"/>
              <a:ext cx="2540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3537"/>
                    <a:pt x="6120" y="7074"/>
                    <a:pt x="8820" y="10168"/>
                  </a:cubicBezTo>
                  <a:cubicBezTo>
                    <a:pt x="11520" y="13263"/>
                    <a:pt x="13860" y="15916"/>
                    <a:pt x="15930" y="17747"/>
                  </a:cubicBezTo>
                  <a:cubicBezTo>
                    <a:pt x="18000" y="19579"/>
                    <a:pt x="19800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110106" y="277684"/>
              <a:ext cx="274695" cy="43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7" fill="norm" stroke="1" extrusionOk="0">
                  <a:moveTo>
                    <a:pt x="21398" y="0"/>
                  </a:moveTo>
                  <a:cubicBezTo>
                    <a:pt x="18430" y="2845"/>
                    <a:pt x="15462" y="5690"/>
                    <a:pt x="12412" y="8482"/>
                  </a:cubicBezTo>
                  <a:cubicBezTo>
                    <a:pt x="9361" y="11274"/>
                    <a:pt x="6229" y="14014"/>
                    <a:pt x="4167" y="15910"/>
                  </a:cubicBezTo>
                  <a:cubicBezTo>
                    <a:pt x="2106" y="17807"/>
                    <a:pt x="1117" y="18860"/>
                    <a:pt x="540" y="19703"/>
                  </a:cubicBezTo>
                  <a:cubicBezTo>
                    <a:pt x="-37" y="20546"/>
                    <a:pt x="-202" y="21179"/>
                    <a:pt x="293" y="21389"/>
                  </a:cubicBezTo>
                  <a:cubicBezTo>
                    <a:pt x="787" y="21600"/>
                    <a:pt x="1942" y="21389"/>
                    <a:pt x="3096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423989" y="556599"/>
              <a:ext cx="144961" cy="12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27" fill="norm" stroke="1" extrusionOk="0">
                  <a:moveTo>
                    <a:pt x="3596" y="6455"/>
                  </a:moveTo>
                  <a:cubicBezTo>
                    <a:pt x="3282" y="9996"/>
                    <a:pt x="2969" y="13537"/>
                    <a:pt x="2343" y="16016"/>
                  </a:cubicBezTo>
                  <a:cubicBezTo>
                    <a:pt x="1717" y="18494"/>
                    <a:pt x="778" y="19911"/>
                    <a:pt x="309" y="19734"/>
                  </a:cubicBezTo>
                  <a:cubicBezTo>
                    <a:pt x="-161" y="19557"/>
                    <a:pt x="-161" y="17786"/>
                    <a:pt x="778" y="14776"/>
                  </a:cubicBezTo>
                  <a:cubicBezTo>
                    <a:pt x="1717" y="11766"/>
                    <a:pt x="3596" y="7517"/>
                    <a:pt x="5943" y="4684"/>
                  </a:cubicBezTo>
                  <a:cubicBezTo>
                    <a:pt x="8291" y="1852"/>
                    <a:pt x="11109" y="435"/>
                    <a:pt x="13300" y="81"/>
                  </a:cubicBezTo>
                  <a:cubicBezTo>
                    <a:pt x="15491" y="-273"/>
                    <a:pt x="17056" y="435"/>
                    <a:pt x="18309" y="4153"/>
                  </a:cubicBezTo>
                  <a:cubicBezTo>
                    <a:pt x="19561" y="7871"/>
                    <a:pt x="20500" y="14599"/>
                    <a:pt x="2143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708649" y="240395"/>
              <a:ext cx="105835" cy="54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32" fill="norm" stroke="1" extrusionOk="0">
                  <a:moveTo>
                    <a:pt x="0" y="1475"/>
                  </a:moveTo>
                  <a:cubicBezTo>
                    <a:pt x="0" y="1056"/>
                    <a:pt x="0" y="637"/>
                    <a:pt x="1059" y="344"/>
                  </a:cubicBezTo>
                  <a:cubicBezTo>
                    <a:pt x="2118" y="51"/>
                    <a:pt x="4235" y="-116"/>
                    <a:pt x="7835" y="93"/>
                  </a:cubicBezTo>
                  <a:cubicBezTo>
                    <a:pt x="11435" y="303"/>
                    <a:pt x="16518" y="889"/>
                    <a:pt x="19059" y="1726"/>
                  </a:cubicBezTo>
                  <a:cubicBezTo>
                    <a:pt x="21600" y="2563"/>
                    <a:pt x="21600" y="3651"/>
                    <a:pt x="19271" y="4782"/>
                  </a:cubicBezTo>
                  <a:cubicBezTo>
                    <a:pt x="16941" y="5912"/>
                    <a:pt x="12282" y="7084"/>
                    <a:pt x="9106" y="7921"/>
                  </a:cubicBezTo>
                  <a:cubicBezTo>
                    <a:pt x="5929" y="8758"/>
                    <a:pt x="4235" y="9261"/>
                    <a:pt x="3388" y="9721"/>
                  </a:cubicBezTo>
                  <a:cubicBezTo>
                    <a:pt x="2541" y="10182"/>
                    <a:pt x="2541" y="10600"/>
                    <a:pt x="4235" y="11270"/>
                  </a:cubicBezTo>
                  <a:cubicBezTo>
                    <a:pt x="5929" y="11940"/>
                    <a:pt x="9318" y="12861"/>
                    <a:pt x="12282" y="13949"/>
                  </a:cubicBezTo>
                  <a:cubicBezTo>
                    <a:pt x="15247" y="15037"/>
                    <a:pt x="17788" y="16293"/>
                    <a:pt x="19271" y="17340"/>
                  </a:cubicBezTo>
                  <a:cubicBezTo>
                    <a:pt x="20753" y="18386"/>
                    <a:pt x="21176" y="19224"/>
                    <a:pt x="21176" y="19851"/>
                  </a:cubicBezTo>
                  <a:cubicBezTo>
                    <a:pt x="21176" y="20479"/>
                    <a:pt x="20753" y="20898"/>
                    <a:pt x="19482" y="21149"/>
                  </a:cubicBezTo>
                  <a:cubicBezTo>
                    <a:pt x="18212" y="21400"/>
                    <a:pt x="16094" y="21484"/>
                    <a:pt x="14188" y="21400"/>
                  </a:cubicBezTo>
                  <a:cubicBezTo>
                    <a:pt x="12282" y="21317"/>
                    <a:pt x="10588" y="21065"/>
                    <a:pt x="9529" y="20605"/>
                  </a:cubicBezTo>
                  <a:cubicBezTo>
                    <a:pt x="8471" y="20144"/>
                    <a:pt x="8047" y="19475"/>
                    <a:pt x="7624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886450" y="220534"/>
              <a:ext cx="13123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6075" y="0"/>
                  </a:moveTo>
                  <a:cubicBezTo>
                    <a:pt x="10800" y="2595"/>
                    <a:pt x="15525" y="5191"/>
                    <a:pt x="18225" y="7786"/>
                  </a:cubicBezTo>
                  <a:cubicBezTo>
                    <a:pt x="20925" y="10381"/>
                    <a:pt x="21600" y="12977"/>
                    <a:pt x="20250" y="15195"/>
                  </a:cubicBezTo>
                  <a:cubicBezTo>
                    <a:pt x="18900" y="17414"/>
                    <a:pt x="15525" y="19256"/>
                    <a:pt x="11812" y="20260"/>
                  </a:cubicBezTo>
                  <a:cubicBezTo>
                    <a:pt x="8100" y="21265"/>
                    <a:pt x="405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120900" y="1836327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45" y="11375"/>
                    <a:pt x="8291" y="2735"/>
                    <a:pt x="11891" y="575"/>
                  </a:cubicBezTo>
                  <a:cubicBezTo>
                    <a:pt x="15491" y="-1585"/>
                    <a:pt x="185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184400" y="1935034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952750" y="1585117"/>
              <a:ext cx="103311" cy="48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98" fill="norm" stroke="1" extrusionOk="0">
                  <a:moveTo>
                    <a:pt x="2592" y="6952"/>
                  </a:moveTo>
                  <a:cubicBezTo>
                    <a:pt x="2592" y="9629"/>
                    <a:pt x="2592" y="12306"/>
                    <a:pt x="2808" y="14382"/>
                  </a:cubicBezTo>
                  <a:cubicBezTo>
                    <a:pt x="3024" y="16459"/>
                    <a:pt x="3456" y="17936"/>
                    <a:pt x="3888" y="19090"/>
                  </a:cubicBezTo>
                  <a:cubicBezTo>
                    <a:pt x="4320" y="20244"/>
                    <a:pt x="4752" y="21075"/>
                    <a:pt x="4752" y="21259"/>
                  </a:cubicBezTo>
                  <a:cubicBezTo>
                    <a:pt x="4752" y="21444"/>
                    <a:pt x="4320" y="20982"/>
                    <a:pt x="3672" y="19182"/>
                  </a:cubicBezTo>
                  <a:cubicBezTo>
                    <a:pt x="3024" y="17382"/>
                    <a:pt x="2160" y="14244"/>
                    <a:pt x="1944" y="11106"/>
                  </a:cubicBezTo>
                  <a:cubicBezTo>
                    <a:pt x="1728" y="7967"/>
                    <a:pt x="2160" y="4829"/>
                    <a:pt x="3240" y="2982"/>
                  </a:cubicBezTo>
                  <a:cubicBezTo>
                    <a:pt x="4320" y="1136"/>
                    <a:pt x="6048" y="582"/>
                    <a:pt x="7992" y="259"/>
                  </a:cubicBezTo>
                  <a:cubicBezTo>
                    <a:pt x="9936" y="-64"/>
                    <a:pt x="12096" y="-156"/>
                    <a:pt x="14688" y="398"/>
                  </a:cubicBezTo>
                  <a:cubicBezTo>
                    <a:pt x="17280" y="952"/>
                    <a:pt x="20304" y="2152"/>
                    <a:pt x="20952" y="3352"/>
                  </a:cubicBezTo>
                  <a:cubicBezTo>
                    <a:pt x="21600" y="4552"/>
                    <a:pt x="19872" y="5752"/>
                    <a:pt x="15984" y="6629"/>
                  </a:cubicBezTo>
                  <a:cubicBezTo>
                    <a:pt x="12096" y="7506"/>
                    <a:pt x="6048" y="8059"/>
                    <a:pt x="0" y="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041650" y="1820734"/>
              <a:ext cx="152400" cy="22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662"/>
                  </a:moveTo>
                  <a:cubicBezTo>
                    <a:pt x="1200" y="6056"/>
                    <a:pt x="2400" y="5450"/>
                    <a:pt x="3600" y="5450"/>
                  </a:cubicBezTo>
                  <a:cubicBezTo>
                    <a:pt x="4800" y="5450"/>
                    <a:pt x="6000" y="6056"/>
                    <a:pt x="7800" y="7974"/>
                  </a:cubicBezTo>
                  <a:cubicBezTo>
                    <a:pt x="9600" y="9892"/>
                    <a:pt x="12000" y="13121"/>
                    <a:pt x="13200" y="15544"/>
                  </a:cubicBezTo>
                  <a:cubicBezTo>
                    <a:pt x="14400" y="17966"/>
                    <a:pt x="14400" y="19581"/>
                    <a:pt x="13650" y="20490"/>
                  </a:cubicBezTo>
                  <a:cubicBezTo>
                    <a:pt x="12900" y="21398"/>
                    <a:pt x="11400" y="21600"/>
                    <a:pt x="10050" y="21095"/>
                  </a:cubicBezTo>
                  <a:cubicBezTo>
                    <a:pt x="8700" y="20591"/>
                    <a:pt x="7500" y="19379"/>
                    <a:pt x="7650" y="16452"/>
                  </a:cubicBezTo>
                  <a:cubicBezTo>
                    <a:pt x="7800" y="13525"/>
                    <a:pt x="9300" y="8882"/>
                    <a:pt x="11850" y="5854"/>
                  </a:cubicBezTo>
                  <a:cubicBezTo>
                    <a:pt x="14400" y="2826"/>
                    <a:pt x="18000" y="14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266917" y="1664085"/>
              <a:ext cx="149384" cy="37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1" fill="norm" stroke="1" extrusionOk="0">
                  <a:moveTo>
                    <a:pt x="21172" y="2041"/>
                  </a:moveTo>
                  <a:cubicBezTo>
                    <a:pt x="20272" y="1321"/>
                    <a:pt x="19372" y="601"/>
                    <a:pt x="18172" y="241"/>
                  </a:cubicBezTo>
                  <a:cubicBezTo>
                    <a:pt x="16972" y="-119"/>
                    <a:pt x="15472" y="-119"/>
                    <a:pt x="13222" y="541"/>
                  </a:cubicBezTo>
                  <a:cubicBezTo>
                    <a:pt x="10972" y="1201"/>
                    <a:pt x="7972" y="2521"/>
                    <a:pt x="5422" y="5281"/>
                  </a:cubicBezTo>
                  <a:cubicBezTo>
                    <a:pt x="2872" y="8041"/>
                    <a:pt x="772" y="12241"/>
                    <a:pt x="172" y="15181"/>
                  </a:cubicBezTo>
                  <a:cubicBezTo>
                    <a:pt x="-428" y="18121"/>
                    <a:pt x="472" y="19801"/>
                    <a:pt x="3922" y="20641"/>
                  </a:cubicBezTo>
                  <a:cubicBezTo>
                    <a:pt x="7372" y="21481"/>
                    <a:pt x="13372" y="21481"/>
                    <a:pt x="1937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517849" y="1692076"/>
              <a:ext cx="228651" cy="34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0" fill="norm" stroke="1" extrusionOk="0">
                  <a:moveTo>
                    <a:pt x="600" y="1684"/>
                  </a:moveTo>
                  <a:cubicBezTo>
                    <a:pt x="203" y="1025"/>
                    <a:pt x="-193" y="367"/>
                    <a:pt x="104" y="103"/>
                  </a:cubicBezTo>
                  <a:cubicBezTo>
                    <a:pt x="401" y="-160"/>
                    <a:pt x="1392" y="-28"/>
                    <a:pt x="3572" y="1816"/>
                  </a:cubicBezTo>
                  <a:cubicBezTo>
                    <a:pt x="5752" y="3660"/>
                    <a:pt x="9121" y="7216"/>
                    <a:pt x="12291" y="10772"/>
                  </a:cubicBezTo>
                  <a:cubicBezTo>
                    <a:pt x="15462" y="14328"/>
                    <a:pt x="18435" y="17884"/>
                    <a:pt x="2140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581364" y="1693734"/>
              <a:ext cx="152436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7" fill="norm" stroke="1" extrusionOk="0">
                  <a:moveTo>
                    <a:pt x="21309" y="0"/>
                  </a:moveTo>
                  <a:cubicBezTo>
                    <a:pt x="18942" y="2637"/>
                    <a:pt x="16575" y="5274"/>
                    <a:pt x="13616" y="8351"/>
                  </a:cubicBezTo>
                  <a:cubicBezTo>
                    <a:pt x="10657" y="11428"/>
                    <a:pt x="7106" y="14944"/>
                    <a:pt x="4887" y="16953"/>
                  </a:cubicBezTo>
                  <a:cubicBezTo>
                    <a:pt x="2668" y="18963"/>
                    <a:pt x="1780" y="19465"/>
                    <a:pt x="1041" y="20030"/>
                  </a:cubicBezTo>
                  <a:cubicBezTo>
                    <a:pt x="301" y="20595"/>
                    <a:pt x="-291" y="21223"/>
                    <a:pt x="153" y="21412"/>
                  </a:cubicBezTo>
                  <a:cubicBezTo>
                    <a:pt x="597" y="21600"/>
                    <a:pt x="2076" y="21349"/>
                    <a:pt x="3556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854450" y="1915984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48"/>
                    <a:pt x="0" y="11896"/>
                    <a:pt x="0" y="15496"/>
                  </a:cubicBezTo>
                  <a:cubicBezTo>
                    <a:pt x="0" y="19096"/>
                    <a:pt x="108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128495" y="1683581"/>
              <a:ext cx="195855" cy="3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72" fill="norm" stroke="1" extrusionOk="0">
                  <a:moveTo>
                    <a:pt x="3339" y="6078"/>
                  </a:moveTo>
                  <a:cubicBezTo>
                    <a:pt x="2879" y="9802"/>
                    <a:pt x="2419" y="13526"/>
                    <a:pt x="2190" y="15760"/>
                  </a:cubicBezTo>
                  <a:cubicBezTo>
                    <a:pt x="1960" y="17995"/>
                    <a:pt x="1960" y="18740"/>
                    <a:pt x="1960" y="19484"/>
                  </a:cubicBezTo>
                  <a:cubicBezTo>
                    <a:pt x="1960" y="20229"/>
                    <a:pt x="1960" y="20974"/>
                    <a:pt x="1730" y="20825"/>
                  </a:cubicBezTo>
                  <a:cubicBezTo>
                    <a:pt x="1500" y="20676"/>
                    <a:pt x="1041" y="19633"/>
                    <a:pt x="581" y="16729"/>
                  </a:cubicBezTo>
                  <a:cubicBezTo>
                    <a:pt x="122" y="13824"/>
                    <a:pt x="-338" y="9057"/>
                    <a:pt x="351" y="5854"/>
                  </a:cubicBezTo>
                  <a:cubicBezTo>
                    <a:pt x="1041" y="2651"/>
                    <a:pt x="2879" y="1013"/>
                    <a:pt x="5636" y="342"/>
                  </a:cubicBezTo>
                  <a:cubicBezTo>
                    <a:pt x="8394" y="-328"/>
                    <a:pt x="12071" y="-30"/>
                    <a:pt x="14713" y="1385"/>
                  </a:cubicBezTo>
                  <a:cubicBezTo>
                    <a:pt x="17356" y="2800"/>
                    <a:pt x="18964" y="5333"/>
                    <a:pt x="19883" y="8833"/>
                  </a:cubicBezTo>
                  <a:cubicBezTo>
                    <a:pt x="20802" y="12334"/>
                    <a:pt x="21032" y="16803"/>
                    <a:pt x="21262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514850" y="1712784"/>
              <a:ext cx="196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463"/>
                    <a:pt x="4645" y="4926"/>
                    <a:pt x="7316" y="7958"/>
                  </a:cubicBezTo>
                  <a:cubicBezTo>
                    <a:pt x="9987" y="10989"/>
                    <a:pt x="13006" y="14589"/>
                    <a:pt x="14865" y="16958"/>
                  </a:cubicBezTo>
                  <a:cubicBezTo>
                    <a:pt x="16723" y="19326"/>
                    <a:pt x="17419" y="20463"/>
                    <a:pt x="18348" y="21032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572000" y="1700084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057"/>
                    <a:pt x="13846" y="4114"/>
                    <a:pt x="10385" y="6980"/>
                  </a:cubicBezTo>
                  <a:cubicBezTo>
                    <a:pt x="6923" y="9845"/>
                    <a:pt x="3877" y="13518"/>
                    <a:pt x="2215" y="16090"/>
                  </a:cubicBezTo>
                  <a:cubicBezTo>
                    <a:pt x="554" y="18661"/>
                    <a:pt x="277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768850" y="1903234"/>
              <a:ext cx="133350" cy="13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975"/>
                  </a:moveTo>
                  <a:cubicBezTo>
                    <a:pt x="1714" y="330"/>
                    <a:pt x="3429" y="-315"/>
                    <a:pt x="6000" y="169"/>
                  </a:cubicBezTo>
                  <a:cubicBezTo>
                    <a:pt x="8571" y="652"/>
                    <a:pt x="12000" y="2264"/>
                    <a:pt x="13714" y="3876"/>
                  </a:cubicBezTo>
                  <a:cubicBezTo>
                    <a:pt x="15429" y="5488"/>
                    <a:pt x="15429" y="7100"/>
                    <a:pt x="14057" y="9034"/>
                  </a:cubicBezTo>
                  <a:cubicBezTo>
                    <a:pt x="12686" y="10969"/>
                    <a:pt x="9943" y="13225"/>
                    <a:pt x="7543" y="15321"/>
                  </a:cubicBezTo>
                  <a:cubicBezTo>
                    <a:pt x="5143" y="17416"/>
                    <a:pt x="3086" y="19351"/>
                    <a:pt x="3429" y="20318"/>
                  </a:cubicBezTo>
                  <a:cubicBezTo>
                    <a:pt x="3771" y="21285"/>
                    <a:pt x="6514" y="21285"/>
                    <a:pt x="9943" y="20963"/>
                  </a:cubicBezTo>
                  <a:cubicBezTo>
                    <a:pt x="13371" y="20640"/>
                    <a:pt x="17486" y="19995"/>
                    <a:pt x="21600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226050" y="1935034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645150" y="1909634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2400"/>
                    <a:pt x="9095" y="4800"/>
                    <a:pt x="12032" y="7200"/>
                  </a:cubicBezTo>
                  <a:cubicBezTo>
                    <a:pt x="14968" y="9600"/>
                    <a:pt x="16295" y="12000"/>
                    <a:pt x="17621" y="14400"/>
                  </a:cubicBezTo>
                  <a:cubicBezTo>
                    <a:pt x="18947" y="16800"/>
                    <a:pt x="2027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62123" y="1664402"/>
              <a:ext cx="216477" cy="31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66" fill="norm" stroke="1" extrusionOk="0">
                  <a:moveTo>
                    <a:pt x="1944" y="4558"/>
                  </a:moveTo>
                  <a:cubicBezTo>
                    <a:pt x="1525" y="8563"/>
                    <a:pt x="1105" y="12568"/>
                    <a:pt x="896" y="14928"/>
                  </a:cubicBezTo>
                  <a:cubicBezTo>
                    <a:pt x="686" y="17289"/>
                    <a:pt x="686" y="18004"/>
                    <a:pt x="686" y="18934"/>
                  </a:cubicBezTo>
                  <a:cubicBezTo>
                    <a:pt x="686" y="19864"/>
                    <a:pt x="686" y="21008"/>
                    <a:pt x="476" y="21151"/>
                  </a:cubicBezTo>
                  <a:cubicBezTo>
                    <a:pt x="266" y="21294"/>
                    <a:pt x="-153" y="20436"/>
                    <a:pt x="57" y="17789"/>
                  </a:cubicBezTo>
                  <a:cubicBezTo>
                    <a:pt x="266" y="15143"/>
                    <a:pt x="1105" y="10709"/>
                    <a:pt x="2573" y="7490"/>
                  </a:cubicBezTo>
                  <a:cubicBezTo>
                    <a:pt x="4041" y="4271"/>
                    <a:pt x="6138" y="2269"/>
                    <a:pt x="8445" y="1124"/>
                  </a:cubicBezTo>
                  <a:cubicBezTo>
                    <a:pt x="10752" y="-20"/>
                    <a:pt x="13268" y="-306"/>
                    <a:pt x="15261" y="338"/>
                  </a:cubicBezTo>
                  <a:cubicBezTo>
                    <a:pt x="17253" y="981"/>
                    <a:pt x="18721" y="2555"/>
                    <a:pt x="19664" y="5845"/>
                  </a:cubicBezTo>
                  <a:cubicBezTo>
                    <a:pt x="20608" y="9135"/>
                    <a:pt x="21028" y="14142"/>
                    <a:pt x="21447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851650" y="1687384"/>
              <a:ext cx="254000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720" y="1697"/>
                    <a:pt x="1440" y="3394"/>
                    <a:pt x="3780" y="6326"/>
                  </a:cubicBezTo>
                  <a:cubicBezTo>
                    <a:pt x="6120" y="9257"/>
                    <a:pt x="10080" y="13423"/>
                    <a:pt x="12870" y="16200"/>
                  </a:cubicBezTo>
                  <a:cubicBezTo>
                    <a:pt x="15660" y="18977"/>
                    <a:pt x="17280" y="20366"/>
                    <a:pt x="18540" y="20983"/>
                  </a:cubicBezTo>
                  <a:cubicBezTo>
                    <a:pt x="19800" y="21600"/>
                    <a:pt x="20700" y="21446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934200" y="1687384"/>
              <a:ext cx="177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2133"/>
                    <a:pt x="15943" y="4267"/>
                    <a:pt x="12729" y="7200"/>
                  </a:cubicBezTo>
                  <a:cubicBezTo>
                    <a:pt x="9514" y="10133"/>
                    <a:pt x="5914" y="13867"/>
                    <a:pt x="3729" y="16400"/>
                  </a:cubicBezTo>
                  <a:cubicBezTo>
                    <a:pt x="1543" y="18933"/>
                    <a:pt x="771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153990" y="1887056"/>
              <a:ext cx="148510" cy="1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10" fill="norm" stroke="1" extrusionOk="0">
                  <a:moveTo>
                    <a:pt x="3091" y="6706"/>
                  </a:moveTo>
                  <a:cubicBezTo>
                    <a:pt x="3091" y="8482"/>
                    <a:pt x="3091" y="10257"/>
                    <a:pt x="2483" y="13068"/>
                  </a:cubicBezTo>
                  <a:cubicBezTo>
                    <a:pt x="1875" y="15879"/>
                    <a:pt x="658" y="19726"/>
                    <a:pt x="201" y="20465"/>
                  </a:cubicBezTo>
                  <a:cubicBezTo>
                    <a:pt x="-255" y="21205"/>
                    <a:pt x="49" y="18838"/>
                    <a:pt x="1266" y="15731"/>
                  </a:cubicBezTo>
                  <a:cubicBezTo>
                    <a:pt x="2483" y="12624"/>
                    <a:pt x="4613" y="8778"/>
                    <a:pt x="6590" y="5967"/>
                  </a:cubicBezTo>
                  <a:cubicBezTo>
                    <a:pt x="8568" y="3156"/>
                    <a:pt x="10393" y="1380"/>
                    <a:pt x="12066" y="493"/>
                  </a:cubicBezTo>
                  <a:cubicBezTo>
                    <a:pt x="13739" y="-395"/>
                    <a:pt x="15260" y="-395"/>
                    <a:pt x="16782" y="3156"/>
                  </a:cubicBezTo>
                  <a:cubicBezTo>
                    <a:pt x="18303" y="6706"/>
                    <a:pt x="19824" y="13808"/>
                    <a:pt x="21345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423150" y="1642934"/>
              <a:ext cx="6598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0" y="0"/>
                  </a:moveTo>
                  <a:cubicBezTo>
                    <a:pt x="3375" y="95"/>
                    <a:pt x="6750" y="189"/>
                    <a:pt x="10125" y="1089"/>
                  </a:cubicBezTo>
                  <a:cubicBezTo>
                    <a:pt x="13500" y="1989"/>
                    <a:pt x="16875" y="3695"/>
                    <a:pt x="17887" y="5305"/>
                  </a:cubicBezTo>
                  <a:cubicBezTo>
                    <a:pt x="18900" y="6916"/>
                    <a:pt x="17550" y="8432"/>
                    <a:pt x="15525" y="9663"/>
                  </a:cubicBezTo>
                  <a:cubicBezTo>
                    <a:pt x="13500" y="10895"/>
                    <a:pt x="10800" y="11842"/>
                    <a:pt x="11475" y="12884"/>
                  </a:cubicBezTo>
                  <a:cubicBezTo>
                    <a:pt x="12150" y="13926"/>
                    <a:pt x="16200" y="15063"/>
                    <a:pt x="18563" y="16105"/>
                  </a:cubicBezTo>
                  <a:cubicBezTo>
                    <a:pt x="20925" y="17147"/>
                    <a:pt x="21600" y="18095"/>
                    <a:pt x="20588" y="18995"/>
                  </a:cubicBezTo>
                  <a:cubicBezTo>
                    <a:pt x="19575" y="19895"/>
                    <a:pt x="16875" y="20747"/>
                    <a:pt x="1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302500" y="1674684"/>
              <a:ext cx="21794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0" y="0"/>
                  </a:moveTo>
                  <a:cubicBezTo>
                    <a:pt x="1038" y="0"/>
                    <a:pt x="2077" y="0"/>
                    <a:pt x="2908" y="237"/>
                  </a:cubicBezTo>
                  <a:cubicBezTo>
                    <a:pt x="3738" y="474"/>
                    <a:pt x="4362" y="947"/>
                    <a:pt x="6438" y="1895"/>
                  </a:cubicBezTo>
                  <a:cubicBezTo>
                    <a:pt x="8515" y="2842"/>
                    <a:pt x="12046" y="4263"/>
                    <a:pt x="14746" y="5921"/>
                  </a:cubicBezTo>
                  <a:cubicBezTo>
                    <a:pt x="17446" y="7579"/>
                    <a:pt x="19315" y="9474"/>
                    <a:pt x="20354" y="11179"/>
                  </a:cubicBezTo>
                  <a:cubicBezTo>
                    <a:pt x="21392" y="12884"/>
                    <a:pt x="21600" y="14400"/>
                    <a:pt x="21185" y="15584"/>
                  </a:cubicBezTo>
                  <a:cubicBezTo>
                    <a:pt x="20769" y="16768"/>
                    <a:pt x="19731" y="17621"/>
                    <a:pt x="17238" y="18521"/>
                  </a:cubicBezTo>
                  <a:cubicBezTo>
                    <a:pt x="14746" y="19421"/>
                    <a:pt x="10800" y="20368"/>
                    <a:pt x="8100" y="20889"/>
                  </a:cubicBezTo>
                  <a:cubicBezTo>
                    <a:pt x="5400" y="21411"/>
                    <a:pt x="3946" y="21505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241550" y="2995484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382" y="8400"/>
                  </a:cubicBezTo>
                  <a:cubicBezTo>
                    <a:pt x="18982" y="12000"/>
                    <a:pt x="2029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247900" y="3166934"/>
              <a:ext cx="1651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046" y="17280"/>
                    <a:pt x="6092" y="21600"/>
                    <a:pt x="9692" y="19440"/>
                  </a:cubicBezTo>
                  <a:cubicBezTo>
                    <a:pt x="13292" y="17280"/>
                    <a:pt x="1744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298700" y="2766884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296022" y="2633534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560"/>
                    <a:pt x="-1443" y="11520"/>
                    <a:pt x="1502" y="7920"/>
                  </a:cubicBezTo>
                  <a:cubicBezTo>
                    <a:pt x="4448" y="4320"/>
                    <a:pt x="12302" y="216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381250" y="2697034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387600" y="2654285"/>
              <a:ext cx="50800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0" y="16701"/>
                    <a:pt x="0" y="12381"/>
                    <a:pt x="450" y="8421"/>
                  </a:cubicBezTo>
                  <a:cubicBezTo>
                    <a:pt x="900" y="4461"/>
                    <a:pt x="1800" y="861"/>
                    <a:pt x="5400" y="141"/>
                  </a:cubicBezTo>
                  <a:cubicBezTo>
                    <a:pt x="9000" y="-579"/>
                    <a:pt x="15300" y="1581"/>
                    <a:pt x="2160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471856" y="2505429"/>
              <a:ext cx="125295" cy="3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41" fill="norm" stroke="1" extrusionOk="0">
                  <a:moveTo>
                    <a:pt x="15910" y="12284"/>
                  </a:moveTo>
                  <a:cubicBezTo>
                    <a:pt x="14470" y="11914"/>
                    <a:pt x="13030" y="11543"/>
                    <a:pt x="11050" y="11358"/>
                  </a:cubicBezTo>
                  <a:cubicBezTo>
                    <a:pt x="9070" y="11173"/>
                    <a:pt x="6550" y="11173"/>
                    <a:pt x="4390" y="12346"/>
                  </a:cubicBezTo>
                  <a:cubicBezTo>
                    <a:pt x="2230" y="13518"/>
                    <a:pt x="430" y="15863"/>
                    <a:pt x="70" y="17283"/>
                  </a:cubicBezTo>
                  <a:cubicBezTo>
                    <a:pt x="-290" y="18702"/>
                    <a:pt x="790" y="19196"/>
                    <a:pt x="2230" y="19504"/>
                  </a:cubicBezTo>
                  <a:cubicBezTo>
                    <a:pt x="3670" y="19813"/>
                    <a:pt x="5470" y="19936"/>
                    <a:pt x="7450" y="18826"/>
                  </a:cubicBezTo>
                  <a:cubicBezTo>
                    <a:pt x="9430" y="17715"/>
                    <a:pt x="11590" y="15370"/>
                    <a:pt x="13570" y="12407"/>
                  </a:cubicBezTo>
                  <a:cubicBezTo>
                    <a:pt x="15550" y="9445"/>
                    <a:pt x="17350" y="5866"/>
                    <a:pt x="18430" y="3520"/>
                  </a:cubicBezTo>
                  <a:cubicBezTo>
                    <a:pt x="19510" y="1175"/>
                    <a:pt x="19870" y="64"/>
                    <a:pt x="19510" y="3"/>
                  </a:cubicBezTo>
                  <a:cubicBezTo>
                    <a:pt x="19150" y="-59"/>
                    <a:pt x="18070" y="928"/>
                    <a:pt x="16990" y="3212"/>
                  </a:cubicBezTo>
                  <a:cubicBezTo>
                    <a:pt x="15910" y="5495"/>
                    <a:pt x="14830" y="9075"/>
                    <a:pt x="15550" y="12346"/>
                  </a:cubicBezTo>
                  <a:cubicBezTo>
                    <a:pt x="16270" y="15616"/>
                    <a:pt x="18790" y="18579"/>
                    <a:pt x="2131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403600" y="2843084"/>
              <a:ext cx="149996" cy="43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88" fill="norm" stroke="1" extrusionOk="0">
                  <a:moveTo>
                    <a:pt x="0" y="9874"/>
                  </a:moveTo>
                  <a:cubicBezTo>
                    <a:pt x="300" y="12343"/>
                    <a:pt x="600" y="14811"/>
                    <a:pt x="750" y="17126"/>
                  </a:cubicBezTo>
                  <a:cubicBezTo>
                    <a:pt x="900" y="19440"/>
                    <a:pt x="900" y="21600"/>
                    <a:pt x="1200" y="20829"/>
                  </a:cubicBezTo>
                  <a:cubicBezTo>
                    <a:pt x="1500" y="20057"/>
                    <a:pt x="2100" y="16354"/>
                    <a:pt x="3000" y="12960"/>
                  </a:cubicBezTo>
                  <a:cubicBezTo>
                    <a:pt x="3900" y="9566"/>
                    <a:pt x="5100" y="6480"/>
                    <a:pt x="6300" y="4474"/>
                  </a:cubicBezTo>
                  <a:cubicBezTo>
                    <a:pt x="7500" y="2469"/>
                    <a:pt x="8700" y="1543"/>
                    <a:pt x="9900" y="926"/>
                  </a:cubicBezTo>
                  <a:cubicBezTo>
                    <a:pt x="11100" y="309"/>
                    <a:pt x="12300" y="0"/>
                    <a:pt x="13500" y="0"/>
                  </a:cubicBezTo>
                  <a:cubicBezTo>
                    <a:pt x="14700" y="0"/>
                    <a:pt x="15900" y="309"/>
                    <a:pt x="17400" y="1080"/>
                  </a:cubicBezTo>
                  <a:cubicBezTo>
                    <a:pt x="18900" y="1851"/>
                    <a:pt x="20700" y="3086"/>
                    <a:pt x="21150" y="4320"/>
                  </a:cubicBezTo>
                  <a:cubicBezTo>
                    <a:pt x="21600" y="5554"/>
                    <a:pt x="20700" y="6789"/>
                    <a:pt x="17700" y="7817"/>
                  </a:cubicBezTo>
                  <a:cubicBezTo>
                    <a:pt x="14700" y="8846"/>
                    <a:pt x="9600" y="9669"/>
                    <a:pt x="4500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545001" y="3039934"/>
              <a:ext cx="157049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3" fill="norm" stroke="1" extrusionOk="0">
                  <a:moveTo>
                    <a:pt x="1496" y="7920"/>
                  </a:moveTo>
                  <a:cubicBezTo>
                    <a:pt x="632" y="5760"/>
                    <a:pt x="-232" y="3600"/>
                    <a:pt x="56" y="2640"/>
                  </a:cubicBezTo>
                  <a:cubicBezTo>
                    <a:pt x="344" y="1680"/>
                    <a:pt x="1784" y="1920"/>
                    <a:pt x="3944" y="3480"/>
                  </a:cubicBezTo>
                  <a:cubicBezTo>
                    <a:pt x="6104" y="5040"/>
                    <a:pt x="8984" y="7920"/>
                    <a:pt x="10712" y="10800"/>
                  </a:cubicBezTo>
                  <a:cubicBezTo>
                    <a:pt x="12440" y="13680"/>
                    <a:pt x="13016" y="16560"/>
                    <a:pt x="12440" y="18480"/>
                  </a:cubicBezTo>
                  <a:cubicBezTo>
                    <a:pt x="11864" y="20400"/>
                    <a:pt x="10136" y="21360"/>
                    <a:pt x="8696" y="21480"/>
                  </a:cubicBezTo>
                  <a:cubicBezTo>
                    <a:pt x="7256" y="21600"/>
                    <a:pt x="6104" y="20880"/>
                    <a:pt x="5384" y="18960"/>
                  </a:cubicBezTo>
                  <a:cubicBezTo>
                    <a:pt x="4664" y="17040"/>
                    <a:pt x="4376" y="13920"/>
                    <a:pt x="7112" y="10560"/>
                  </a:cubicBezTo>
                  <a:cubicBezTo>
                    <a:pt x="9848" y="7200"/>
                    <a:pt x="15608" y="360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812116" y="2890989"/>
              <a:ext cx="150284" cy="36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2391"/>
                  </a:moveTo>
                  <a:cubicBezTo>
                    <a:pt x="21296" y="1650"/>
                    <a:pt x="20992" y="909"/>
                    <a:pt x="19927" y="477"/>
                  </a:cubicBezTo>
                  <a:cubicBezTo>
                    <a:pt x="18862" y="45"/>
                    <a:pt x="17037" y="-78"/>
                    <a:pt x="15515" y="45"/>
                  </a:cubicBezTo>
                  <a:cubicBezTo>
                    <a:pt x="13994" y="169"/>
                    <a:pt x="12777" y="539"/>
                    <a:pt x="10648" y="2020"/>
                  </a:cubicBezTo>
                  <a:cubicBezTo>
                    <a:pt x="8518" y="3501"/>
                    <a:pt x="5476" y="6093"/>
                    <a:pt x="3346" y="9179"/>
                  </a:cubicBezTo>
                  <a:cubicBezTo>
                    <a:pt x="1217" y="12265"/>
                    <a:pt x="0" y="15844"/>
                    <a:pt x="0" y="18066"/>
                  </a:cubicBezTo>
                  <a:cubicBezTo>
                    <a:pt x="0" y="20288"/>
                    <a:pt x="1217" y="21152"/>
                    <a:pt x="4107" y="21337"/>
                  </a:cubicBezTo>
                  <a:cubicBezTo>
                    <a:pt x="6997" y="21522"/>
                    <a:pt x="11561" y="21028"/>
                    <a:pt x="16124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032249" y="2951034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830"/>
                    <a:pt x="5760" y="7660"/>
                    <a:pt x="8784" y="11030"/>
                  </a:cubicBezTo>
                  <a:cubicBezTo>
                    <a:pt x="11808" y="14400"/>
                    <a:pt x="14976" y="17311"/>
                    <a:pt x="17136" y="18996"/>
                  </a:cubicBezTo>
                  <a:cubicBezTo>
                    <a:pt x="19296" y="20681"/>
                    <a:pt x="20448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038600" y="2919284"/>
              <a:ext cx="184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2520"/>
                    <a:pt x="14648" y="5040"/>
                    <a:pt x="11421" y="7740"/>
                  </a:cubicBezTo>
                  <a:cubicBezTo>
                    <a:pt x="8193" y="10440"/>
                    <a:pt x="5214" y="13320"/>
                    <a:pt x="3352" y="15660"/>
                  </a:cubicBezTo>
                  <a:cubicBezTo>
                    <a:pt x="1490" y="18000"/>
                    <a:pt x="74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292600" y="323043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305300" y="3071684"/>
              <a:ext cx="39744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0634" fill="norm" stroke="1" extrusionOk="0">
                  <a:moveTo>
                    <a:pt x="9720" y="0"/>
                  </a:moveTo>
                  <a:cubicBezTo>
                    <a:pt x="6480" y="4800"/>
                    <a:pt x="3240" y="9600"/>
                    <a:pt x="5400" y="13800"/>
                  </a:cubicBezTo>
                  <a:cubicBezTo>
                    <a:pt x="7560" y="18000"/>
                    <a:pt x="15120" y="21600"/>
                    <a:pt x="18360" y="20400"/>
                  </a:cubicBezTo>
                  <a:cubicBezTo>
                    <a:pt x="21600" y="19200"/>
                    <a:pt x="20520" y="13200"/>
                    <a:pt x="16740" y="10800"/>
                  </a:cubicBezTo>
                  <a:cubicBezTo>
                    <a:pt x="12960" y="8400"/>
                    <a:pt x="6480" y="960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425950" y="2887534"/>
              <a:ext cx="10517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7624" y="0"/>
                  </a:moveTo>
                  <a:cubicBezTo>
                    <a:pt x="12282" y="3200"/>
                    <a:pt x="16941" y="6400"/>
                    <a:pt x="19271" y="9400"/>
                  </a:cubicBezTo>
                  <a:cubicBezTo>
                    <a:pt x="21600" y="12400"/>
                    <a:pt x="21600" y="15200"/>
                    <a:pt x="19482" y="17200"/>
                  </a:cubicBezTo>
                  <a:cubicBezTo>
                    <a:pt x="17365" y="19200"/>
                    <a:pt x="13129" y="20400"/>
                    <a:pt x="9529" y="21000"/>
                  </a:cubicBezTo>
                  <a:cubicBezTo>
                    <a:pt x="5929" y="21600"/>
                    <a:pt x="296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914105" y="2963734"/>
              <a:ext cx="8309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31" fill="norm" stroke="1" extrusionOk="0">
                  <a:moveTo>
                    <a:pt x="21199" y="0"/>
                  </a:moveTo>
                  <a:cubicBezTo>
                    <a:pt x="17419" y="3881"/>
                    <a:pt x="13639" y="7762"/>
                    <a:pt x="10399" y="10800"/>
                  </a:cubicBezTo>
                  <a:cubicBezTo>
                    <a:pt x="7159" y="13838"/>
                    <a:pt x="4459" y="16031"/>
                    <a:pt x="2569" y="17719"/>
                  </a:cubicBezTo>
                  <a:cubicBezTo>
                    <a:pt x="679" y="19406"/>
                    <a:pt x="-401" y="20588"/>
                    <a:pt x="139" y="21094"/>
                  </a:cubicBezTo>
                  <a:cubicBezTo>
                    <a:pt x="679" y="21600"/>
                    <a:pt x="2839" y="21431"/>
                    <a:pt x="4999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079750" y="2976434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0"/>
                    <a:pt x="7200" y="8320"/>
                    <a:pt x="3600" y="11920"/>
                  </a:cubicBezTo>
                  <a:cubicBezTo>
                    <a:pt x="0" y="15520"/>
                    <a:pt x="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863850" y="2951034"/>
              <a:ext cx="304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000"/>
                    <a:pt x="6600" y="10400"/>
                    <a:pt x="10200" y="6800"/>
                  </a:cubicBezTo>
                  <a:cubicBezTo>
                    <a:pt x="13800" y="3200"/>
                    <a:pt x="177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876550" y="3446334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882899" y="333838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965450" y="3414584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003550" y="3522534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168650" y="3420934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991213" y="2696556"/>
              <a:ext cx="104231" cy="15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1" fill="norm" stroke="1" extrusionOk="0">
                  <a:moveTo>
                    <a:pt x="2518" y="955"/>
                  </a:moveTo>
                  <a:cubicBezTo>
                    <a:pt x="1654" y="6576"/>
                    <a:pt x="790" y="12198"/>
                    <a:pt x="358" y="15749"/>
                  </a:cubicBezTo>
                  <a:cubicBezTo>
                    <a:pt x="-74" y="19300"/>
                    <a:pt x="-74" y="20779"/>
                    <a:pt x="142" y="19744"/>
                  </a:cubicBezTo>
                  <a:cubicBezTo>
                    <a:pt x="358" y="18708"/>
                    <a:pt x="790" y="15157"/>
                    <a:pt x="2086" y="11903"/>
                  </a:cubicBezTo>
                  <a:cubicBezTo>
                    <a:pt x="3382" y="8648"/>
                    <a:pt x="5542" y="5689"/>
                    <a:pt x="7270" y="3618"/>
                  </a:cubicBezTo>
                  <a:cubicBezTo>
                    <a:pt x="8998" y="1546"/>
                    <a:pt x="10294" y="363"/>
                    <a:pt x="12022" y="67"/>
                  </a:cubicBezTo>
                  <a:cubicBezTo>
                    <a:pt x="13750" y="-229"/>
                    <a:pt x="15910" y="363"/>
                    <a:pt x="17638" y="3766"/>
                  </a:cubicBezTo>
                  <a:cubicBezTo>
                    <a:pt x="19366" y="7168"/>
                    <a:pt x="20662" y="13382"/>
                    <a:pt x="21094" y="16785"/>
                  </a:cubicBezTo>
                  <a:cubicBezTo>
                    <a:pt x="21526" y="20187"/>
                    <a:pt x="21094" y="20779"/>
                    <a:pt x="20662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0" y="4246434"/>
              <a:ext cx="7188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254" y="5000"/>
                    <a:pt x="509" y="5200"/>
                    <a:pt x="760" y="5200"/>
                  </a:cubicBezTo>
                  <a:cubicBezTo>
                    <a:pt x="1011" y="5200"/>
                    <a:pt x="1259" y="5000"/>
                    <a:pt x="1520" y="4700"/>
                  </a:cubicBezTo>
                  <a:cubicBezTo>
                    <a:pt x="1781" y="4400"/>
                    <a:pt x="2054" y="4000"/>
                    <a:pt x="2318" y="3600"/>
                  </a:cubicBezTo>
                  <a:cubicBezTo>
                    <a:pt x="2582" y="3200"/>
                    <a:pt x="2837" y="2800"/>
                    <a:pt x="3063" y="2500"/>
                  </a:cubicBezTo>
                  <a:cubicBezTo>
                    <a:pt x="3288" y="2200"/>
                    <a:pt x="3486" y="2000"/>
                    <a:pt x="3695" y="1800"/>
                  </a:cubicBezTo>
                  <a:cubicBezTo>
                    <a:pt x="3905" y="1600"/>
                    <a:pt x="4128" y="1400"/>
                    <a:pt x="4357" y="1200"/>
                  </a:cubicBezTo>
                  <a:cubicBezTo>
                    <a:pt x="4586" y="1000"/>
                    <a:pt x="4821" y="800"/>
                    <a:pt x="5063" y="700"/>
                  </a:cubicBezTo>
                  <a:cubicBezTo>
                    <a:pt x="5305" y="600"/>
                    <a:pt x="5553" y="600"/>
                    <a:pt x="5810" y="500"/>
                  </a:cubicBezTo>
                  <a:cubicBezTo>
                    <a:pt x="6068" y="400"/>
                    <a:pt x="6335" y="200"/>
                    <a:pt x="6602" y="100"/>
                  </a:cubicBezTo>
                  <a:cubicBezTo>
                    <a:pt x="6869" y="0"/>
                    <a:pt x="7136" y="0"/>
                    <a:pt x="7353" y="0"/>
                  </a:cubicBezTo>
                  <a:cubicBezTo>
                    <a:pt x="7569" y="0"/>
                    <a:pt x="7734" y="0"/>
                    <a:pt x="7884" y="0"/>
                  </a:cubicBezTo>
                  <a:cubicBezTo>
                    <a:pt x="8033" y="0"/>
                    <a:pt x="8167" y="0"/>
                    <a:pt x="8313" y="0"/>
                  </a:cubicBezTo>
                  <a:cubicBezTo>
                    <a:pt x="8459" y="0"/>
                    <a:pt x="8618" y="0"/>
                    <a:pt x="8777" y="0"/>
                  </a:cubicBezTo>
                  <a:cubicBezTo>
                    <a:pt x="8936" y="0"/>
                    <a:pt x="9095" y="0"/>
                    <a:pt x="9251" y="0"/>
                  </a:cubicBezTo>
                  <a:cubicBezTo>
                    <a:pt x="9407" y="0"/>
                    <a:pt x="9560" y="0"/>
                    <a:pt x="9808" y="100"/>
                  </a:cubicBezTo>
                  <a:cubicBezTo>
                    <a:pt x="10056" y="200"/>
                    <a:pt x="10399" y="400"/>
                    <a:pt x="10641" y="600"/>
                  </a:cubicBezTo>
                  <a:cubicBezTo>
                    <a:pt x="10883" y="800"/>
                    <a:pt x="11023" y="1000"/>
                    <a:pt x="11182" y="1100"/>
                  </a:cubicBezTo>
                  <a:cubicBezTo>
                    <a:pt x="11341" y="1200"/>
                    <a:pt x="11519" y="1200"/>
                    <a:pt x="11697" y="1300"/>
                  </a:cubicBezTo>
                  <a:cubicBezTo>
                    <a:pt x="11875" y="1400"/>
                    <a:pt x="12053" y="1600"/>
                    <a:pt x="12231" y="1800"/>
                  </a:cubicBezTo>
                  <a:cubicBezTo>
                    <a:pt x="12409" y="2000"/>
                    <a:pt x="12587" y="2200"/>
                    <a:pt x="12743" y="2400"/>
                  </a:cubicBezTo>
                  <a:cubicBezTo>
                    <a:pt x="12899" y="2600"/>
                    <a:pt x="13033" y="2800"/>
                    <a:pt x="13198" y="3100"/>
                  </a:cubicBezTo>
                  <a:cubicBezTo>
                    <a:pt x="13363" y="3400"/>
                    <a:pt x="13560" y="3800"/>
                    <a:pt x="13824" y="4200"/>
                  </a:cubicBezTo>
                  <a:cubicBezTo>
                    <a:pt x="14088" y="4600"/>
                    <a:pt x="14419" y="5000"/>
                    <a:pt x="14667" y="5400"/>
                  </a:cubicBezTo>
                  <a:cubicBezTo>
                    <a:pt x="14915" y="5800"/>
                    <a:pt x="15081" y="6200"/>
                    <a:pt x="15243" y="6600"/>
                  </a:cubicBezTo>
                  <a:cubicBezTo>
                    <a:pt x="15405" y="7000"/>
                    <a:pt x="15564" y="7400"/>
                    <a:pt x="15736" y="7800"/>
                  </a:cubicBezTo>
                  <a:cubicBezTo>
                    <a:pt x="15907" y="8200"/>
                    <a:pt x="16092" y="8600"/>
                    <a:pt x="16267" y="8900"/>
                  </a:cubicBezTo>
                  <a:cubicBezTo>
                    <a:pt x="16442" y="9200"/>
                    <a:pt x="16607" y="9400"/>
                    <a:pt x="16757" y="9700"/>
                  </a:cubicBezTo>
                  <a:cubicBezTo>
                    <a:pt x="16906" y="10000"/>
                    <a:pt x="17040" y="10400"/>
                    <a:pt x="17265" y="11000"/>
                  </a:cubicBezTo>
                  <a:cubicBezTo>
                    <a:pt x="17491" y="11600"/>
                    <a:pt x="17809" y="12400"/>
                    <a:pt x="18108" y="13100"/>
                  </a:cubicBezTo>
                  <a:cubicBezTo>
                    <a:pt x="18407" y="13800"/>
                    <a:pt x="18687" y="14400"/>
                    <a:pt x="19021" y="15200"/>
                  </a:cubicBezTo>
                  <a:cubicBezTo>
                    <a:pt x="19355" y="16000"/>
                    <a:pt x="19743" y="17000"/>
                    <a:pt x="20096" y="17900"/>
                  </a:cubicBezTo>
                  <a:cubicBezTo>
                    <a:pt x="20449" y="18800"/>
                    <a:pt x="20767" y="19600"/>
                    <a:pt x="21012" y="20200"/>
                  </a:cubicBezTo>
                  <a:cubicBezTo>
                    <a:pt x="21257" y="20800"/>
                    <a:pt x="21428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71449" y="4836984"/>
              <a:ext cx="25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09"/>
                    <a:pt x="3600" y="8418"/>
                    <a:pt x="7200" y="12018"/>
                  </a:cubicBezTo>
                  <a:cubicBezTo>
                    <a:pt x="10800" y="15618"/>
                    <a:pt x="16200" y="18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52399" y="4816542"/>
              <a:ext cx="303520" cy="39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4" fill="norm" stroke="1" extrusionOk="0">
                  <a:moveTo>
                    <a:pt x="0" y="3826"/>
                  </a:moveTo>
                  <a:cubicBezTo>
                    <a:pt x="148" y="3144"/>
                    <a:pt x="296" y="2462"/>
                    <a:pt x="1036" y="1780"/>
                  </a:cubicBezTo>
                  <a:cubicBezTo>
                    <a:pt x="1775" y="1098"/>
                    <a:pt x="3107" y="415"/>
                    <a:pt x="5770" y="131"/>
                  </a:cubicBezTo>
                  <a:cubicBezTo>
                    <a:pt x="8433" y="-153"/>
                    <a:pt x="12427" y="-39"/>
                    <a:pt x="15460" y="1098"/>
                  </a:cubicBezTo>
                  <a:cubicBezTo>
                    <a:pt x="18493" y="2234"/>
                    <a:pt x="20564" y="4394"/>
                    <a:pt x="21082" y="7123"/>
                  </a:cubicBezTo>
                  <a:cubicBezTo>
                    <a:pt x="21600" y="9851"/>
                    <a:pt x="20564" y="13148"/>
                    <a:pt x="18567" y="15592"/>
                  </a:cubicBezTo>
                  <a:cubicBezTo>
                    <a:pt x="16570" y="18036"/>
                    <a:pt x="13611" y="19628"/>
                    <a:pt x="11170" y="20481"/>
                  </a:cubicBezTo>
                  <a:cubicBezTo>
                    <a:pt x="8729" y="21333"/>
                    <a:pt x="6805" y="21447"/>
                    <a:pt x="5548" y="21276"/>
                  </a:cubicBezTo>
                  <a:cubicBezTo>
                    <a:pt x="4290" y="21106"/>
                    <a:pt x="3699" y="20651"/>
                    <a:pt x="3107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15950" y="497668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22300" y="508463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223347" y="4702539"/>
              <a:ext cx="148254" cy="49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4" fill="norm" stroke="1" extrusionOk="0">
                  <a:moveTo>
                    <a:pt x="21308" y="1695"/>
                  </a:moveTo>
                  <a:cubicBezTo>
                    <a:pt x="18570" y="962"/>
                    <a:pt x="15832" y="230"/>
                    <a:pt x="12790" y="47"/>
                  </a:cubicBezTo>
                  <a:cubicBezTo>
                    <a:pt x="9747" y="-136"/>
                    <a:pt x="6401" y="230"/>
                    <a:pt x="4271" y="825"/>
                  </a:cubicBezTo>
                  <a:cubicBezTo>
                    <a:pt x="2142" y="1420"/>
                    <a:pt x="1229" y="2244"/>
                    <a:pt x="1381" y="3067"/>
                  </a:cubicBezTo>
                  <a:cubicBezTo>
                    <a:pt x="1533" y="3891"/>
                    <a:pt x="2750" y="4715"/>
                    <a:pt x="3663" y="5676"/>
                  </a:cubicBezTo>
                  <a:cubicBezTo>
                    <a:pt x="4576" y="6637"/>
                    <a:pt x="5184" y="7735"/>
                    <a:pt x="5336" y="8513"/>
                  </a:cubicBezTo>
                  <a:cubicBezTo>
                    <a:pt x="5488" y="9291"/>
                    <a:pt x="5184" y="9749"/>
                    <a:pt x="4271" y="10206"/>
                  </a:cubicBezTo>
                  <a:cubicBezTo>
                    <a:pt x="3359" y="10664"/>
                    <a:pt x="1838" y="11122"/>
                    <a:pt x="1990" y="11305"/>
                  </a:cubicBezTo>
                  <a:cubicBezTo>
                    <a:pt x="2142" y="11488"/>
                    <a:pt x="3967" y="11396"/>
                    <a:pt x="5184" y="11579"/>
                  </a:cubicBezTo>
                  <a:cubicBezTo>
                    <a:pt x="6401" y="11762"/>
                    <a:pt x="7009" y="12220"/>
                    <a:pt x="6705" y="13272"/>
                  </a:cubicBezTo>
                  <a:cubicBezTo>
                    <a:pt x="6401" y="14325"/>
                    <a:pt x="5184" y="15972"/>
                    <a:pt x="3815" y="17208"/>
                  </a:cubicBezTo>
                  <a:cubicBezTo>
                    <a:pt x="2446" y="18444"/>
                    <a:pt x="925" y="19267"/>
                    <a:pt x="316" y="19908"/>
                  </a:cubicBezTo>
                  <a:cubicBezTo>
                    <a:pt x="-292" y="20549"/>
                    <a:pt x="12" y="21006"/>
                    <a:pt x="925" y="21235"/>
                  </a:cubicBezTo>
                  <a:cubicBezTo>
                    <a:pt x="1838" y="21464"/>
                    <a:pt x="3359" y="21464"/>
                    <a:pt x="6097" y="21464"/>
                  </a:cubicBezTo>
                  <a:cubicBezTo>
                    <a:pt x="8835" y="21464"/>
                    <a:pt x="12790" y="21464"/>
                    <a:pt x="1674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724206" y="4817934"/>
              <a:ext cx="156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00"/>
                    <a:pt x="-1582" y="10200"/>
                    <a:pt x="1118" y="13800"/>
                  </a:cubicBezTo>
                  <a:cubicBezTo>
                    <a:pt x="3818" y="17400"/>
                    <a:pt x="11918" y="195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898650" y="4836984"/>
              <a:ext cx="98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96"/>
                    <a:pt x="17280" y="9391"/>
                    <a:pt x="19440" y="12991"/>
                  </a:cubicBezTo>
                  <a:cubicBezTo>
                    <a:pt x="21600" y="16591"/>
                    <a:pt x="17280" y="1909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014651" y="4781650"/>
              <a:ext cx="203616" cy="39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0" fill="norm" stroke="1" extrusionOk="0">
                  <a:moveTo>
                    <a:pt x="1157" y="4081"/>
                  </a:moveTo>
                  <a:cubicBezTo>
                    <a:pt x="489" y="3616"/>
                    <a:pt x="-179" y="3152"/>
                    <a:pt x="44" y="2745"/>
                  </a:cubicBezTo>
                  <a:cubicBezTo>
                    <a:pt x="266" y="2339"/>
                    <a:pt x="1380" y="1990"/>
                    <a:pt x="4163" y="1526"/>
                  </a:cubicBezTo>
                  <a:cubicBezTo>
                    <a:pt x="6947" y="1061"/>
                    <a:pt x="11400" y="481"/>
                    <a:pt x="14184" y="190"/>
                  </a:cubicBezTo>
                  <a:cubicBezTo>
                    <a:pt x="16967" y="-100"/>
                    <a:pt x="18081" y="-100"/>
                    <a:pt x="19194" y="481"/>
                  </a:cubicBezTo>
                  <a:cubicBezTo>
                    <a:pt x="20308" y="1061"/>
                    <a:pt x="21421" y="2223"/>
                    <a:pt x="21421" y="4429"/>
                  </a:cubicBezTo>
                  <a:cubicBezTo>
                    <a:pt x="21421" y="6635"/>
                    <a:pt x="20308" y="9887"/>
                    <a:pt x="18972" y="12906"/>
                  </a:cubicBezTo>
                  <a:cubicBezTo>
                    <a:pt x="17635" y="15926"/>
                    <a:pt x="16077" y="18713"/>
                    <a:pt x="14518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082800" y="5021134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273300" y="5160834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794000" y="4856034"/>
              <a:ext cx="6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24"/>
                    <a:pt x="0" y="6048"/>
                    <a:pt x="3600" y="9648"/>
                  </a:cubicBezTo>
                  <a:cubicBezTo>
                    <a:pt x="7200" y="13248"/>
                    <a:pt x="14400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943406" y="4862384"/>
              <a:ext cx="156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84"/>
                    <a:pt x="3818" y="10368"/>
                    <a:pt x="1118" y="13968"/>
                  </a:cubicBezTo>
                  <a:cubicBezTo>
                    <a:pt x="-1582" y="17568"/>
                    <a:pt x="1118" y="1958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079749" y="4882379"/>
              <a:ext cx="155233" cy="3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36" fill="norm" stroke="1" extrusionOk="0">
                  <a:moveTo>
                    <a:pt x="7005" y="1232"/>
                  </a:moveTo>
                  <a:cubicBezTo>
                    <a:pt x="8173" y="656"/>
                    <a:pt x="9341" y="80"/>
                    <a:pt x="11822" y="8"/>
                  </a:cubicBezTo>
                  <a:cubicBezTo>
                    <a:pt x="14303" y="-64"/>
                    <a:pt x="18097" y="368"/>
                    <a:pt x="19557" y="1376"/>
                  </a:cubicBezTo>
                  <a:cubicBezTo>
                    <a:pt x="21016" y="2384"/>
                    <a:pt x="20141" y="3968"/>
                    <a:pt x="18973" y="4976"/>
                  </a:cubicBezTo>
                  <a:cubicBezTo>
                    <a:pt x="17805" y="5984"/>
                    <a:pt x="16346" y="6416"/>
                    <a:pt x="14886" y="6848"/>
                  </a:cubicBezTo>
                  <a:cubicBezTo>
                    <a:pt x="13427" y="7280"/>
                    <a:pt x="11968" y="7712"/>
                    <a:pt x="11822" y="8216"/>
                  </a:cubicBezTo>
                  <a:cubicBezTo>
                    <a:pt x="11676" y="8720"/>
                    <a:pt x="12843" y="9296"/>
                    <a:pt x="14303" y="9944"/>
                  </a:cubicBezTo>
                  <a:cubicBezTo>
                    <a:pt x="15762" y="10592"/>
                    <a:pt x="17514" y="11312"/>
                    <a:pt x="18827" y="11960"/>
                  </a:cubicBezTo>
                  <a:cubicBezTo>
                    <a:pt x="20141" y="12608"/>
                    <a:pt x="21016" y="13184"/>
                    <a:pt x="21308" y="13832"/>
                  </a:cubicBezTo>
                  <a:cubicBezTo>
                    <a:pt x="21600" y="14480"/>
                    <a:pt x="21308" y="15200"/>
                    <a:pt x="19557" y="15992"/>
                  </a:cubicBezTo>
                  <a:cubicBezTo>
                    <a:pt x="17805" y="16784"/>
                    <a:pt x="14595" y="17648"/>
                    <a:pt x="11092" y="18584"/>
                  </a:cubicBezTo>
                  <a:cubicBezTo>
                    <a:pt x="7589" y="19520"/>
                    <a:pt x="3795" y="2052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327400" y="511003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501221" y="4894134"/>
              <a:ext cx="169079" cy="27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4" fill="norm" stroke="1" extrusionOk="0">
                  <a:moveTo>
                    <a:pt x="2901" y="3436"/>
                  </a:moveTo>
                  <a:cubicBezTo>
                    <a:pt x="2368" y="2618"/>
                    <a:pt x="1834" y="1800"/>
                    <a:pt x="2234" y="1145"/>
                  </a:cubicBezTo>
                  <a:cubicBezTo>
                    <a:pt x="2634" y="491"/>
                    <a:pt x="3968" y="0"/>
                    <a:pt x="6101" y="0"/>
                  </a:cubicBezTo>
                  <a:cubicBezTo>
                    <a:pt x="8234" y="0"/>
                    <a:pt x="11168" y="491"/>
                    <a:pt x="13434" y="2045"/>
                  </a:cubicBezTo>
                  <a:cubicBezTo>
                    <a:pt x="15701" y="3600"/>
                    <a:pt x="17301" y="6218"/>
                    <a:pt x="16501" y="8755"/>
                  </a:cubicBezTo>
                  <a:cubicBezTo>
                    <a:pt x="15701" y="11291"/>
                    <a:pt x="12501" y="13745"/>
                    <a:pt x="9568" y="15545"/>
                  </a:cubicBezTo>
                  <a:cubicBezTo>
                    <a:pt x="6634" y="17345"/>
                    <a:pt x="3968" y="18491"/>
                    <a:pt x="2234" y="19391"/>
                  </a:cubicBezTo>
                  <a:cubicBezTo>
                    <a:pt x="501" y="20291"/>
                    <a:pt x="-299" y="20945"/>
                    <a:pt x="101" y="21273"/>
                  </a:cubicBezTo>
                  <a:cubicBezTo>
                    <a:pt x="501" y="21600"/>
                    <a:pt x="2101" y="21600"/>
                    <a:pt x="5834" y="21436"/>
                  </a:cubicBezTo>
                  <a:cubicBezTo>
                    <a:pt x="9568" y="21273"/>
                    <a:pt x="15434" y="20945"/>
                    <a:pt x="2130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676650" y="5262434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159250" y="4951284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292"/>
                    <a:pt x="2880" y="8585"/>
                    <a:pt x="3600" y="11977"/>
                  </a:cubicBezTo>
                  <a:cubicBezTo>
                    <a:pt x="4320" y="15369"/>
                    <a:pt x="4320" y="17862"/>
                    <a:pt x="7200" y="19315"/>
                  </a:cubicBezTo>
                  <a:cubicBezTo>
                    <a:pt x="10080" y="20769"/>
                    <a:pt x="15840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297212" y="4981153"/>
              <a:ext cx="160488" cy="29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76" fill="norm" stroke="1" extrusionOk="0">
                  <a:moveTo>
                    <a:pt x="1913" y="2894"/>
                  </a:moveTo>
                  <a:cubicBezTo>
                    <a:pt x="2194" y="1975"/>
                    <a:pt x="2474" y="1056"/>
                    <a:pt x="3316" y="519"/>
                  </a:cubicBezTo>
                  <a:cubicBezTo>
                    <a:pt x="4157" y="-17"/>
                    <a:pt x="5560" y="-170"/>
                    <a:pt x="8085" y="213"/>
                  </a:cubicBezTo>
                  <a:cubicBezTo>
                    <a:pt x="10609" y="596"/>
                    <a:pt x="14256" y="1515"/>
                    <a:pt x="16220" y="3200"/>
                  </a:cubicBezTo>
                  <a:cubicBezTo>
                    <a:pt x="18183" y="4885"/>
                    <a:pt x="18464" y="7336"/>
                    <a:pt x="16500" y="9864"/>
                  </a:cubicBezTo>
                  <a:cubicBezTo>
                    <a:pt x="14537" y="12392"/>
                    <a:pt x="10329" y="14996"/>
                    <a:pt x="7524" y="16604"/>
                  </a:cubicBezTo>
                  <a:cubicBezTo>
                    <a:pt x="4718" y="18213"/>
                    <a:pt x="3316" y="18826"/>
                    <a:pt x="2053" y="19515"/>
                  </a:cubicBezTo>
                  <a:cubicBezTo>
                    <a:pt x="791" y="20204"/>
                    <a:pt x="-331" y="20970"/>
                    <a:pt x="90" y="21200"/>
                  </a:cubicBezTo>
                  <a:cubicBezTo>
                    <a:pt x="511" y="21430"/>
                    <a:pt x="2474" y="21124"/>
                    <a:pt x="6261" y="20511"/>
                  </a:cubicBezTo>
                  <a:cubicBezTo>
                    <a:pt x="10048" y="19898"/>
                    <a:pt x="15659" y="18979"/>
                    <a:pt x="21269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546599" y="4929289"/>
              <a:ext cx="218341" cy="39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6" fill="norm" stroke="1" extrusionOk="0">
                  <a:moveTo>
                    <a:pt x="0" y="3245"/>
                  </a:moveTo>
                  <a:cubicBezTo>
                    <a:pt x="1662" y="2330"/>
                    <a:pt x="3323" y="1416"/>
                    <a:pt x="6438" y="787"/>
                  </a:cubicBezTo>
                  <a:cubicBezTo>
                    <a:pt x="9554" y="159"/>
                    <a:pt x="14123" y="-184"/>
                    <a:pt x="17031" y="102"/>
                  </a:cubicBezTo>
                  <a:cubicBezTo>
                    <a:pt x="19938" y="387"/>
                    <a:pt x="21185" y="1302"/>
                    <a:pt x="21392" y="3130"/>
                  </a:cubicBezTo>
                  <a:cubicBezTo>
                    <a:pt x="21600" y="4959"/>
                    <a:pt x="20769" y="7702"/>
                    <a:pt x="19419" y="10902"/>
                  </a:cubicBezTo>
                  <a:cubicBezTo>
                    <a:pt x="18069" y="14102"/>
                    <a:pt x="16200" y="17759"/>
                    <a:pt x="1433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597399" y="517353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6200"/>
                    <a:pt x="6353" y="10800"/>
                    <a:pt x="9953" y="7200"/>
                  </a:cubicBezTo>
                  <a:cubicBezTo>
                    <a:pt x="13553" y="3600"/>
                    <a:pt x="175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902200" y="521163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107050" y="4963499"/>
              <a:ext cx="207900" cy="32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5" fill="norm" stroke="1" extrusionOk="0">
                  <a:moveTo>
                    <a:pt x="21430" y="1270"/>
                  </a:moveTo>
                  <a:cubicBezTo>
                    <a:pt x="20775" y="719"/>
                    <a:pt x="20121" y="169"/>
                    <a:pt x="19139" y="32"/>
                  </a:cubicBezTo>
                  <a:cubicBezTo>
                    <a:pt x="18157" y="-106"/>
                    <a:pt x="16848" y="169"/>
                    <a:pt x="14448" y="1614"/>
                  </a:cubicBezTo>
                  <a:cubicBezTo>
                    <a:pt x="12048" y="3058"/>
                    <a:pt x="8557" y="5672"/>
                    <a:pt x="5939" y="8562"/>
                  </a:cubicBezTo>
                  <a:cubicBezTo>
                    <a:pt x="3321" y="11451"/>
                    <a:pt x="1575" y="14615"/>
                    <a:pt x="703" y="16541"/>
                  </a:cubicBezTo>
                  <a:cubicBezTo>
                    <a:pt x="-170" y="18467"/>
                    <a:pt x="-170" y="19155"/>
                    <a:pt x="375" y="19774"/>
                  </a:cubicBezTo>
                  <a:cubicBezTo>
                    <a:pt x="921" y="20393"/>
                    <a:pt x="2012" y="20944"/>
                    <a:pt x="3866" y="21219"/>
                  </a:cubicBezTo>
                  <a:cubicBezTo>
                    <a:pt x="5721" y="21494"/>
                    <a:pt x="8339" y="21494"/>
                    <a:pt x="10085" y="21219"/>
                  </a:cubicBezTo>
                  <a:cubicBezTo>
                    <a:pt x="11830" y="20944"/>
                    <a:pt x="12703" y="20393"/>
                    <a:pt x="12812" y="19499"/>
                  </a:cubicBezTo>
                  <a:cubicBezTo>
                    <a:pt x="12921" y="18605"/>
                    <a:pt x="12266" y="17367"/>
                    <a:pt x="10739" y="16541"/>
                  </a:cubicBezTo>
                  <a:cubicBezTo>
                    <a:pt x="9212" y="15716"/>
                    <a:pt x="6812" y="15303"/>
                    <a:pt x="5175" y="15372"/>
                  </a:cubicBezTo>
                  <a:cubicBezTo>
                    <a:pt x="3539" y="15440"/>
                    <a:pt x="2666" y="15991"/>
                    <a:pt x="1794" y="1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219700" y="5344984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816600" y="5014784"/>
              <a:ext cx="139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724"/>
                    <a:pt x="21600" y="7448"/>
                    <a:pt x="20057" y="11048"/>
                  </a:cubicBezTo>
                  <a:cubicBezTo>
                    <a:pt x="18514" y="14648"/>
                    <a:pt x="9257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041936" y="5026265"/>
              <a:ext cx="187415" cy="30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6" fill="norm" stroke="1" extrusionOk="0">
                  <a:moveTo>
                    <a:pt x="2559" y="2767"/>
                  </a:moveTo>
                  <a:cubicBezTo>
                    <a:pt x="2559" y="2023"/>
                    <a:pt x="2559" y="1278"/>
                    <a:pt x="3165" y="756"/>
                  </a:cubicBezTo>
                  <a:cubicBezTo>
                    <a:pt x="3772" y="235"/>
                    <a:pt x="4986" y="-63"/>
                    <a:pt x="7170" y="11"/>
                  </a:cubicBezTo>
                  <a:cubicBezTo>
                    <a:pt x="9354" y="86"/>
                    <a:pt x="12509" y="533"/>
                    <a:pt x="14572" y="1799"/>
                  </a:cubicBezTo>
                  <a:cubicBezTo>
                    <a:pt x="16635" y="3065"/>
                    <a:pt x="17606" y="5151"/>
                    <a:pt x="16878" y="7534"/>
                  </a:cubicBezTo>
                  <a:cubicBezTo>
                    <a:pt x="16150" y="9918"/>
                    <a:pt x="13723" y="12599"/>
                    <a:pt x="10932" y="14685"/>
                  </a:cubicBezTo>
                  <a:cubicBezTo>
                    <a:pt x="8141" y="16770"/>
                    <a:pt x="4986" y="18260"/>
                    <a:pt x="2923" y="19303"/>
                  </a:cubicBezTo>
                  <a:cubicBezTo>
                    <a:pt x="860" y="20345"/>
                    <a:pt x="-111" y="20941"/>
                    <a:pt x="10" y="21239"/>
                  </a:cubicBezTo>
                  <a:cubicBezTo>
                    <a:pt x="132" y="21537"/>
                    <a:pt x="1345" y="21537"/>
                    <a:pt x="4500" y="21388"/>
                  </a:cubicBezTo>
                  <a:cubicBezTo>
                    <a:pt x="7655" y="21239"/>
                    <a:pt x="12752" y="20941"/>
                    <a:pt x="15907" y="20643"/>
                  </a:cubicBezTo>
                  <a:cubicBezTo>
                    <a:pt x="19062" y="20345"/>
                    <a:pt x="20276" y="20047"/>
                    <a:pt x="21489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356349" y="5065584"/>
              <a:ext cx="423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1910"/>
                    <a:pt x="12960" y="3820"/>
                    <a:pt x="16740" y="6980"/>
                  </a:cubicBezTo>
                  <a:cubicBezTo>
                    <a:pt x="20520" y="10139"/>
                    <a:pt x="21600" y="14547"/>
                    <a:pt x="21600" y="17192"/>
                  </a:cubicBezTo>
                  <a:cubicBezTo>
                    <a:pt x="21600" y="19837"/>
                    <a:pt x="20520" y="20718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552564" y="530053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628268" y="5067100"/>
              <a:ext cx="197982" cy="30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8" fill="norm" stroke="1" extrusionOk="0">
                  <a:moveTo>
                    <a:pt x="2880" y="3889"/>
                  </a:moveTo>
                  <a:cubicBezTo>
                    <a:pt x="2650" y="3001"/>
                    <a:pt x="2421" y="2113"/>
                    <a:pt x="3110" y="1447"/>
                  </a:cubicBezTo>
                  <a:cubicBezTo>
                    <a:pt x="3799" y="782"/>
                    <a:pt x="5408" y="338"/>
                    <a:pt x="7476" y="116"/>
                  </a:cubicBezTo>
                  <a:cubicBezTo>
                    <a:pt x="9544" y="-106"/>
                    <a:pt x="12072" y="-106"/>
                    <a:pt x="13795" y="1004"/>
                  </a:cubicBezTo>
                  <a:cubicBezTo>
                    <a:pt x="15519" y="2113"/>
                    <a:pt x="16438" y="4332"/>
                    <a:pt x="14829" y="7217"/>
                  </a:cubicBezTo>
                  <a:cubicBezTo>
                    <a:pt x="13221" y="10102"/>
                    <a:pt x="9084" y="13653"/>
                    <a:pt x="6557" y="15650"/>
                  </a:cubicBezTo>
                  <a:cubicBezTo>
                    <a:pt x="4029" y="17647"/>
                    <a:pt x="3110" y="18091"/>
                    <a:pt x="2076" y="18757"/>
                  </a:cubicBezTo>
                  <a:cubicBezTo>
                    <a:pt x="1042" y="19423"/>
                    <a:pt x="-107" y="20310"/>
                    <a:pt x="8" y="20828"/>
                  </a:cubicBezTo>
                  <a:cubicBezTo>
                    <a:pt x="123" y="21346"/>
                    <a:pt x="1502" y="21494"/>
                    <a:pt x="5293" y="21420"/>
                  </a:cubicBezTo>
                  <a:cubicBezTo>
                    <a:pt x="9084" y="21346"/>
                    <a:pt x="15289" y="21050"/>
                    <a:pt x="21493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965950" y="4930429"/>
              <a:ext cx="152400" cy="7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6300" y="55"/>
                  </a:moveTo>
                  <a:cubicBezTo>
                    <a:pt x="10200" y="-10"/>
                    <a:pt x="14100" y="-75"/>
                    <a:pt x="16950" y="218"/>
                  </a:cubicBezTo>
                  <a:cubicBezTo>
                    <a:pt x="19800" y="511"/>
                    <a:pt x="21600" y="1161"/>
                    <a:pt x="21600" y="2300"/>
                  </a:cubicBezTo>
                  <a:cubicBezTo>
                    <a:pt x="21600" y="3438"/>
                    <a:pt x="19800" y="5065"/>
                    <a:pt x="16950" y="6594"/>
                  </a:cubicBezTo>
                  <a:cubicBezTo>
                    <a:pt x="14100" y="8123"/>
                    <a:pt x="10200" y="9554"/>
                    <a:pt x="8100" y="10465"/>
                  </a:cubicBezTo>
                  <a:cubicBezTo>
                    <a:pt x="6000" y="11376"/>
                    <a:pt x="5700" y="11766"/>
                    <a:pt x="6600" y="12221"/>
                  </a:cubicBezTo>
                  <a:cubicBezTo>
                    <a:pt x="7500" y="12677"/>
                    <a:pt x="9600" y="13197"/>
                    <a:pt x="12000" y="14076"/>
                  </a:cubicBezTo>
                  <a:cubicBezTo>
                    <a:pt x="14400" y="14954"/>
                    <a:pt x="17100" y="16190"/>
                    <a:pt x="18150" y="17264"/>
                  </a:cubicBezTo>
                  <a:cubicBezTo>
                    <a:pt x="19200" y="18337"/>
                    <a:pt x="18600" y="19248"/>
                    <a:pt x="15300" y="19931"/>
                  </a:cubicBezTo>
                  <a:cubicBezTo>
                    <a:pt x="12000" y="20614"/>
                    <a:pt x="6000" y="21070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433416" y="5275134"/>
              <a:ext cx="377084" cy="15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4" fill="norm" stroke="1" extrusionOk="0">
                  <a:moveTo>
                    <a:pt x="3396" y="20700"/>
                  </a:moveTo>
                  <a:cubicBezTo>
                    <a:pt x="2793" y="21000"/>
                    <a:pt x="2190" y="21300"/>
                    <a:pt x="1526" y="21450"/>
                  </a:cubicBezTo>
                  <a:cubicBezTo>
                    <a:pt x="862" y="21600"/>
                    <a:pt x="138" y="21600"/>
                    <a:pt x="18" y="19200"/>
                  </a:cubicBezTo>
                  <a:cubicBezTo>
                    <a:pt x="-103" y="16800"/>
                    <a:pt x="380" y="12000"/>
                    <a:pt x="1526" y="9600"/>
                  </a:cubicBezTo>
                  <a:cubicBezTo>
                    <a:pt x="2672" y="7200"/>
                    <a:pt x="4482" y="7200"/>
                    <a:pt x="6232" y="8850"/>
                  </a:cubicBezTo>
                  <a:cubicBezTo>
                    <a:pt x="7982" y="10500"/>
                    <a:pt x="9671" y="13800"/>
                    <a:pt x="11119" y="15900"/>
                  </a:cubicBezTo>
                  <a:cubicBezTo>
                    <a:pt x="12567" y="18000"/>
                    <a:pt x="13774" y="18900"/>
                    <a:pt x="15162" y="18000"/>
                  </a:cubicBezTo>
                  <a:cubicBezTo>
                    <a:pt x="16550" y="17100"/>
                    <a:pt x="18118" y="14400"/>
                    <a:pt x="19204" y="11100"/>
                  </a:cubicBezTo>
                  <a:cubicBezTo>
                    <a:pt x="20290" y="7800"/>
                    <a:pt x="20894" y="390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8179889" y="5058962"/>
              <a:ext cx="443412" cy="47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5" fill="norm" stroke="1" extrusionOk="0">
                  <a:moveTo>
                    <a:pt x="3033" y="9391"/>
                  </a:moveTo>
                  <a:cubicBezTo>
                    <a:pt x="3033" y="8822"/>
                    <a:pt x="3033" y="8254"/>
                    <a:pt x="3136" y="8254"/>
                  </a:cubicBezTo>
                  <a:cubicBezTo>
                    <a:pt x="3238" y="8254"/>
                    <a:pt x="3444" y="8822"/>
                    <a:pt x="3290" y="10385"/>
                  </a:cubicBezTo>
                  <a:cubicBezTo>
                    <a:pt x="3136" y="11949"/>
                    <a:pt x="2621" y="14506"/>
                    <a:pt x="2158" y="16401"/>
                  </a:cubicBezTo>
                  <a:cubicBezTo>
                    <a:pt x="1696" y="18296"/>
                    <a:pt x="1284" y="19528"/>
                    <a:pt x="924" y="20333"/>
                  </a:cubicBezTo>
                  <a:cubicBezTo>
                    <a:pt x="564" y="21138"/>
                    <a:pt x="256" y="21517"/>
                    <a:pt x="101" y="21375"/>
                  </a:cubicBezTo>
                  <a:cubicBezTo>
                    <a:pt x="-53" y="21233"/>
                    <a:pt x="-53" y="20570"/>
                    <a:pt x="256" y="18533"/>
                  </a:cubicBezTo>
                  <a:cubicBezTo>
                    <a:pt x="564" y="16496"/>
                    <a:pt x="1181" y="13085"/>
                    <a:pt x="1850" y="10196"/>
                  </a:cubicBezTo>
                  <a:cubicBezTo>
                    <a:pt x="2518" y="7306"/>
                    <a:pt x="3238" y="4938"/>
                    <a:pt x="3753" y="3375"/>
                  </a:cubicBezTo>
                  <a:cubicBezTo>
                    <a:pt x="4267" y="1812"/>
                    <a:pt x="4576" y="1054"/>
                    <a:pt x="4987" y="817"/>
                  </a:cubicBezTo>
                  <a:cubicBezTo>
                    <a:pt x="5398" y="580"/>
                    <a:pt x="5913" y="864"/>
                    <a:pt x="6633" y="2191"/>
                  </a:cubicBezTo>
                  <a:cubicBezTo>
                    <a:pt x="7353" y="3517"/>
                    <a:pt x="8278" y="5885"/>
                    <a:pt x="9410" y="8585"/>
                  </a:cubicBezTo>
                  <a:cubicBezTo>
                    <a:pt x="10541" y="11285"/>
                    <a:pt x="11878" y="14317"/>
                    <a:pt x="12650" y="16070"/>
                  </a:cubicBezTo>
                  <a:cubicBezTo>
                    <a:pt x="13421" y="17822"/>
                    <a:pt x="13627" y="18296"/>
                    <a:pt x="13936" y="18391"/>
                  </a:cubicBezTo>
                  <a:cubicBezTo>
                    <a:pt x="14244" y="18485"/>
                    <a:pt x="14656" y="18201"/>
                    <a:pt x="15273" y="16780"/>
                  </a:cubicBezTo>
                  <a:cubicBezTo>
                    <a:pt x="15890" y="15359"/>
                    <a:pt x="16713" y="12801"/>
                    <a:pt x="17536" y="10054"/>
                  </a:cubicBezTo>
                  <a:cubicBezTo>
                    <a:pt x="18358" y="7306"/>
                    <a:pt x="19181" y="4370"/>
                    <a:pt x="19747" y="2570"/>
                  </a:cubicBezTo>
                  <a:cubicBezTo>
                    <a:pt x="20313" y="770"/>
                    <a:pt x="20621" y="106"/>
                    <a:pt x="20878" y="12"/>
                  </a:cubicBezTo>
                  <a:cubicBezTo>
                    <a:pt x="21136" y="-83"/>
                    <a:pt x="21341" y="391"/>
                    <a:pt x="21547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599506" y="5235889"/>
              <a:ext cx="132507" cy="2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0565" fill="norm" stroke="1" extrusionOk="0">
                  <a:moveTo>
                    <a:pt x="17164" y="4908"/>
                  </a:moveTo>
                  <a:cubicBezTo>
                    <a:pt x="17164" y="3908"/>
                    <a:pt x="17164" y="2908"/>
                    <a:pt x="15875" y="1808"/>
                  </a:cubicBezTo>
                  <a:cubicBezTo>
                    <a:pt x="14585" y="708"/>
                    <a:pt x="12006" y="-492"/>
                    <a:pt x="9266" y="208"/>
                  </a:cubicBezTo>
                  <a:cubicBezTo>
                    <a:pt x="6526" y="908"/>
                    <a:pt x="3624" y="3508"/>
                    <a:pt x="1851" y="7108"/>
                  </a:cubicBezTo>
                  <a:cubicBezTo>
                    <a:pt x="78" y="10708"/>
                    <a:pt x="-567" y="15308"/>
                    <a:pt x="561" y="17908"/>
                  </a:cubicBezTo>
                  <a:cubicBezTo>
                    <a:pt x="1690" y="20508"/>
                    <a:pt x="4591" y="21108"/>
                    <a:pt x="8460" y="20108"/>
                  </a:cubicBezTo>
                  <a:cubicBezTo>
                    <a:pt x="12329" y="19108"/>
                    <a:pt x="17164" y="16508"/>
                    <a:pt x="19099" y="13808"/>
                  </a:cubicBezTo>
                  <a:cubicBezTo>
                    <a:pt x="21033" y="11108"/>
                    <a:pt x="20066" y="8308"/>
                    <a:pt x="18615" y="6608"/>
                  </a:cubicBezTo>
                  <a:cubicBezTo>
                    <a:pt x="17164" y="4908"/>
                    <a:pt x="15230" y="4308"/>
                    <a:pt x="13457" y="3908"/>
                  </a:cubicBezTo>
                  <a:cubicBezTo>
                    <a:pt x="11684" y="3508"/>
                    <a:pt x="10072" y="3308"/>
                    <a:pt x="8782" y="3708"/>
                  </a:cubicBezTo>
                  <a:cubicBezTo>
                    <a:pt x="7493" y="4108"/>
                    <a:pt x="6526" y="5108"/>
                    <a:pt x="5558" y="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820150" y="5249734"/>
              <a:ext cx="133350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362"/>
                  </a:moveTo>
                  <a:cubicBezTo>
                    <a:pt x="1029" y="3531"/>
                    <a:pt x="2057" y="2700"/>
                    <a:pt x="3257" y="2700"/>
                  </a:cubicBezTo>
                  <a:cubicBezTo>
                    <a:pt x="4457" y="2700"/>
                    <a:pt x="5829" y="3531"/>
                    <a:pt x="7200" y="6023"/>
                  </a:cubicBezTo>
                  <a:cubicBezTo>
                    <a:pt x="8571" y="8515"/>
                    <a:pt x="9943" y="12669"/>
                    <a:pt x="10457" y="15265"/>
                  </a:cubicBezTo>
                  <a:cubicBezTo>
                    <a:pt x="10971" y="17862"/>
                    <a:pt x="10629" y="18900"/>
                    <a:pt x="9771" y="19835"/>
                  </a:cubicBezTo>
                  <a:cubicBezTo>
                    <a:pt x="8914" y="20769"/>
                    <a:pt x="7543" y="21600"/>
                    <a:pt x="6171" y="21496"/>
                  </a:cubicBezTo>
                  <a:cubicBezTo>
                    <a:pt x="4800" y="21392"/>
                    <a:pt x="3429" y="20354"/>
                    <a:pt x="2743" y="17862"/>
                  </a:cubicBezTo>
                  <a:cubicBezTo>
                    <a:pt x="2057" y="15369"/>
                    <a:pt x="2057" y="11423"/>
                    <a:pt x="5314" y="8204"/>
                  </a:cubicBezTo>
                  <a:cubicBezTo>
                    <a:pt x="8571" y="4985"/>
                    <a:pt x="15086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981834" y="5268784"/>
              <a:ext cx="2320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5029" y="0"/>
                  </a:moveTo>
                  <a:cubicBezTo>
                    <a:pt x="3851" y="4080"/>
                    <a:pt x="2673" y="8160"/>
                    <a:pt x="1986" y="11160"/>
                  </a:cubicBezTo>
                  <a:cubicBezTo>
                    <a:pt x="1299" y="14160"/>
                    <a:pt x="1102" y="16080"/>
                    <a:pt x="808" y="17760"/>
                  </a:cubicBezTo>
                  <a:cubicBezTo>
                    <a:pt x="513" y="19440"/>
                    <a:pt x="120" y="20880"/>
                    <a:pt x="22" y="20880"/>
                  </a:cubicBezTo>
                  <a:cubicBezTo>
                    <a:pt x="-76" y="20880"/>
                    <a:pt x="120" y="19440"/>
                    <a:pt x="1200" y="16680"/>
                  </a:cubicBezTo>
                  <a:cubicBezTo>
                    <a:pt x="2280" y="13920"/>
                    <a:pt x="4244" y="9840"/>
                    <a:pt x="5619" y="7440"/>
                  </a:cubicBezTo>
                  <a:cubicBezTo>
                    <a:pt x="6993" y="5040"/>
                    <a:pt x="7779" y="4320"/>
                    <a:pt x="8171" y="4560"/>
                  </a:cubicBezTo>
                  <a:cubicBezTo>
                    <a:pt x="8564" y="4800"/>
                    <a:pt x="8564" y="6000"/>
                    <a:pt x="8564" y="7320"/>
                  </a:cubicBezTo>
                  <a:cubicBezTo>
                    <a:pt x="8564" y="8640"/>
                    <a:pt x="8564" y="10080"/>
                    <a:pt x="8564" y="11520"/>
                  </a:cubicBezTo>
                  <a:cubicBezTo>
                    <a:pt x="8564" y="12960"/>
                    <a:pt x="8564" y="14400"/>
                    <a:pt x="9055" y="14880"/>
                  </a:cubicBezTo>
                  <a:cubicBezTo>
                    <a:pt x="9546" y="15360"/>
                    <a:pt x="10528" y="14880"/>
                    <a:pt x="12099" y="13200"/>
                  </a:cubicBezTo>
                  <a:cubicBezTo>
                    <a:pt x="13669" y="11520"/>
                    <a:pt x="15829" y="8640"/>
                    <a:pt x="17400" y="6960"/>
                  </a:cubicBezTo>
                  <a:cubicBezTo>
                    <a:pt x="18971" y="5280"/>
                    <a:pt x="19953" y="4800"/>
                    <a:pt x="20542" y="5160"/>
                  </a:cubicBezTo>
                  <a:cubicBezTo>
                    <a:pt x="21131" y="5520"/>
                    <a:pt x="21328" y="6720"/>
                    <a:pt x="21426" y="9600"/>
                  </a:cubicBezTo>
                  <a:cubicBezTo>
                    <a:pt x="21524" y="12480"/>
                    <a:pt x="21524" y="1704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295468" y="5121728"/>
              <a:ext cx="329395" cy="39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5" fill="norm" stroke="1" extrusionOk="0">
                  <a:moveTo>
                    <a:pt x="7853" y="15565"/>
                  </a:moveTo>
                  <a:cubicBezTo>
                    <a:pt x="7853" y="14646"/>
                    <a:pt x="7853" y="13727"/>
                    <a:pt x="7511" y="13210"/>
                  </a:cubicBezTo>
                  <a:cubicBezTo>
                    <a:pt x="7169" y="12693"/>
                    <a:pt x="6486" y="12578"/>
                    <a:pt x="5392" y="12923"/>
                  </a:cubicBezTo>
                  <a:cubicBezTo>
                    <a:pt x="4298" y="13268"/>
                    <a:pt x="2795" y="14072"/>
                    <a:pt x="1838" y="14704"/>
                  </a:cubicBezTo>
                  <a:cubicBezTo>
                    <a:pt x="881" y="15336"/>
                    <a:pt x="471" y="15795"/>
                    <a:pt x="197" y="16312"/>
                  </a:cubicBezTo>
                  <a:cubicBezTo>
                    <a:pt x="-76" y="16829"/>
                    <a:pt x="-213" y="17404"/>
                    <a:pt x="812" y="17691"/>
                  </a:cubicBezTo>
                  <a:cubicBezTo>
                    <a:pt x="1838" y="17978"/>
                    <a:pt x="4025" y="17978"/>
                    <a:pt x="5392" y="17806"/>
                  </a:cubicBezTo>
                  <a:cubicBezTo>
                    <a:pt x="6759" y="17634"/>
                    <a:pt x="7306" y="17289"/>
                    <a:pt x="7853" y="16944"/>
                  </a:cubicBezTo>
                  <a:cubicBezTo>
                    <a:pt x="8400" y="16599"/>
                    <a:pt x="8946" y="16255"/>
                    <a:pt x="9083" y="16370"/>
                  </a:cubicBezTo>
                  <a:cubicBezTo>
                    <a:pt x="9220" y="16485"/>
                    <a:pt x="8946" y="17059"/>
                    <a:pt x="8810" y="17748"/>
                  </a:cubicBezTo>
                  <a:cubicBezTo>
                    <a:pt x="8673" y="18438"/>
                    <a:pt x="8673" y="19242"/>
                    <a:pt x="9015" y="19529"/>
                  </a:cubicBezTo>
                  <a:cubicBezTo>
                    <a:pt x="9357" y="19816"/>
                    <a:pt x="10040" y="19587"/>
                    <a:pt x="11544" y="17748"/>
                  </a:cubicBezTo>
                  <a:cubicBezTo>
                    <a:pt x="13048" y="15910"/>
                    <a:pt x="15372" y="12463"/>
                    <a:pt x="17149" y="9591"/>
                  </a:cubicBezTo>
                  <a:cubicBezTo>
                    <a:pt x="18926" y="6719"/>
                    <a:pt x="20157" y="4421"/>
                    <a:pt x="20772" y="2812"/>
                  </a:cubicBezTo>
                  <a:cubicBezTo>
                    <a:pt x="21387" y="1204"/>
                    <a:pt x="21387" y="285"/>
                    <a:pt x="21045" y="55"/>
                  </a:cubicBezTo>
                  <a:cubicBezTo>
                    <a:pt x="20703" y="-175"/>
                    <a:pt x="20020" y="285"/>
                    <a:pt x="18584" y="2123"/>
                  </a:cubicBezTo>
                  <a:cubicBezTo>
                    <a:pt x="17149" y="3961"/>
                    <a:pt x="14962" y="7178"/>
                    <a:pt x="13731" y="10395"/>
                  </a:cubicBezTo>
                  <a:cubicBezTo>
                    <a:pt x="12501" y="13612"/>
                    <a:pt x="12228" y="16829"/>
                    <a:pt x="12296" y="18668"/>
                  </a:cubicBezTo>
                  <a:cubicBezTo>
                    <a:pt x="12364" y="20506"/>
                    <a:pt x="12774" y="20965"/>
                    <a:pt x="1318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770781" y="5133011"/>
              <a:ext cx="230470" cy="51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25" fill="norm" stroke="1" extrusionOk="0">
                  <a:moveTo>
                    <a:pt x="20999" y="1159"/>
                  </a:moveTo>
                  <a:cubicBezTo>
                    <a:pt x="20806" y="630"/>
                    <a:pt x="20613" y="101"/>
                    <a:pt x="20035" y="13"/>
                  </a:cubicBezTo>
                  <a:cubicBezTo>
                    <a:pt x="19456" y="-75"/>
                    <a:pt x="18492" y="278"/>
                    <a:pt x="16274" y="1556"/>
                  </a:cubicBezTo>
                  <a:cubicBezTo>
                    <a:pt x="14056" y="2834"/>
                    <a:pt x="10585" y="5038"/>
                    <a:pt x="7403" y="7595"/>
                  </a:cubicBezTo>
                  <a:cubicBezTo>
                    <a:pt x="4220" y="10152"/>
                    <a:pt x="1328" y="13061"/>
                    <a:pt x="363" y="15221"/>
                  </a:cubicBezTo>
                  <a:cubicBezTo>
                    <a:pt x="-601" y="17381"/>
                    <a:pt x="363" y="18792"/>
                    <a:pt x="3160" y="19718"/>
                  </a:cubicBezTo>
                  <a:cubicBezTo>
                    <a:pt x="5956" y="20643"/>
                    <a:pt x="10585" y="21084"/>
                    <a:pt x="15213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969499" y="5327161"/>
              <a:ext cx="299665" cy="29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5" fill="norm" stroke="1" extrusionOk="0">
                  <a:moveTo>
                    <a:pt x="0" y="21355"/>
                  </a:moveTo>
                  <a:cubicBezTo>
                    <a:pt x="1977" y="18092"/>
                    <a:pt x="3955" y="14828"/>
                    <a:pt x="5704" y="11798"/>
                  </a:cubicBezTo>
                  <a:cubicBezTo>
                    <a:pt x="7454" y="8768"/>
                    <a:pt x="8975" y="5971"/>
                    <a:pt x="9811" y="3873"/>
                  </a:cubicBezTo>
                  <a:cubicBezTo>
                    <a:pt x="10648" y="1775"/>
                    <a:pt x="10800" y="377"/>
                    <a:pt x="10648" y="66"/>
                  </a:cubicBezTo>
                  <a:cubicBezTo>
                    <a:pt x="10496" y="-245"/>
                    <a:pt x="10039" y="532"/>
                    <a:pt x="9355" y="2863"/>
                  </a:cubicBezTo>
                  <a:cubicBezTo>
                    <a:pt x="8670" y="5194"/>
                    <a:pt x="7758" y="9079"/>
                    <a:pt x="7301" y="11487"/>
                  </a:cubicBezTo>
                  <a:cubicBezTo>
                    <a:pt x="6845" y="13896"/>
                    <a:pt x="6845" y="14828"/>
                    <a:pt x="6845" y="15761"/>
                  </a:cubicBezTo>
                  <a:cubicBezTo>
                    <a:pt x="6845" y="16693"/>
                    <a:pt x="6845" y="17626"/>
                    <a:pt x="7225" y="18247"/>
                  </a:cubicBezTo>
                  <a:cubicBezTo>
                    <a:pt x="7606" y="18869"/>
                    <a:pt x="8366" y="19179"/>
                    <a:pt x="9887" y="18325"/>
                  </a:cubicBezTo>
                  <a:cubicBezTo>
                    <a:pt x="11408" y="17470"/>
                    <a:pt x="13690" y="15450"/>
                    <a:pt x="15668" y="13274"/>
                  </a:cubicBezTo>
                  <a:cubicBezTo>
                    <a:pt x="17645" y="11099"/>
                    <a:pt x="19318" y="8768"/>
                    <a:pt x="20307" y="7059"/>
                  </a:cubicBezTo>
                  <a:cubicBezTo>
                    <a:pt x="21296" y="5349"/>
                    <a:pt x="21600" y="4261"/>
                    <a:pt x="21524" y="4339"/>
                  </a:cubicBezTo>
                  <a:cubicBezTo>
                    <a:pt x="21448" y="4417"/>
                    <a:pt x="20992" y="5660"/>
                    <a:pt x="20611" y="8224"/>
                  </a:cubicBezTo>
                  <a:cubicBezTo>
                    <a:pt x="20231" y="10788"/>
                    <a:pt x="19927" y="14673"/>
                    <a:pt x="19927" y="17004"/>
                  </a:cubicBezTo>
                  <a:cubicBezTo>
                    <a:pt x="19927" y="19335"/>
                    <a:pt x="20231" y="20112"/>
                    <a:pt x="20535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344150" y="5656134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712450" y="5375602"/>
              <a:ext cx="14817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548"/>
                  </a:moveTo>
                  <a:cubicBezTo>
                    <a:pt x="3086" y="736"/>
                    <a:pt x="6171" y="-76"/>
                    <a:pt x="10800" y="5"/>
                  </a:cubicBezTo>
                  <a:cubicBezTo>
                    <a:pt x="15429" y="86"/>
                    <a:pt x="21600" y="1061"/>
                    <a:pt x="21600" y="3903"/>
                  </a:cubicBezTo>
                  <a:cubicBezTo>
                    <a:pt x="21600" y="6745"/>
                    <a:pt x="15429" y="11455"/>
                    <a:pt x="13886" y="14703"/>
                  </a:cubicBezTo>
                  <a:cubicBezTo>
                    <a:pt x="12343" y="17951"/>
                    <a:pt x="15429" y="19738"/>
                    <a:pt x="1851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814050" y="5391182"/>
              <a:ext cx="154845" cy="32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8" fill="norm" stroke="1" extrusionOk="0">
                  <a:moveTo>
                    <a:pt x="21016" y="1557"/>
                  </a:moveTo>
                  <a:cubicBezTo>
                    <a:pt x="21308" y="860"/>
                    <a:pt x="21600" y="164"/>
                    <a:pt x="21016" y="24"/>
                  </a:cubicBezTo>
                  <a:cubicBezTo>
                    <a:pt x="20432" y="-115"/>
                    <a:pt x="18973" y="303"/>
                    <a:pt x="15908" y="2393"/>
                  </a:cubicBezTo>
                  <a:cubicBezTo>
                    <a:pt x="12843" y="4484"/>
                    <a:pt x="8173" y="8246"/>
                    <a:pt x="5254" y="11242"/>
                  </a:cubicBezTo>
                  <a:cubicBezTo>
                    <a:pt x="2335" y="14239"/>
                    <a:pt x="1168" y="16468"/>
                    <a:pt x="584" y="18001"/>
                  </a:cubicBezTo>
                  <a:cubicBezTo>
                    <a:pt x="0" y="19534"/>
                    <a:pt x="0" y="20370"/>
                    <a:pt x="876" y="20858"/>
                  </a:cubicBezTo>
                  <a:cubicBezTo>
                    <a:pt x="1751" y="21346"/>
                    <a:pt x="3503" y="21485"/>
                    <a:pt x="5838" y="20928"/>
                  </a:cubicBezTo>
                  <a:cubicBezTo>
                    <a:pt x="8173" y="20370"/>
                    <a:pt x="11092" y="19116"/>
                    <a:pt x="12989" y="18140"/>
                  </a:cubicBezTo>
                  <a:cubicBezTo>
                    <a:pt x="14886" y="17165"/>
                    <a:pt x="15762" y="16468"/>
                    <a:pt x="16200" y="15632"/>
                  </a:cubicBezTo>
                  <a:cubicBezTo>
                    <a:pt x="16638" y="14796"/>
                    <a:pt x="16638" y="13820"/>
                    <a:pt x="14449" y="13124"/>
                  </a:cubicBezTo>
                  <a:cubicBezTo>
                    <a:pt x="12259" y="12427"/>
                    <a:pt x="7881" y="12009"/>
                    <a:pt x="5108" y="12148"/>
                  </a:cubicBezTo>
                  <a:cubicBezTo>
                    <a:pt x="2335" y="12288"/>
                    <a:pt x="1168" y="12984"/>
                    <a:pt x="0" y="1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953750" y="5249734"/>
              <a:ext cx="188119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6560" y="0"/>
                  </a:moveTo>
                  <a:cubicBezTo>
                    <a:pt x="18240" y="2009"/>
                    <a:pt x="19920" y="4019"/>
                    <a:pt x="20760" y="6447"/>
                  </a:cubicBezTo>
                  <a:cubicBezTo>
                    <a:pt x="21600" y="8874"/>
                    <a:pt x="21600" y="11721"/>
                    <a:pt x="20160" y="14023"/>
                  </a:cubicBezTo>
                  <a:cubicBezTo>
                    <a:pt x="18720" y="16326"/>
                    <a:pt x="15840" y="18084"/>
                    <a:pt x="12240" y="19256"/>
                  </a:cubicBezTo>
                  <a:cubicBezTo>
                    <a:pt x="8640" y="20428"/>
                    <a:pt x="4320" y="21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25235" y="6076448"/>
              <a:ext cx="308265" cy="2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31" fill="norm" stroke="1" extrusionOk="0">
                  <a:moveTo>
                    <a:pt x="7735" y="9946"/>
                  </a:moveTo>
                  <a:cubicBezTo>
                    <a:pt x="8763" y="8268"/>
                    <a:pt x="9792" y="6590"/>
                    <a:pt x="10380" y="5018"/>
                  </a:cubicBezTo>
                  <a:cubicBezTo>
                    <a:pt x="10967" y="3445"/>
                    <a:pt x="11114" y="1977"/>
                    <a:pt x="10820" y="1033"/>
                  </a:cubicBezTo>
                  <a:cubicBezTo>
                    <a:pt x="10527" y="89"/>
                    <a:pt x="9792" y="-330"/>
                    <a:pt x="8322" y="299"/>
                  </a:cubicBezTo>
                  <a:cubicBezTo>
                    <a:pt x="6853" y="928"/>
                    <a:pt x="4649" y="2606"/>
                    <a:pt x="3033" y="4808"/>
                  </a:cubicBezTo>
                  <a:cubicBezTo>
                    <a:pt x="1416" y="7010"/>
                    <a:pt x="388" y="9736"/>
                    <a:pt x="94" y="12567"/>
                  </a:cubicBezTo>
                  <a:cubicBezTo>
                    <a:pt x="-200" y="15398"/>
                    <a:pt x="241" y="18334"/>
                    <a:pt x="829" y="19802"/>
                  </a:cubicBezTo>
                  <a:cubicBezTo>
                    <a:pt x="1416" y="21270"/>
                    <a:pt x="2151" y="21270"/>
                    <a:pt x="3327" y="20012"/>
                  </a:cubicBezTo>
                  <a:cubicBezTo>
                    <a:pt x="4502" y="18753"/>
                    <a:pt x="6118" y="16237"/>
                    <a:pt x="7441" y="13511"/>
                  </a:cubicBezTo>
                  <a:cubicBezTo>
                    <a:pt x="8763" y="10785"/>
                    <a:pt x="9792" y="7849"/>
                    <a:pt x="10380" y="7010"/>
                  </a:cubicBezTo>
                  <a:cubicBezTo>
                    <a:pt x="10967" y="6171"/>
                    <a:pt x="11114" y="7429"/>
                    <a:pt x="11408" y="9107"/>
                  </a:cubicBezTo>
                  <a:cubicBezTo>
                    <a:pt x="11702" y="10785"/>
                    <a:pt x="12143" y="12882"/>
                    <a:pt x="13833" y="14664"/>
                  </a:cubicBezTo>
                  <a:cubicBezTo>
                    <a:pt x="15522" y="16447"/>
                    <a:pt x="18461" y="17915"/>
                    <a:pt x="21400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333499" y="6075234"/>
              <a:ext cx="761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1980"/>
                    <a:pt x="13642" y="3960"/>
                    <a:pt x="17337" y="6570"/>
                  </a:cubicBezTo>
                  <a:cubicBezTo>
                    <a:pt x="21032" y="9180"/>
                    <a:pt x="21600" y="12420"/>
                    <a:pt x="18189" y="15030"/>
                  </a:cubicBezTo>
                  <a:cubicBezTo>
                    <a:pt x="14779" y="17640"/>
                    <a:pt x="7389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08423" y="6030784"/>
              <a:ext cx="1266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20842" y="0"/>
                  </a:moveTo>
                  <a:cubicBezTo>
                    <a:pt x="17010" y="150"/>
                    <a:pt x="13177" y="300"/>
                    <a:pt x="9345" y="1725"/>
                  </a:cubicBezTo>
                  <a:cubicBezTo>
                    <a:pt x="5513" y="3150"/>
                    <a:pt x="1681" y="5850"/>
                    <a:pt x="461" y="9150"/>
                  </a:cubicBezTo>
                  <a:cubicBezTo>
                    <a:pt x="-758" y="12450"/>
                    <a:pt x="636" y="16350"/>
                    <a:pt x="2377" y="18525"/>
                  </a:cubicBezTo>
                  <a:cubicBezTo>
                    <a:pt x="4119" y="20700"/>
                    <a:pt x="6210" y="21150"/>
                    <a:pt x="8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511299" y="6075234"/>
              <a:ext cx="304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550"/>
                    <a:pt x="2400" y="19500"/>
                    <a:pt x="3600" y="17100"/>
                  </a:cubicBezTo>
                  <a:cubicBezTo>
                    <a:pt x="4800" y="14700"/>
                    <a:pt x="6000" y="10950"/>
                    <a:pt x="6825" y="8175"/>
                  </a:cubicBezTo>
                  <a:cubicBezTo>
                    <a:pt x="7650" y="5400"/>
                    <a:pt x="8100" y="3600"/>
                    <a:pt x="8325" y="2250"/>
                  </a:cubicBezTo>
                  <a:cubicBezTo>
                    <a:pt x="8550" y="900"/>
                    <a:pt x="8550" y="0"/>
                    <a:pt x="8400" y="0"/>
                  </a:cubicBezTo>
                  <a:cubicBezTo>
                    <a:pt x="8250" y="0"/>
                    <a:pt x="7950" y="900"/>
                    <a:pt x="7650" y="3225"/>
                  </a:cubicBezTo>
                  <a:cubicBezTo>
                    <a:pt x="7350" y="5550"/>
                    <a:pt x="7050" y="9300"/>
                    <a:pt x="6900" y="11850"/>
                  </a:cubicBezTo>
                  <a:cubicBezTo>
                    <a:pt x="6750" y="14400"/>
                    <a:pt x="6750" y="15750"/>
                    <a:pt x="6975" y="16875"/>
                  </a:cubicBezTo>
                  <a:cubicBezTo>
                    <a:pt x="7200" y="18000"/>
                    <a:pt x="7650" y="18900"/>
                    <a:pt x="8175" y="19125"/>
                  </a:cubicBezTo>
                  <a:cubicBezTo>
                    <a:pt x="8700" y="19350"/>
                    <a:pt x="9300" y="18900"/>
                    <a:pt x="10575" y="16800"/>
                  </a:cubicBezTo>
                  <a:cubicBezTo>
                    <a:pt x="11850" y="14700"/>
                    <a:pt x="13800" y="10950"/>
                    <a:pt x="15150" y="8175"/>
                  </a:cubicBezTo>
                  <a:cubicBezTo>
                    <a:pt x="16500" y="5400"/>
                    <a:pt x="17250" y="3600"/>
                    <a:pt x="17700" y="2325"/>
                  </a:cubicBezTo>
                  <a:cubicBezTo>
                    <a:pt x="18150" y="1050"/>
                    <a:pt x="18300" y="300"/>
                    <a:pt x="18150" y="375"/>
                  </a:cubicBezTo>
                  <a:cubicBezTo>
                    <a:pt x="18000" y="450"/>
                    <a:pt x="17550" y="1350"/>
                    <a:pt x="17100" y="3675"/>
                  </a:cubicBezTo>
                  <a:cubicBezTo>
                    <a:pt x="16650" y="6000"/>
                    <a:pt x="16200" y="9750"/>
                    <a:pt x="16050" y="12000"/>
                  </a:cubicBezTo>
                  <a:cubicBezTo>
                    <a:pt x="15900" y="14250"/>
                    <a:pt x="16050" y="15000"/>
                    <a:pt x="17025" y="15375"/>
                  </a:cubicBezTo>
                  <a:cubicBezTo>
                    <a:pt x="18000" y="15750"/>
                    <a:pt x="19800" y="15750"/>
                    <a:pt x="2160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917700" y="617683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905000" y="6297484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254265" y="6102707"/>
              <a:ext cx="206036" cy="26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82" fill="norm" stroke="1" extrusionOk="0">
                  <a:moveTo>
                    <a:pt x="12958" y="2366"/>
                  </a:moveTo>
                  <a:cubicBezTo>
                    <a:pt x="12742" y="1522"/>
                    <a:pt x="12526" y="679"/>
                    <a:pt x="11878" y="257"/>
                  </a:cubicBezTo>
                  <a:cubicBezTo>
                    <a:pt x="11230" y="-165"/>
                    <a:pt x="10150" y="-165"/>
                    <a:pt x="8530" y="1016"/>
                  </a:cubicBezTo>
                  <a:cubicBezTo>
                    <a:pt x="6910" y="2197"/>
                    <a:pt x="4750" y="4560"/>
                    <a:pt x="3130" y="7682"/>
                  </a:cubicBezTo>
                  <a:cubicBezTo>
                    <a:pt x="1510" y="10804"/>
                    <a:pt x="430" y="14685"/>
                    <a:pt x="106" y="17048"/>
                  </a:cubicBezTo>
                  <a:cubicBezTo>
                    <a:pt x="-218" y="19410"/>
                    <a:pt x="214" y="20254"/>
                    <a:pt x="1186" y="20760"/>
                  </a:cubicBezTo>
                  <a:cubicBezTo>
                    <a:pt x="2158" y="21266"/>
                    <a:pt x="3670" y="21435"/>
                    <a:pt x="6370" y="20591"/>
                  </a:cubicBezTo>
                  <a:cubicBezTo>
                    <a:pt x="9070" y="19748"/>
                    <a:pt x="12958" y="17891"/>
                    <a:pt x="15766" y="15276"/>
                  </a:cubicBezTo>
                  <a:cubicBezTo>
                    <a:pt x="18574" y="12660"/>
                    <a:pt x="20302" y="9285"/>
                    <a:pt x="20842" y="6838"/>
                  </a:cubicBezTo>
                  <a:cubicBezTo>
                    <a:pt x="21382" y="4391"/>
                    <a:pt x="20734" y="2872"/>
                    <a:pt x="18790" y="2451"/>
                  </a:cubicBezTo>
                  <a:cubicBezTo>
                    <a:pt x="16846" y="2029"/>
                    <a:pt x="13606" y="2704"/>
                    <a:pt x="10366" y="3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47750" y="6729284"/>
              <a:ext cx="138922" cy="34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3" fill="norm" stroke="1" extrusionOk="0">
                  <a:moveTo>
                    <a:pt x="3869" y="0"/>
                  </a:moveTo>
                  <a:cubicBezTo>
                    <a:pt x="3869" y="4133"/>
                    <a:pt x="3869" y="8267"/>
                    <a:pt x="3707" y="11067"/>
                  </a:cubicBezTo>
                  <a:cubicBezTo>
                    <a:pt x="3546" y="13867"/>
                    <a:pt x="3224" y="15333"/>
                    <a:pt x="3063" y="16400"/>
                  </a:cubicBezTo>
                  <a:cubicBezTo>
                    <a:pt x="2901" y="17467"/>
                    <a:pt x="2901" y="18133"/>
                    <a:pt x="2901" y="18000"/>
                  </a:cubicBezTo>
                  <a:cubicBezTo>
                    <a:pt x="2901" y="17867"/>
                    <a:pt x="2901" y="16933"/>
                    <a:pt x="3546" y="15600"/>
                  </a:cubicBezTo>
                  <a:cubicBezTo>
                    <a:pt x="4191" y="14267"/>
                    <a:pt x="5481" y="12533"/>
                    <a:pt x="6931" y="11333"/>
                  </a:cubicBezTo>
                  <a:cubicBezTo>
                    <a:pt x="8382" y="10133"/>
                    <a:pt x="9994" y="9467"/>
                    <a:pt x="11606" y="9067"/>
                  </a:cubicBezTo>
                  <a:cubicBezTo>
                    <a:pt x="13218" y="8667"/>
                    <a:pt x="14830" y="8533"/>
                    <a:pt x="16281" y="8667"/>
                  </a:cubicBezTo>
                  <a:cubicBezTo>
                    <a:pt x="17731" y="8800"/>
                    <a:pt x="19021" y="9200"/>
                    <a:pt x="19988" y="10333"/>
                  </a:cubicBezTo>
                  <a:cubicBezTo>
                    <a:pt x="20955" y="11467"/>
                    <a:pt x="21600" y="13333"/>
                    <a:pt x="20794" y="15067"/>
                  </a:cubicBezTo>
                  <a:cubicBezTo>
                    <a:pt x="19988" y="16800"/>
                    <a:pt x="17731" y="18400"/>
                    <a:pt x="14669" y="19533"/>
                  </a:cubicBezTo>
                  <a:cubicBezTo>
                    <a:pt x="11606" y="20667"/>
                    <a:pt x="7737" y="21333"/>
                    <a:pt x="5158" y="21467"/>
                  </a:cubicBezTo>
                  <a:cubicBezTo>
                    <a:pt x="2579" y="21600"/>
                    <a:pt x="1290" y="21200"/>
                    <a:pt x="645" y="20667"/>
                  </a:cubicBezTo>
                  <a:cubicBezTo>
                    <a:pt x="0" y="20133"/>
                    <a:pt x="0" y="19467"/>
                    <a:pt x="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93800" y="6715038"/>
              <a:ext cx="125351" cy="3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1" fill="norm" stroke="1" extrusionOk="0">
                  <a:moveTo>
                    <a:pt x="12960" y="91"/>
                  </a:moveTo>
                  <a:cubicBezTo>
                    <a:pt x="14760" y="-34"/>
                    <a:pt x="16560" y="-159"/>
                    <a:pt x="18000" y="653"/>
                  </a:cubicBezTo>
                  <a:cubicBezTo>
                    <a:pt x="19440" y="1464"/>
                    <a:pt x="20520" y="3212"/>
                    <a:pt x="21060" y="5584"/>
                  </a:cubicBezTo>
                  <a:cubicBezTo>
                    <a:pt x="21600" y="7957"/>
                    <a:pt x="21600" y="10953"/>
                    <a:pt x="18000" y="13700"/>
                  </a:cubicBezTo>
                  <a:cubicBezTo>
                    <a:pt x="14400" y="16447"/>
                    <a:pt x="7200" y="18944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85121" y="6722934"/>
              <a:ext cx="800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20429" y="0"/>
                  </a:moveTo>
                  <a:cubicBezTo>
                    <a:pt x="17729" y="129"/>
                    <a:pt x="15029" y="257"/>
                    <a:pt x="11789" y="1221"/>
                  </a:cubicBezTo>
                  <a:cubicBezTo>
                    <a:pt x="8549" y="2186"/>
                    <a:pt x="4769" y="3986"/>
                    <a:pt x="2339" y="6943"/>
                  </a:cubicBezTo>
                  <a:cubicBezTo>
                    <a:pt x="-91" y="9900"/>
                    <a:pt x="-1171" y="14014"/>
                    <a:pt x="1799" y="16650"/>
                  </a:cubicBezTo>
                  <a:cubicBezTo>
                    <a:pt x="4769" y="19286"/>
                    <a:pt x="11789" y="20443"/>
                    <a:pt x="18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536700" y="6766255"/>
              <a:ext cx="234950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362" y="17099"/>
                    <a:pt x="2724" y="12677"/>
                    <a:pt x="3795" y="9445"/>
                  </a:cubicBezTo>
                  <a:cubicBezTo>
                    <a:pt x="4865" y="6214"/>
                    <a:pt x="5643" y="4173"/>
                    <a:pt x="6130" y="2642"/>
                  </a:cubicBezTo>
                  <a:cubicBezTo>
                    <a:pt x="6616" y="1112"/>
                    <a:pt x="6811" y="91"/>
                    <a:pt x="6811" y="6"/>
                  </a:cubicBezTo>
                  <a:cubicBezTo>
                    <a:pt x="6811" y="-79"/>
                    <a:pt x="6616" y="771"/>
                    <a:pt x="6032" y="3663"/>
                  </a:cubicBezTo>
                  <a:cubicBezTo>
                    <a:pt x="5449" y="6554"/>
                    <a:pt x="4476" y="11486"/>
                    <a:pt x="4086" y="14378"/>
                  </a:cubicBezTo>
                  <a:cubicBezTo>
                    <a:pt x="3697" y="17269"/>
                    <a:pt x="3892" y="18119"/>
                    <a:pt x="4378" y="18800"/>
                  </a:cubicBezTo>
                  <a:cubicBezTo>
                    <a:pt x="4865" y="19480"/>
                    <a:pt x="5643" y="19990"/>
                    <a:pt x="6519" y="19990"/>
                  </a:cubicBezTo>
                  <a:cubicBezTo>
                    <a:pt x="7395" y="19990"/>
                    <a:pt x="8368" y="19480"/>
                    <a:pt x="9827" y="17014"/>
                  </a:cubicBezTo>
                  <a:cubicBezTo>
                    <a:pt x="11286" y="14548"/>
                    <a:pt x="13232" y="10126"/>
                    <a:pt x="14400" y="7490"/>
                  </a:cubicBezTo>
                  <a:cubicBezTo>
                    <a:pt x="15568" y="4853"/>
                    <a:pt x="15957" y="4003"/>
                    <a:pt x="15957" y="4598"/>
                  </a:cubicBezTo>
                  <a:cubicBezTo>
                    <a:pt x="15957" y="5193"/>
                    <a:pt x="15568" y="7234"/>
                    <a:pt x="15373" y="9360"/>
                  </a:cubicBezTo>
                  <a:cubicBezTo>
                    <a:pt x="15178" y="11486"/>
                    <a:pt x="15178" y="13697"/>
                    <a:pt x="16249" y="15313"/>
                  </a:cubicBezTo>
                  <a:cubicBezTo>
                    <a:pt x="17319" y="16929"/>
                    <a:pt x="19459" y="17949"/>
                    <a:pt x="21600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879600" y="6875334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860550" y="6957884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305050" y="6786434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371"/>
                    <a:pt x="12960" y="2743"/>
                    <a:pt x="9360" y="6343"/>
                  </a:cubicBezTo>
                  <a:cubicBezTo>
                    <a:pt x="5760" y="9943"/>
                    <a:pt x="2880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408741" y="6805484"/>
              <a:ext cx="135142" cy="10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646" fill="norm" stroke="1" extrusionOk="0">
                  <a:moveTo>
                    <a:pt x="11287" y="0"/>
                  </a:moveTo>
                  <a:cubicBezTo>
                    <a:pt x="9675" y="0"/>
                    <a:pt x="8063" y="0"/>
                    <a:pt x="6129" y="2118"/>
                  </a:cubicBezTo>
                  <a:cubicBezTo>
                    <a:pt x="4194" y="4235"/>
                    <a:pt x="1938" y="8471"/>
                    <a:pt x="809" y="11647"/>
                  </a:cubicBezTo>
                  <a:cubicBezTo>
                    <a:pt x="-319" y="14824"/>
                    <a:pt x="-319" y="16941"/>
                    <a:pt x="1132" y="18635"/>
                  </a:cubicBezTo>
                  <a:cubicBezTo>
                    <a:pt x="2582" y="20329"/>
                    <a:pt x="5484" y="21600"/>
                    <a:pt x="9191" y="19694"/>
                  </a:cubicBezTo>
                  <a:cubicBezTo>
                    <a:pt x="12899" y="17788"/>
                    <a:pt x="17412" y="12706"/>
                    <a:pt x="19347" y="9106"/>
                  </a:cubicBezTo>
                  <a:cubicBezTo>
                    <a:pt x="21281" y="5506"/>
                    <a:pt x="20636" y="3388"/>
                    <a:pt x="19508" y="2118"/>
                  </a:cubicBezTo>
                  <a:cubicBezTo>
                    <a:pt x="18380" y="847"/>
                    <a:pt x="16768" y="424"/>
                    <a:pt x="15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607398" y="6805484"/>
              <a:ext cx="18094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8918" y="0"/>
                  </a:moveTo>
                  <a:cubicBezTo>
                    <a:pt x="6278" y="2057"/>
                    <a:pt x="3638" y="4114"/>
                    <a:pt x="1958" y="7029"/>
                  </a:cubicBezTo>
                  <a:cubicBezTo>
                    <a:pt x="278" y="9943"/>
                    <a:pt x="-442" y="13714"/>
                    <a:pt x="278" y="16629"/>
                  </a:cubicBezTo>
                  <a:cubicBezTo>
                    <a:pt x="998" y="19543"/>
                    <a:pt x="3158" y="21600"/>
                    <a:pt x="6638" y="21600"/>
                  </a:cubicBezTo>
                  <a:cubicBezTo>
                    <a:pt x="10118" y="21600"/>
                    <a:pt x="14918" y="19543"/>
                    <a:pt x="17678" y="16971"/>
                  </a:cubicBezTo>
                  <a:cubicBezTo>
                    <a:pt x="20438" y="14400"/>
                    <a:pt x="21158" y="11314"/>
                    <a:pt x="19958" y="8400"/>
                  </a:cubicBezTo>
                  <a:cubicBezTo>
                    <a:pt x="18758" y="5486"/>
                    <a:pt x="15638" y="2743"/>
                    <a:pt x="13358" y="1371"/>
                  </a:cubicBezTo>
                  <a:cubicBezTo>
                    <a:pt x="11078" y="0"/>
                    <a:pt x="9638" y="0"/>
                    <a:pt x="8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670544" y="6248331"/>
              <a:ext cx="180856" cy="22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40" fill="norm" stroke="1" extrusionOk="0">
                  <a:moveTo>
                    <a:pt x="21214" y="2309"/>
                  </a:moveTo>
                  <a:cubicBezTo>
                    <a:pt x="20469" y="1486"/>
                    <a:pt x="19724" y="663"/>
                    <a:pt x="18607" y="251"/>
                  </a:cubicBezTo>
                  <a:cubicBezTo>
                    <a:pt x="17490" y="-160"/>
                    <a:pt x="16000" y="-160"/>
                    <a:pt x="13766" y="971"/>
                  </a:cubicBezTo>
                  <a:cubicBezTo>
                    <a:pt x="11531" y="2103"/>
                    <a:pt x="8552" y="4366"/>
                    <a:pt x="6069" y="7143"/>
                  </a:cubicBezTo>
                  <a:cubicBezTo>
                    <a:pt x="3586" y="9920"/>
                    <a:pt x="1600" y="13211"/>
                    <a:pt x="607" y="15680"/>
                  </a:cubicBezTo>
                  <a:cubicBezTo>
                    <a:pt x="-386" y="18149"/>
                    <a:pt x="-386" y="19794"/>
                    <a:pt x="2345" y="20617"/>
                  </a:cubicBezTo>
                  <a:cubicBezTo>
                    <a:pt x="5076" y="21440"/>
                    <a:pt x="10538" y="21440"/>
                    <a:pt x="160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908550" y="6259384"/>
              <a:ext cx="9204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7043" y="0"/>
                  </a:moveTo>
                  <a:cubicBezTo>
                    <a:pt x="11270" y="1674"/>
                    <a:pt x="15496" y="3349"/>
                    <a:pt x="18078" y="5860"/>
                  </a:cubicBezTo>
                  <a:cubicBezTo>
                    <a:pt x="20661" y="8372"/>
                    <a:pt x="21600" y="11721"/>
                    <a:pt x="18313" y="14484"/>
                  </a:cubicBezTo>
                  <a:cubicBezTo>
                    <a:pt x="15026" y="17247"/>
                    <a:pt x="7513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470408" y="6240334"/>
              <a:ext cx="8889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20616" y="0"/>
                  </a:moveTo>
                  <a:cubicBezTo>
                    <a:pt x="14725" y="1685"/>
                    <a:pt x="8834" y="3370"/>
                    <a:pt x="4907" y="6051"/>
                  </a:cubicBezTo>
                  <a:cubicBezTo>
                    <a:pt x="980" y="8732"/>
                    <a:pt x="-984" y="12409"/>
                    <a:pt x="489" y="15166"/>
                  </a:cubicBezTo>
                  <a:cubicBezTo>
                    <a:pt x="1961" y="17923"/>
                    <a:pt x="6871" y="19762"/>
                    <a:pt x="11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118099" y="6299355"/>
              <a:ext cx="273051" cy="25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1005" y="19530"/>
                    <a:pt x="2009" y="17788"/>
                    <a:pt x="3349" y="14914"/>
                  </a:cubicBezTo>
                  <a:cubicBezTo>
                    <a:pt x="4688" y="12040"/>
                    <a:pt x="6363" y="8033"/>
                    <a:pt x="7367" y="5159"/>
                  </a:cubicBezTo>
                  <a:cubicBezTo>
                    <a:pt x="8372" y="2285"/>
                    <a:pt x="8707" y="543"/>
                    <a:pt x="8623" y="107"/>
                  </a:cubicBezTo>
                  <a:cubicBezTo>
                    <a:pt x="8540" y="-328"/>
                    <a:pt x="8037" y="543"/>
                    <a:pt x="7451" y="3069"/>
                  </a:cubicBezTo>
                  <a:cubicBezTo>
                    <a:pt x="6865" y="5595"/>
                    <a:pt x="6195" y="9775"/>
                    <a:pt x="6028" y="12301"/>
                  </a:cubicBezTo>
                  <a:cubicBezTo>
                    <a:pt x="5860" y="14827"/>
                    <a:pt x="6195" y="15698"/>
                    <a:pt x="6781" y="16133"/>
                  </a:cubicBezTo>
                  <a:cubicBezTo>
                    <a:pt x="7367" y="16569"/>
                    <a:pt x="8205" y="16569"/>
                    <a:pt x="9795" y="15262"/>
                  </a:cubicBezTo>
                  <a:cubicBezTo>
                    <a:pt x="11386" y="13956"/>
                    <a:pt x="13730" y="11343"/>
                    <a:pt x="15488" y="8904"/>
                  </a:cubicBezTo>
                  <a:cubicBezTo>
                    <a:pt x="17247" y="6466"/>
                    <a:pt x="18419" y="4201"/>
                    <a:pt x="19005" y="2633"/>
                  </a:cubicBezTo>
                  <a:cubicBezTo>
                    <a:pt x="19591" y="1066"/>
                    <a:pt x="19591" y="195"/>
                    <a:pt x="19423" y="195"/>
                  </a:cubicBezTo>
                  <a:cubicBezTo>
                    <a:pt x="19256" y="195"/>
                    <a:pt x="18921" y="1066"/>
                    <a:pt x="18586" y="3156"/>
                  </a:cubicBezTo>
                  <a:cubicBezTo>
                    <a:pt x="18251" y="5246"/>
                    <a:pt x="17916" y="8556"/>
                    <a:pt x="17833" y="10646"/>
                  </a:cubicBezTo>
                  <a:cubicBezTo>
                    <a:pt x="17749" y="12737"/>
                    <a:pt x="17916" y="13607"/>
                    <a:pt x="18586" y="14304"/>
                  </a:cubicBezTo>
                  <a:cubicBezTo>
                    <a:pt x="19256" y="15001"/>
                    <a:pt x="20428" y="15524"/>
                    <a:pt x="21600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543550" y="6348284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568950" y="6456234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854700" y="6272084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975350" y="6261501"/>
              <a:ext cx="146050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15"/>
                  </a:moveTo>
                  <a:cubicBezTo>
                    <a:pt x="2817" y="807"/>
                    <a:pt x="5635" y="0"/>
                    <a:pt x="8922" y="0"/>
                  </a:cubicBezTo>
                  <a:cubicBezTo>
                    <a:pt x="12209" y="0"/>
                    <a:pt x="15965" y="807"/>
                    <a:pt x="17530" y="2826"/>
                  </a:cubicBezTo>
                  <a:cubicBezTo>
                    <a:pt x="19096" y="4845"/>
                    <a:pt x="18470" y="8075"/>
                    <a:pt x="15965" y="10901"/>
                  </a:cubicBezTo>
                  <a:cubicBezTo>
                    <a:pt x="13461" y="13727"/>
                    <a:pt x="9078" y="16150"/>
                    <a:pt x="6417" y="17865"/>
                  </a:cubicBezTo>
                  <a:cubicBezTo>
                    <a:pt x="3757" y="19581"/>
                    <a:pt x="2817" y="20591"/>
                    <a:pt x="3130" y="21095"/>
                  </a:cubicBezTo>
                  <a:cubicBezTo>
                    <a:pt x="3443" y="21600"/>
                    <a:pt x="5009" y="21600"/>
                    <a:pt x="8296" y="21600"/>
                  </a:cubicBezTo>
                  <a:cubicBezTo>
                    <a:pt x="11583" y="21600"/>
                    <a:pt x="165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210300" y="6322784"/>
              <a:ext cx="152400" cy="20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1600" y="1319"/>
                  </a:moveTo>
                  <a:cubicBezTo>
                    <a:pt x="20100" y="447"/>
                    <a:pt x="18600" y="-426"/>
                    <a:pt x="15300" y="229"/>
                  </a:cubicBezTo>
                  <a:cubicBezTo>
                    <a:pt x="12000" y="883"/>
                    <a:pt x="6900" y="3065"/>
                    <a:pt x="3900" y="6447"/>
                  </a:cubicBezTo>
                  <a:cubicBezTo>
                    <a:pt x="900" y="9829"/>
                    <a:pt x="0" y="14410"/>
                    <a:pt x="0" y="17138"/>
                  </a:cubicBezTo>
                  <a:cubicBezTo>
                    <a:pt x="0" y="19865"/>
                    <a:pt x="900" y="20738"/>
                    <a:pt x="3750" y="20956"/>
                  </a:cubicBezTo>
                  <a:cubicBezTo>
                    <a:pt x="6600" y="21174"/>
                    <a:pt x="11400" y="20738"/>
                    <a:pt x="14700" y="18229"/>
                  </a:cubicBezTo>
                  <a:cubicBezTo>
                    <a:pt x="18000" y="15719"/>
                    <a:pt x="19800" y="11138"/>
                    <a:pt x="20400" y="8301"/>
                  </a:cubicBezTo>
                  <a:cubicBezTo>
                    <a:pt x="21000" y="5465"/>
                    <a:pt x="20400" y="4374"/>
                    <a:pt x="18750" y="3938"/>
                  </a:cubicBezTo>
                  <a:cubicBezTo>
                    <a:pt x="17100" y="3501"/>
                    <a:pt x="14400" y="3719"/>
                    <a:pt x="11700" y="3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556389" y="6830373"/>
              <a:ext cx="223274" cy="42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5" fill="norm" stroke="1" extrusionOk="0">
                  <a:moveTo>
                    <a:pt x="14812" y="15424"/>
                  </a:moveTo>
                  <a:cubicBezTo>
                    <a:pt x="14812" y="14889"/>
                    <a:pt x="14812" y="14355"/>
                    <a:pt x="14711" y="13820"/>
                  </a:cubicBezTo>
                  <a:cubicBezTo>
                    <a:pt x="14610" y="13285"/>
                    <a:pt x="14409" y="12751"/>
                    <a:pt x="13803" y="12483"/>
                  </a:cubicBezTo>
                  <a:cubicBezTo>
                    <a:pt x="13197" y="12216"/>
                    <a:pt x="12188" y="12216"/>
                    <a:pt x="10068" y="13125"/>
                  </a:cubicBezTo>
                  <a:cubicBezTo>
                    <a:pt x="7949" y="14034"/>
                    <a:pt x="4719" y="15852"/>
                    <a:pt x="2801" y="17135"/>
                  </a:cubicBezTo>
                  <a:cubicBezTo>
                    <a:pt x="883" y="18418"/>
                    <a:pt x="278" y="19167"/>
                    <a:pt x="76" y="19808"/>
                  </a:cubicBezTo>
                  <a:cubicBezTo>
                    <a:pt x="-126" y="20450"/>
                    <a:pt x="76" y="20984"/>
                    <a:pt x="681" y="21252"/>
                  </a:cubicBezTo>
                  <a:cubicBezTo>
                    <a:pt x="1287" y="21519"/>
                    <a:pt x="2296" y="21519"/>
                    <a:pt x="4719" y="20289"/>
                  </a:cubicBezTo>
                  <a:cubicBezTo>
                    <a:pt x="7141" y="19060"/>
                    <a:pt x="10977" y="16600"/>
                    <a:pt x="14005" y="13713"/>
                  </a:cubicBezTo>
                  <a:cubicBezTo>
                    <a:pt x="17033" y="10826"/>
                    <a:pt x="19253" y="7511"/>
                    <a:pt x="20364" y="5212"/>
                  </a:cubicBezTo>
                  <a:cubicBezTo>
                    <a:pt x="21474" y="2913"/>
                    <a:pt x="21474" y="1630"/>
                    <a:pt x="20969" y="881"/>
                  </a:cubicBezTo>
                  <a:cubicBezTo>
                    <a:pt x="20465" y="133"/>
                    <a:pt x="19455" y="-81"/>
                    <a:pt x="18345" y="26"/>
                  </a:cubicBezTo>
                  <a:cubicBezTo>
                    <a:pt x="17235" y="133"/>
                    <a:pt x="16024" y="561"/>
                    <a:pt x="14610" y="2271"/>
                  </a:cubicBezTo>
                  <a:cubicBezTo>
                    <a:pt x="13197" y="3982"/>
                    <a:pt x="11582" y="6976"/>
                    <a:pt x="11078" y="9382"/>
                  </a:cubicBezTo>
                  <a:cubicBezTo>
                    <a:pt x="10573" y="11788"/>
                    <a:pt x="11179" y="13606"/>
                    <a:pt x="12188" y="14675"/>
                  </a:cubicBezTo>
                  <a:cubicBezTo>
                    <a:pt x="13197" y="15745"/>
                    <a:pt x="14610" y="16066"/>
                    <a:pt x="16024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806950" y="6894384"/>
              <a:ext cx="8691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848"/>
                    <a:pt x="21600" y="7697"/>
                    <a:pt x="18655" y="11297"/>
                  </a:cubicBezTo>
                  <a:cubicBezTo>
                    <a:pt x="15709" y="14897"/>
                    <a:pt x="7855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439596" y="6881684"/>
              <a:ext cx="16415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7699" y="313"/>
                    <a:pt x="14459" y="626"/>
                    <a:pt x="10814" y="2087"/>
                  </a:cubicBezTo>
                  <a:cubicBezTo>
                    <a:pt x="7169" y="3548"/>
                    <a:pt x="3119" y="6157"/>
                    <a:pt x="1229" y="8922"/>
                  </a:cubicBezTo>
                  <a:cubicBezTo>
                    <a:pt x="-661" y="11687"/>
                    <a:pt x="-391" y="14609"/>
                    <a:pt x="2174" y="16748"/>
                  </a:cubicBezTo>
                  <a:cubicBezTo>
                    <a:pt x="4739" y="18887"/>
                    <a:pt x="9599" y="20243"/>
                    <a:pt x="14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041899" y="6977932"/>
              <a:ext cx="285751" cy="2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25"/>
                  </a:moveTo>
                  <a:cubicBezTo>
                    <a:pt x="2240" y="17845"/>
                    <a:pt x="4480" y="14165"/>
                    <a:pt x="6160" y="10965"/>
                  </a:cubicBezTo>
                  <a:cubicBezTo>
                    <a:pt x="7840" y="7765"/>
                    <a:pt x="8960" y="5045"/>
                    <a:pt x="9600" y="3125"/>
                  </a:cubicBezTo>
                  <a:cubicBezTo>
                    <a:pt x="10240" y="1205"/>
                    <a:pt x="10400" y="85"/>
                    <a:pt x="10240" y="5"/>
                  </a:cubicBezTo>
                  <a:cubicBezTo>
                    <a:pt x="10080" y="-75"/>
                    <a:pt x="9600" y="885"/>
                    <a:pt x="8880" y="3685"/>
                  </a:cubicBezTo>
                  <a:cubicBezTo>
                    <a:pt x="8160" y="6485"/>
                    <a:pt x="7200" y="11125"/>
                    <a:pt x="6720" y="13925"/>
                  </a:cubicBezTo>
                  <a:cubicBezTo>
                    <a:pt x="6240" y="16725"/>
                    <a:pt x="6240" y="17685"/>
                    <a:pt x="6560" y="18405"/>
                  </a:cubicBezTo>
                  <a:cubicBezTo>
                    <a:pt x="6880" y="19125"/>
                    <a:pt x="7520" y="19605"/>
                    <a:pt x="8240" y="19525"/>
                  </a:cubicBezTo>
                  <a:cubicBezTo>
                    <a:pt x="8960" y="19445"/>
                    <a:pt x="9760" y="18805"/>
                    <a:pt x="11360" y="16485"/>
                  </a:cubicBezTo>
                  <a:cubicBezTo>
                    <a:pt x="12960" y="14165"/>
                    <a:pt x="15360" y="10165"/>
                    <a:pt x="16720" y="7685"/>
                  </a:cubicBezTo>
                  <a:cubicBezTo>
                    <a:pt x="18080" y="5205"/>
                    <a:pt x="18400" y="4245"/>
                    <a:pt x="18480" y="4325"/>
                  </a:cubicBezTo>
                  <a:cubicBezTo>
                    <a:pt x="18560" y="4405"/>
                    <a:pt x="18400" y="5525"/>
                    <a:pt x="18240" y="7285"/>
                  </a:cubicBezTo>
                  <a:cubicBezTo>
                    <a:pt x="18080" y="9045"/>
                    <a:pt x="17920" y="11445"/>
                    <a:pt x="18480" y="13205"/>
                  </a:cubicBezTo>
                  <a:cubicBezTo>
                    <a:pt x="19040" y="14965"/>
                    <a:pt x="20320" y="16085"/>
                    <a:pt x="21600" y="17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492750" y="7078534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480049" y="7154734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774545" y="6984607"/>
              <a:ext cx="162705" cy="20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67" fill="norm" stroke="1" extrusionOk="0">
                  <a:moveTo>
                    <a:pt x="1349" y="7209"/>
                  </a:moveTo>
                  <a:cubicBezTo>
                    <a:pt x="1072" y="5873"/>
                    <a:pt x="795" y="4537"/>
                    <a:pt x="2595" y="3313"/>
                  </a:cubicBezTo>
                  <a:cubicBezTo>
                    <a:pt x="4395" y="2088"/>
                    <a:pt x="8272" y="974"/>
                    <a:pt x="10902" y="418"/>
                  </a:cubicBezTo>
                  <a:cubicBezTo>
                    <a:pt x="13533" y="-139"/>
                    <a:pt x="14918" y="-139"/>
                    <a:pt x="15887" y="418"/>
                  </a:cubicBezTo>
                  <a:cubicBezTo>
                    <a:pt x="16856" y="974"/>
                    <a:pt x="17410" y="2088"/>
                    <a:pt x="16995" y="3758"/>
                  </a:cubicBezTo>
                  <a:cubicBezTo>
                    <a:pt x="16579" y="5428"/>
                    <a:pt x="15195" y="7655"/>
                    <a:pt x="12425" y="10104"/>
                  </a:cubicBezTo>
                  <a:cubicBezTo>
                    <a:pt x="9656" y="12554"/>
                    <a:pt x="5502" y="15226"/>
                    <a:pt x="3010" y="17007"/>
                  </a:cubicBezTo>
                  <a:cubicBezTo>
                    <a:pt x="518" y="18789"/>
                    <a:pt x="-313" y="19680"/>
                    <a:pt x="102" y="20348"/>
                  </a:cubicBezTo>
                  <a:cubicBezTo>
                    <a:pt x="518" y="21016"/>
                    <a:pt x="2179" y="21461"/>
                    <a:pt x="5918" y="21350"/>
                  </a:cubicBezTo>
                  <a:cubicBezTo>
                    <a:pt x="9656" y="21238"/>
                    <a:pt x="15472" y="20570"/>
                    <a:pt x="21287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984891" y="7035546"/>
              <a:ext cx="142154" cy="1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307" fill="norm" stroke="1" extrusionOk="0">
                  <a:moveTo>
                    <a:pt x="18049" y="907"/>
                  </a:moveTo>
                  <a:cubicBezTo>
                    <a:pt x="14655" y="121"/>
                    <a:pt x="11261" y="-664"/>
                    <a:pt x="8175" y="907"/>
                  </a:cubicBezTo>
                  <a:cubicBezTo>
                    <a:pt x="5089" y="2478"/>
                    <a:pt x="2312" y="6405"/>
                    <a:pt x="924" y="9743"/>
                  </a:cubicBezTo>
                  <a:cubicBezTo>
                    <a:pt x="-465" y="13081"/>
                    <a:pt x="-465" y="15831"/>
                    <a:pt x="2158" y="17794"/>
                  </a:cubicBezTo>
                  <a:cubicBezTo>
                    <a:pt x="4781" y="19758"/>
                    <a:pt x="10026" y="20936"/>
                    <a:pt x="13729" y="19954"/>
                  </a:cubicBezTo>
                  <a:cubicBezTo>
                    <a:pt x="17432" y="18972"/>
                    <a:pt x="19592" y="15831"/>
                    <a:pt x="20364" y="12296"/>
                  </a:cubicBezTo>
                  <a:cubicBezTo>
                    <a:pt x="21135" y="8761"/>
                    <a:pt x="20518" y="4834"/>
                    <a:pt x="19901" y="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122075" y="7034084"/>
              <a:ext cx="174263" cy="15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00" fill="norm" stroke="1" extrusionOk="0">
                  <a:moveTo>
                    <a:pt x="14404" y="7101"/>
                  </a:moveTo>
                  <a:cubicBezTo>
                    <a:pt x="14658" y="5326"/>
                    <a:pt x="14912" y="3551"/>
                    <a:pt x="14404" y="2515"/>
                  </a:cubicBezTo>
                  <a:cubicBezTo>
                    <a:pt x="13896" y="1479"/>
                    <a:pt x="12625" y="1184"/>
                    <a:pt x="10719" y="2071"/>
                  </a:cubicBezTo>
                  <a:cubicBezTo>
                    <a:pt x="8813" y="2959"/>
                    <a:pt x="6272" y="5030"/>
                    <a:pt x="4239" y="7841"/>
                  </a:cubicBezTo>
                  <a:cubicBezTo>
                    <a:pt x="2206" y="10652"/>
                    <a:pt x="681" y="14203"/>
                    <a:pt x="173" y="16718"/>
                  </a:cubicBezTo>
                  <a:cubicBezTo>
                    <a:pt x="-335" y="19233"/>
                    <a:pt x="173" y="20712"/>
                    <a:pt x="3096" y="21156"/>
                  </a:cubicBezTo>
                  <a:cubicBezTo>
                    <a:pt x="6018" y="21600"/>
                    <a:pt x="11354" y="21008"/>
                    <a:pt x="14912" y="19529"/>
                  </a:cubicBezTo>
                  <a:cubicBezTo>
                    <a:pt x="18470" y="18049"/>
                    <a:pt x="20249" y="15682"/>
                    <a:pt x="20757" y="12279"/>
                  </a:cubicBezTo>
                  <a:cubicBezTo>
                    <a:pt x="21265" y="8877"/>
                    <a:pt x="20503" y="4438"/>
                    <a:pt x="197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743949" y="-1"/>
              <a:ext cx="460800" cy="337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89" fill="norm" stroke="1" extrusionOk="0">
                  <a:moveTo>
                    <a:pt x="8836" y="436"/>
                  </a:moveTo>
                  <a:cubicBezTo>
                    <a:pt x="8935" y="314"/>
                    <a:pt x="9033" y="192"/>
                    <a:pt x="9524" y="111"/>
                  </a:cubicBezTo>
                  <a:cubicBezTo>
                    <a:pt x="10015" y="30"/>
                    <a:pt x="10898" y="-11"/>
                    <a:pt x="12322" y="3"/>
                  </a:cubicBezTo>
                  <a:cubicBezTo>
                    <a:pt x="13745" y="16"/>
                    <a:pt x="15709" y="84"/>
                    <a:pt x="17378" y="253"/>
                  </a:cubicBezTo>
                  <a:cubicBezTo>
                    <a:pt x="19047" y="423"/>
                    <a:pt x="20422" y="694"/>
                    <a:pt x="21011" y="1074"/>
                  </a:cubicBezTo>
                  <a:cubicBezTo>
                    <a:pt x="21600" y="1453"/>
                    <a:pt x="21404" y="1942"/>
                    <a:pt x="20913" y="2389"/>
                  </a:cubicBezTo>
                  <a:cubicBezTo>
                    <a:pt x="20422" y="2836"/>
                    <a:pt x="19636" y="3243"/>
                    <a:pt x="18753" y="3691"/>
                  </a:cubicBezTo>
                  <a:cubicBezTo>
                    <a:pt x="17869" y="4138"/>
                    <a:pt x="16887" y="4626"/>
                    <a:pt x="16004" y="5108"/>
                  </a:cubicBezTo>
                  <a:cubicBezTo>
                    <a:pt x="15120" y="5589"/>
                    <a:pt x="14335" y="6064"/>
                    <a:pt x="13844" y="6545"/>
                  </a:cubicBezTo>
                  <a:cubicBezTo>
                    <a:pt x="13353" y="7026"/>
                    <a:pt x="13156" y="7514"/>
                    <a:pt x="13255" y="7996"/>
                  </a:cubicBezTo>
                  <a:cubicBezTo>
                    <a:pt x="13353" y="8477"/>
                    <a:pt x="13745" y="8952"/>
                    <a:pt x="13991" y="9426"/>
                  </a:cubicBezTo>
                  <a:cubicBezTo>
                    <a:pt x="14236" y="9901"/>
                    <a:pt x="14335" y="10375"/>
                    <a:pt x="14335" y="10864"/>
                  </a:cubicBezTo>
                  <a:cubicBezTo>
                    <a:pt x="14335" y="11352"/>
                    <a:pt x="14236" y="11853"/>
                    <a:pt x="13844" y="12314"/>
                  </a:cubicBezTo>
                  <a:cubicBezTo>
                    <a:pt x="13451" y="12775"/>
                    <a:pt x="12764" y="13196"/>
                    <a:pt x="12125" y="13670"/>
                  </a:cubicBezTo>
                  <a:cubicBezTo>
                    <a:pt x="11487" y="14145"/>
                    <a:pt x="10898" y="14674"/>
                    <a:pt x="10898" y="15148"/>
                  </a:cubicBezTo>
                  <a:cubicBezTo>
                    <a:pt x="10898" y="15623"/>
                    <a:pt x="11487" y="16043"/>
                    <a:pt x="12125" y="16464"/>
                  </a:cubicBezTo>
                  <a:cubicBezTo>
                    <a:pt x="12764" y="16884"/>
                    <a:pt x="13451" y="17304"/>
                    <a:pt x="13696" y="17786"/>
                  </a:cubicBezTo>
                  <a:cubicBezTo>
                    <a:pt x="13942" y="18267"/>
                    <a:pt x="13745" y="18809"/>
                    <a:pt x="13205" y="19243"/>
                  </a:cubicBezTo>
                  <a:cubicBezTo>
                    <a:pt x="12665" y="19677"/>
                    <a:pt x="11782" y="20003"/>
                    <a:pt x="9524" y="20375"/>
                  </a:cubicBezTo>
                  <a:cubicBezTo>
                    <a:pt x="7265" y="20748"/>
                    <a:pt x="3633" y="21169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9" name="Drawing"/>
          <p:cNvGrpSpPr/>
          <p:nvPr/>
        </p:nvGrpSpPr>
        <p:grpSpPr>
          <a:xfrm>
            <a:off x="2870200" y="1409700"/>
            <a:ext cx="6376514" cy="3282950"/>
            <a:chOff x="0" y="0"/>
            <a:chExt cx="6376513" cy="3282950"/>
          </a:xfrm>
        </p:grpSpPr>
        <p:sp>
          <p:nvSpPr>
            <p:cNvPr id="401" name="Line"/>
            <p:cNvSpPr/>
            <p:nvPr/>
          </p:nvSpPr>
          <p:spPr>
            <a:xfrm>
              <a:off x="2584450" y="31749"/>
              <a:ext cx="25400" cy="4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1800" y="2067"/>
                    <a:pt x="3600" y="4134"/>
                    <a:pt x="4500" y="7183"/>
                  </a:cubicBezTo>
                  <a:cubicBezTo>
                    <a:pt x="5400" y="10232"/>
                    <a:pt x="5400" y="14262"/>
                    <a:pt x="5400" y="16588"/>
                  </a:cubicBezTo>
                  <a:cubicBezTo>
                    <a:pt x="5400" y="18913"/>
                    <a:pt x="5400" y="19533"/>
                    <a:pt x="5400" y="20101"/>
                  </a:cubicBezTo>
                  <a:cubicBezTo>
                    <a:pt x="5400" y="20670"/>
                    <a:pt x="5400" y="21187"/>
                    <a:pt x="8100" y="21393"/>
                  </a:cubicBezTo>
                  <a:cubicBezTo>
                    <a:pt x="10800" y="21600"/>
                    <a:pt x="16200" y="21497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673350" y="31115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692399" y="1714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806700" y="57150"/>
              <a:ext cx="63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03"/>
                    <a:pt x="7200" y="5806"/>
                    <a:pt x="7200" y="9116"/>
                  </a:cubicBezTo>
                  <a:cubicBezTo>
                    <a:pt x="7200" y="12426"/>
                    <a:pt x="14400" y="16142"/>
                    <a:pt x="14400" y="18290"/>
                  </a:cubicBezTo>
                  <a:cubicBezTo>
                    <a:pt x="14400" y="20439"/>
                    <a:pt x="720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782435" y="215900"/>
              <a:ext cx="11316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4985" y="4871"/>
                    <a:pt x="8585" y="9741"/>
                    <a:pt x="4985" y="12706"/>
                  </a:cubicBezTo>
                  <a:cubicBezTo>
                    <a:pt x="1385" y="15671"/>
                    <a:pt x="585" y="16729"/>
                    <a:pt x="185" y="17894"/>
                  </a:cubicBezTo>
                  <a:cubicBezTo>
                    <a:pt x="-215" y="19059"/>
                    <a:pt x="-215" y="20329"/>
                    <a:pt x="2785" y="20965"/>
                  </a:cubicBezTo>
                  <a:cubicBezTo>
                    <a:pt x="5785" y="21600"/>
                    <a:pt x="11785" y="21600"/>
                    <a:pt x="17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936208" y="256424"/>
              <a:ext cx="105443" cy="20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74" fill="norm" stroke="1" extrusionOk="0">
                  <a:moveTo>
                    <a:pt x="4580" y="7605"/>
                  </a:moveTo>
                  <a:cubicBezTo>
                    <a:pt x="8816" y="6077"/>
                    <a:pt x="13051" y="4550"/>
                    <a:pt x="15380" y="3132"/>
                  </a:cubicBezTo>
                  <a:cubicBezTo>
                    <a:pt x="17710" y="1714"/>
                    <a:pt x="18133" y="405"/>
                    <a:pt x="17074" y="77"/>
                  </a:cubicBezTo>
                  <a:cubicBezTo>
                    <a:pt x="16016" y="-250"/>
                    <a:pt x="13474" y="405"/>
                    <a:pt x="10298" y="3132"/>
                  </a:cubicBezTo>
                  <a:cubicBezTo>
                    <a:pt x="7122" y="5859"/>
                    <a:pt x="3310" y="10659"/>
                    <a:pt x="1404" y="13823"/>
                  </a:cubicBezTo>
                  <a:cubicBezTo>
                    <a:pt x="-502" y="16986"/>
                    <a:pt x="-502" y="18514"/>
                    <a:pt x="1616" y="19605"/>
                  </a:cubicBezTo>
                  <a:cubicBezTo>
                    <a:pt x="3733" y="20695"/>
                    <a:pt x="7969" y="21350"/>
                    <a:pt x="11569" y="21132"/>
                  </a:cubicBezTo>
                  <a:cubicBezTo>
                    <a:pt x="15169" y="20914"/>
                    <a:pt x="18133" y="19823"/>
                    <a:pt x="21098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115172" y="69850"/>
              <a:ext cx="2172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974"/>
                    <a:pt x="4448" y="3948"/>
                    <a:pt x="1502" y="6910"/>
                  </a:cubicBezTo>
                  <a:cubicBezTo>
                    <a:pt x="-1443" y="9871"/>
                    <a:pt x="521" y="13819"/>
                    <a:pt x="2484" y="16432"/>
                  </a:cubicBezTo>
                  <a:cubicBezTo>
                    <a:pt x="4448" y="19045"/>
                    <a:pt x="6412" y="20323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200399" y="3111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213100" y="2159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270250" y="222250"/>
              <a:ext cx="25400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0"/>
                  </a:moveTo>
                  <a:cubicBezTo>
                    <a:pt x="3600" y="10080"/>
                    <a:pt x="7200" y="20160"/>
                    <a:pt x="10800" y="20880"/>
                  </a:cubicBezTo>
                  <a:cubicBezTo>
                    <a:pt x="14400" y="21600"/>
                    <a:pt x="18000" y="129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277394" y="44450"/>
              <a:ext cx="119857" cy="4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6" fill="norm" stroke="1" extrusionOk="0">
                  <a:moveTo>
                    <a:pt x="10090" y="0"/>
                  </a:moveTo>
                  <a:cubicBezTo>
                    <a:pt x="8574" y="1933"/>
                    <a:pt x="7058" y="3865"/>
                    <a:pt x="6111" y="6423"/>
                  </a:cubicBezTo>
                  <a:cubicBezTo>
                    <a:pt x="5163" y="8981"/>
                    <a:pt x="4784" y="12164"/>
                    <a:pt x="4216" y="14438"/>
                  </a:cubicBezTo>
                  <a:cubicBezTo>
                    <a:pt x="3647" y="16712"/>
                    <a:pt x="2890" y="18076"/>
                    <a:pt x="2132" y="19269"/>
                  </a:cubicBezTo>
                  <a:cubicBezTo>
                    <a:pt x="1374" y="20463"/>
                    <a:pt x="616" y="21486"/>
                    <a:pt x="237" y="21543"/>
                  </a:cubicBezTo>
                  <a:cubicBezTo>
                    <a:pt x="-142" y="21600"/>
                    <a:pt x="-142" y="20691"/>
                    <a:pt x="805" y="19099"/>
                  </a:cubicBezTo>
                  <a:cubicBezTo>
                    <a:pt x="1753" y="17507"/>
                    <a:pt x="3647" y="15234"/>
                    <a:pt x="5163" y="13813"/>
                  </a:cubicBezTo>
                  <a:cubicBezTo>
                    <a:pt x="6679" y="12392"/>
                    <a:pt x="7816" y="11823"/>
                    <a:pt x="9142" y="11368"/>
                  </a:cubicBezTo>
                  <a:cubicBezTo>
                    <a:pt x="10469" y="10914"/>
                    <a:pt x="11984" y="10573"/>
                    <a:pt x="13500" y="10743"/>
                  </a:cubicBezTo>
                  <a:cubicBezTo>
                    <a:pt x="15016" y="10914"/>
                    <a:pt x="16532" y="11596"/>
                    <a:pt x="17479" y="13074"/>
                  </a:cubicBezTo>
                  <a:cubicBezTo>
                    <a:pt x="18426" y="14552"/>
                    <a:pt x="18805" y="16825"/>
                    <a:pt x="18995" y="18246"/>
                  </a:cubicBezTo>
                  <a:cubicBezTo>
                    <a:pt x="19184" y="19667"/>
                    <a:pt x="19184" y="20236"/>
                    <a:pt x="19563" y="20520"/>
                  </a:cubicBezTo>
                  <a:cubicBezTo>
                    <a:pt x="19942" y="20804"/>
                    <a:pt x="20700" y="20804"/>
                    <a:pt x="21458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462072" y="276135"/>
              <a:ext cx="83345" cy="1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97" fill="norm" stroke="1" extrusionOk="0">
                  <a:moveTo>
                    <a:pt x="15862" y="2396"/>
                  </a:moveTo>
                  <a:cubicBezTo>
                    <a:pt x="13162" y="2396"/>
                    <a:pt x="10462" y="2396"/>
                    <a:pt x="7762" y="4143"/>
                  </a:cubicBezTo>
                  <a:cubicBezTo>
                    <a:pt x="5062" y="5890"/>
                    <a:pt x="2362" y="9384"/>
                    <a:pt x="1012" y="12561"/>
                  </a:cubicBezTo>
                  <a:cubicBezTo>
                    <a:pt x="-338" y="15737"/>
                    <a:pt x="-338" y="18596"/>
                    <a:pt x="1012" y="20026"/>
                  </a:cubicBezTo>
                  <a:cubicBezTo>
                    <a:pt x="2362" y="21455"/>
                    <a:pt x="5062" y="21455"/>
                    <a:pt x="8302" y="20026"/>
                  </a:cubicBezTo>
                  <a:cubicBezTo>
                    <a:pt x="11542" y="18596"/>
                    <a:pt x="15322" y="15737"/>
                    <a:pt x="17752" y="12720"/>
                  </a:cubicBezTo>
                  <a:cubicBezTo>
                    <a:pt x="20182" y="9702"/>
                    <a:pt x="21262" y="6526"/>
                    <a:pt x="21262" y="4143"/>
                  </a:cubicBezTo>
                  <a:cubicBezTo>
                    <a:pt x="21262" y="1761"/>
                    <a:pt x="20182" y="173"/>
                    <a:pt x="18832" y="14"/>
                  </a:cubicBezTo>
                  <a:cubicBezTo>
                    <a:pt x="17482" y="-145"/>
                    <a:pt x="15862" y="1126"/>
                    <a:pt x="14242" y="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579084" y="281117"/>
              <a:ext cx="113531" cy="10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67" fill="norm" stroke="1" extrusionOk="0">
                  <a:moveTo>
                    <a:pt x="12211" y="4738"/>
                  </a:moveTo>
                  <a:cubicBezTo>
                    <a:pt x="11426" y="2621"/>
                    <a:pt x="10640" y="503"/>
                    <a:pt x="9266" y="80"/>
                  </a:cubicBezTo>
                  <a:cubicBezTo>
                    <a:pt x="7891" y="-344"/>
                    <a:pt x="5928" y="927"/>
                    <a:pt x="4160" y="3680"/>
                  </a:cubicBezTo>
                  <a:cubicBezTo>
                    <a:pt x="2393" y="6432"/>
                    <a:pt x="822" y="10668"/>
                    <a:pt x="233" y="13844"/>
                  </a:cubicBezTo>
                  <a:cubicBezTo>
                    <a:pt x="-356" y="17021"/>
                    <a:pt x="37" y="19138"/>
                    <a:pt x="2982" y="20197"/>
                  </a:cubicBezTo>
                  <a:cubicBezTo>
                    <a:pt x="5928" y="21256"/>
                    <a:pt x="11426" y="21256"/>
                    <a:pt x="15157" y="19985"/>
                  </a:cubicBezTo>
                  <a:cubicBezTo>
                    <a:pt x="18888" y="18715"/>
                    <a:pt x="20851" y="16174"/>
                    <a:pt x="21048" y="12997"/>
                  </a:cubicBezTo>
                  <a:cubicBezTo>
                    <a:pt x="21244" y="9821"/>
                    <a:pt x="19673" y="6009"/>
                    <a:pt x="18102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732579" y="20799"/>
              <a:ext cx="159971" cy="40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3" fill="norm" stroke="1" extrusionOk="0">
                  <a:moveTo>
                    <a:pt x="9543" y="15432"/>
                  </a:moveTo>
                  <a:cubicBezTo>
                    <a:pt x="9543" y="14757"/>
                    <a:pt x="9543" y="14082"/>
                    <a:pt x="8691" y="13688"/>
                  </a:cubicBezTo>
                  <a:cubicBezTo>
                    <a:pt x="7838" y="13295"/>
                    <a:pt x="6133" y="13182"/>
                    <a:pt x="4712" y="13351"/>
                  </a:cubicBezTo>
                  <a:cubicBezTo>
                    <a:pt x="3291" y="13519"/>
                    <a:pt x="2154" y="13970"/>
                    <a:pt x="1301" y="15151"/>
                  </a:cubicBezTo>
                  <a:cubicBezTo>
                    <a:pt x="448" y="16332"/>
                    <a:pt x="-120" y="18244"/>
                    <a:pt x="22" y="19426"/>
                  </a:cubicBezTo>
                  <a:cubicBezTo>
                    <a:pt x="164" y="20607"/>
                    <a:pt x="1017" y="21057"/>
                    <a:pt x="2154" y="21282"/>
                  </a:cubicBezTo>
                  <a:cubicBezTo>
                    <a:pt x="3291" y="21507"/>
                    <a:pt x="4712" y="21507"/>
                    <a:pt x="6985" y="20494"/>
                  </a:cubicBezTo>
                  <a:cubicBezTo>
                    <a:pt x="9259" y="19482"/>
                    <a:pt x="12385" y="17457"/>
                    <a:pt x="14943" y="14476"/>
                  </a:cubicBezTo>
                  <a:cubicBezTo>
                    <a:pt x="17501" y="11494"/>
                    <a:pt x="19491" y="7557"/>
                    <a:pt x="20485" y="5195"/>
                  </a:cubicBezTo>
                  <a:cubicBezTo>
                    <a:pt x="21480" y="2832"/>
                    <a:pt x="21480" y="2045"/>
                    <a:pt x="21480" y="1370"/>
                  </a:cubicBezTo>
                  <a:cubicBezTo>
                    <a:pt x="21480" y="695"/>
                    <a:pt x="21480" y="132"/>
                    <a:pt x="20769" y="20"/>
                  </a:cubicBezTo>
                  <a:cubicBezTo>
                    <a:pt x="20059" y="-93"/>
                    <a:pt x="18638" y="245"/>
                    <a:pt x="16791" y="1988"/>
                  </a:cubicBezTo>
                  <a:cubicBezTo>
                    <a:pt x="14943" y="3732"/>
                    <a:pt x="12669" y="6882"/>
                    <a:pt x="12243" y="10145"/>
                  </a:cubicBezTo>
                  <a:cubicBezTo>
                    <a:pt x="11817" y="13407"/>
                    <a:pt x="13238" y="16782"/>
                    <a:pt x="14659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987549" y="698500"/>
              <a:ext cx="965201" cy="89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2" y="1328"/>
                    <a:pt x="20084" y="2655"/>
                    <a:pt x="19113" y="3932"/>
                  </a:cubicBezTo>
                  <a:cubicBezTo>
                    <a:pt x="18142" y="5209"/>
                    <a:pt x="16958" y="6434"/>
                    <a:pt x="15632" y="7685"/>
                  </a:cubicBezTo>
                  <a:cubicBezTo>
                    <a:pt x="14305" y="8936"/>
                    <a:pt x="12837" y="10213"/>
                    <a:pt x="11416" y="11413"/>
                  </a:cubicBezTo>
                  <a:cubicBezTo>
                    <a:pt x="9995" y="12613"/>
                    <a:pt x="8621" y="13736"/>
                    <a:pt x="7318" y="14885"/>
                  </a:cubicBezTo>
                  <a:cubicBezTo>
                    <a:pt x="6016" y="16034"/>
                    <a:pt x="4784" y="17209"/>
                    <a:pt x="3695" y="18281"/>
                  </a:cubicBezTo>
                  <a:cubicBezTo>
                    <a:pt x="2605" y="19353"/>
                    <a:pt x="1658" y="20323"/>
                    <a:pt x="1066" y="20860"/>
                  </a:cubicBezTo>
                  <a:cubicBezTo>
                    <a:pt x="474" y="21396"/>
                    <a:pt x="237" y="214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944336" y="1441450"/>
              <a:ext cx="176565" cy="1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4" fill="norm" stroke="1" extrusionOk="0">
                  <a:moveTo>
                    <a:pt x="11421" y="0"/>
                  </a:moveTo>
                  <a:cubicBezTo>
                    <a:pt x="10136" y="270"/>
                    <a:pt x="8850" y="540"/>
                    <a:pt x="7179" y="2835"/>
                  </a:cubicBezTo>
                  <a:cubicBezTo>
                    <a:pt x="5507" y="5130"/>
                    <a:pt x="3450" y="9450"/>
                    <a:pt x="2164" y="12285"/>
                  </a:cubicBezTo>
                  <a:cubicBezTo>
                    <a:pt x="879" y="15120"/>
                    <a:pt x="364" y="16470"/>
                    <a:pt x="107" y="17820"/>
                  </a:cubicBezTo>
                  <a:cubicBezTo>
                    <a:pt x="-150" y="19170"/>
                    <a:pt x="-150" y="20520"/>
                    <a:pt x="2550" y="21060"/>
                  </a:cubicBezTo>
                  <a:cubicBezTo>
                    <a:pt x="5250" y="21600"/>
                    <a:pt x="10650" y="21330"/>
                    <a:pt x="14250" y="20790"/>
                  </a:cubicBezTo>
                  <a:cubicBezTo>
                    <a:pt x="17850" y="20250"/>
                    <a:pt x="19650" y="19440"/>
                    <a:pt x="2145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989074" y="731969"/>
              <a:ext cx="106427" cy="39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6" fill="norm" stroke="1" extrusionOk="0">
                  <a:moveTo>
                    <a:pt x="17483" y="13493"/>
                  </a:moveTo>
                  <a:cubicBezTo>
                    <a:pt x="15366" y="13377"/>
                    <a:pt x="13248" y="13261"/>
                    <a:pt x="10283" y="13725"/>
                  </a:cubicBezTo>
                  <a:cubicBezTo>
                    <a:pt x="7319" y="14190"/>
                    <a:pt x="3507" y="15235"/>
                    <a:pt x="1601" y="16512"/>
                  </a:cubicBezTo>
                  <a:cubicBezTo>
                    <a:pt x="-305" y="17790"/>
                    <a:pt x="-305" y="19300"/>
                    <a:pt x="542" y="20229"/>
                  </a:cubicBezTo>
                  <a:cubicBezTo>
                    <a:pt x="1389" y="21158"/>
                    <a:pt x="3083" y="21506"/>
                    <a:pt x="4989" y="21506"/>
                  </a:cubicBezTo>
                  <a:cubicBezTo>
                    <a:pt x="6895" y="21506"/>
                    <a:pt x="9013" y="21158"/>
                    <a:pt x="10919" y="19706"/>
                  </a:cubicBezTo>
                  <a:cubicBezTo>
                    <a:pt x="12824" y="18254"/>
                    <a:pt x="14519" y="15700"/>
                    <a:pt x="14730" y="12971"/>
                  </a:cubicBezTo>
                  <a:cubicBezTo>
                    <a:pt x="14942" y="10241"/>
                    <a:pt x="13671" y="7338"/>
                    <a:pt x="12189" y="5248"/>
                  </a:cubicBezTo>
                  <a:cubicBezTo>
                    <a:pt x="10707" y="3158"/>
                    <a:pt x="9013" y="1880"/>
                    <a:pt x="7319" y="1067"/>
                  </a:cubicBezTo>
                  <a:cubicBezTo>
                    <a:pt x="5624" y="254"/>
                    <a:pt x="3930" y="-94"/>
                    <a:pt x="2871" y="22"/>
                  </a:cubicBezTo>
                  <a:cubicBezTo>
                    <a:pt x="1813" y="138"/>
                    <a:pt x="1389" y="719"/>
                    <a:pt x="1813" y="2577"/>
                  </a:cubicBezTo>
                  <a:cubicBezTo>
                    <a:pt x="2236" y="4435"/>
                    <a:pt x="3507" y="7571"/>
                    <a:pt x="6048" y="10300"/>
                  </a:cubicBezTo>
                  <a:cubicBezTo>
                    <a:pt x="8589" y="13029"/>
                    <a:pt x="12401" y="15351"/>
                    <a:pt x="15154" y="16687"/>
                  </a:cubicBezTo>
                  <a:cubicBezTo>
                    <a:pt x="17907" y="18022"/>
                    <a:pt x="19601" y="18371"/>
                    <a:pt x="21295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146300" y="95250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101850" y="844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173148" y="850336"/>
              <a:ext cx="86049" cy="1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43" fill="norm" stroke="1" extrusionOk="0">
                  <a:moveTo>
                    <a:pt x="11712" y="980"/>
                  </a:moveTo>
                  <a:cubicBezTo>
                    <a:pt x="9200" y="380"/>
                    <a:pt x="6689" y="-220"/>
                    <a:pt x="4679" y="80"/>
                  </a:cubicBezTo>
                  <a:cubicBezTo>
                    <a:pt x="2670" y="380"/>
                    <a:pt x="1163" y="1580"/>
                    <a:pt x="409" y="2930"/>
                  </a:cubicBezTo>
                  <a:cubicBezTo>
                    <a:pt x="-344" y="4280"/>
                    <a:pt x="-344" y="5780"/>
                    <a:pt x="2921" y="8330"/>
                  </a:cubicBezTo>
                  <a:cubicBezTo>
                    <a:pt x="6186" y="10880"/>
                    <a:pt x="12716" y="14480"/>
                    <a:pt x="16484" y="17030"/>
                  </a:cubicBezTo>
                  <a:cubicBezTo>
                    <a:pt x="20251" y="19580"/>
                    <a:pt x="21256" y="21080"/>
                    <a:pt x="19749" y="21230"/>
                  </a:cubicBezTo>
                  <a:cubicBezTo>
                    <a:pt x="18242" y="21380"/>
                    <a:pt x="14223" y="20180"/>
                    <a:pt x="10205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295260" y="861483"/>
              <a:ext cx="6059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2383" y="3375"/>
                  </a:moveTo>
                  <a:cubicBezTo>
                    <a:pt x="11638" y="1687"/>
                    <a:pt x="10893" y="0"/>
                    <a:pt x="9031" y="0"/>
                  </a:cubicBezTo>
                  <a:cubicBezTo>
                    <a:pt x="7169" y="0"/>
                    <a:pt x="4190" y="1687"/>
                    <a:pt x="2328" y="4387"/>
                  </a:cubicBezTo>
                  <a:cubicBezTo>
                    <a:pt x="466" y="7087"/>
                    <a:pt x="-279" y="10800"/>
                    <a:pt x="93" y="13500"/>
                  </a:cubicBezTo>
                  <a:cubicBezTo>
                    <a:pt x="466" y="16200"/>
                    <a:pt x="1955" y="17887"/>
                    <a:pt x="5680" y="19069"/>
                  </a:cubicBezTo>
                  <a:cubicBezTo>
                    <a:pt x="9404" y="20250"/>
                    <a:pt x="15362" y="20925"/>
                    <a:pt x="213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406650" y="808171"/>
              <a:ext cx="190500" cy="13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4574"/>
                  </a:moveTo>
                  <a:cubicBezTo>
                    <a:pt x="1680" y="6831"/>
                    <a:pt x="3360" y="9087"/>
                    <a:pt x="4440" y="11022"/>
                  </a:cubicBezTo>
                  <a:cubicBezTo>
                    <a:pt x="5520" y="12956"/>
                    <a:pt x="6000" y="14568"/>
                    <a:pt x="6120" y="16180"/>
                  </a:cubicBezTo>
                  <a:cubicBezTo>
                    <a:pt x="6240" y="17792"/>
                    <a:pt x="6000" y="19404"/>
                    <a:pt x="5760" y="19081"/>
                  </a:cubicBezTo>
                  <a:cubicBezTo>
                    <a:pt x="5520" y="18759"/>
                    <a:pt x="5280" y="16502"/>
                    <a:pt x="5760" y="13923"/>
                  </a:cubicBezTo>
                  <a:cubicBezTo>
                    <a:pt x="6240" y="11344"/>
                    <a:pt x="7440" y="8442"/>
                    <a:pt x="8640" y="6669"/>
                  </a:cubicBezTo>
                  <a:cubicBezTo>
                    <a:pt x="9840" y="4896"/>
                    <a:pt x="11040" y="4251"/>
                    <a:pt x="12240" y="3929"/>
                  </a:cubicBezTo>
                  <a:cubicBezTo>
                    <a:pt x="13440" y="3607"/>
                    <a:pt x="14640" y="3607"/>
                    <a:pt x="15360" y="2801"/>
                  </a:cubicBezTo>
                  <a:cubicBezTo>
                    <a:pt x="16080" y="1995"/>
                    <a:pt x="16320" y="383"/>
                    <a:pt x="15840" y="60"/>
                  </a:cubicBezTo>
                  <a:cubicBezTo>
                    <a:pt x="15360" y="-262"/>
                    <a:pt x="14160" y="705"/>
                    <a:pt x="13320" y="3123"/>
                  </a:cubicBezTo>
                  <a:cubicBezTo>
                    <a:pt x="12480" y="5541"/>
                    <a:pt x="12000" y="9410"/>
                    <a:pt x="11760" y="12150"/>
                  </a:cubicBezTo>
                  <a:cubicBezTo>
                    <a:pt x="11520" y="14890"/>
                    <a:pt x="11520" y="16502"/>
                    <a:pt x="11760" y="18114"/>
                  </a:cubicBezTo>
                  <a:cubicBezTo>
                    <a:pt x="12000" y="19726"/>
                    <a:pt x="12480" y="21338"/>
                    <a:pt x="13800" y="21016"/>
                  </a:cubicBezTo>
                  <a:cubicBezTo>
                    <a:pt x="15120" y="20693"/>
                    <a:pt x="17280" y="18437"/>
                    <a:pt x="18720" y="14890"/>
                  </a:cubicBezTo>
                  <a:cubicBezTo>
                    <a:pt x="20160" y="11344"/>
                    <a:pt x="20880" y="6508"/>
                    <a:pt x="21600" y="1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616199" y="679272"/>
              <a:ext cx="44451" cy="19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844"/>
                  </a:moveTo>
                  <a:cubicBezTo>
                    <a:pt x="1029" y="2546"/>
                    <a:pt x="2057" y="249"/>
                    <a:pt x="2057" y="19"/>
                  </a:cubicBezTo>
                  <a:cubicBezTo>
                    <a:pt x="2057" y="-211"/>
                    <a:pt x="1029" y="1627"/>
                    <a:pt x="514" y="4844"/>
                  </a:cubicBezTo>
                  <a:cubicBezTo>
                    <a:pt x="0" y="8061"/>
                    <a:pt x="0" y="12657"/>
                    <a:pt x="514" y="15644"/>
                  </a:cubicBezTo>
                  <a:cubicBezTo>
                    <a:pt x="1029" y="18632"/>
                    <a:pt x="2057" y="20010"/>
                    <a:pt x="5657" y="20700"/>
                  </a:cubicBezTo>
                  <a:cubicBezTo>
                    <a:pt x="9257" y="21389"/>
                    <a:pt x="15429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616200" y="793749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950" y="18900"/>
                    <a:pt x="9900" y="21600"/>
                    <a:pt x="13500" y="18900"/>
                  </a:cubicBezTo>
                  <a:cubicBezTo>
                    <a:pt x="17100" y="16200"/>
                    <a:pt x="1935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706726" y="753208"/>
              <a:ext cx="119024" cy="9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11" fill="norm" stroke="1" extrusionOk="0">
                  <a:moveTo>
                    <a:pt x="4256" y="6045"/>
                  </a:moveTo>
                  <a:cubicBezTo>
                    <a:pt x="5393" y="3288"/>
                    <a:pt x="6530" y="530"/>
                    <a:pt x="6341" y="71"/>
                  </a:cubicBezTo>
                  <a:cubicBezTo>
                    <a:pt x="6151" y="-389"/>
                    <a:pt x="4635" y="1449"/>
                    <a:pt x="3309" y="3977"/>
                  </a:cubicBezTo>
                  <a:cubicBezTo>
                    <a:pt x="1983" y="6505"/>
                    <a:pt x="846" y="9722"/>
                    <a:pt x="277" y="12479"/>
                  </a:cubicBezTo>
                  <a:cubicBezTo>
                    <a:pt x="-291" y="15237"/>
                    <a:pt x="-291" y="17534"/>
                    <a:pt x="3309" y="18913"/>
                  </a:cubicBezTo>
                  <a:cubicBezTo>
                    <a:pt x="6909" y="20292"/>
                    <a:pt x="14109" y="20751"/>
                    <a:pt x="21309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23192" y="2171700"/>
              <a:ext cx="132409" cy="37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8" fill="norm" stroke="1" extrusionOk="0">
                  <a:moveTo>
                    <a:pt x="21447" y="0"/>
                  </a:moveTo>
                  <a:cubicBezTo>
                    <a:pt x="19390" y="2040"/>
                    <a:pt x="17333" y="4080"/>
                    <a:pt x="14761" y="6900"/>
                  </a:cubicBezTo>
                  <a:cubicBezTo>
                    <a:pt x="12190" y="9720"/>
                    <a:pt x="9104" y="13320"/>
                    <a:pt x="7047" y="15660"/>
                  </a:cubicBezTo>
                  <a:cubicBezTo>
                    <a:pt x="4990" y="18000"/>
                    <a:pt x="3961" y="19080"/>
                    <a:pt x="2761" y="19980"/>
                  </a:cubicBezTo>
                  <a:cubicBezTo>
                    <a:pt x="1561" y="20880"/>
                    <a:pt x="190" y="21600"/>
                    <a:pt x="18" y="21420"/>
                  </a:cubicBezTo>
                  <a:cubicBezTo>
                    <a:pt x="-153" y="21240"/>
                    <a:pt x="876" y="20160"/>
                    <a:pt x="1904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00050" y="2190750"/>
              <a:ext cx="25400" cy="31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0"/>
                  </a:moveTo>
                  <a:cubicBezTo>
                    <a:pt x="19800" y="4832"/>
                    <a:pt x="18000" y="9663"/>
                    <a:pt x="16200" y="12789"/>
                  </a:cubicBezTo>
                  <a:cubicBezTo>
                    <a:pt x="14400" y="15916"/>
                    <a:pt x="12600" y="17337"/>
                    <a:pt x="10800" y="18687"/>
                  </a:cubicBezTo>
                  <a:cubicBezTo>
                    <a:pt x="9000" y="20037"/>
                    <a:pt x="7200" y="21316"/>
                    <a:pt x="5400" y="21458"/>
                  </a:cubicBezTo>
                  <a:cubicBezTo>
                    <a:pt x="3600" y="21600"/>
                    <a:pt x="1800" y="20605"/>
                    <a:pt x="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58750" y="2159000"/>
              <a:ext cx="425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8327"/>
                    <a:pt x="4084" y="15055"/>
                    <a:pt x="7146" y="12109"/>
                  </a:cubicBezTo>
                  <a:cubicBezTo>
                    <a:pt x="10209" y="9164"/>
                    <a:pt x="14293" y="6545"/>
                    <a:pt x="16872" y="4582"/>
                  </a:cubicBezTo>
                  <a:cubicBezTo>
                    <a:pt x="19451" y="2618"/>
                    <a:pt x="205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66233" y="2204420"/>
              <a:ext cx="147834" cy="64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6" fill="norm" stroke="1" extrusionOk="0">
                  <a:moveTo>
                    <a:pt x="1200" y="4870"/>
                  </a:moveTo>
                  <a:cubicBezTo>
                    <a:pt x="1800" y="7214"/>
                    <a:pt x="2400" y="9559"/>
                    <a:pt x="2850" y="11904"/>
                  </a:cubicBezTo>
                  <a:cubicBezTo>
                    <a:pt x="3300" y="14249"/>
                    <a:pt x="3600" y="16593"/>
                    <a:pt x="3750" y="18050"/>
                  </a:cubicBezTo>
                  <a:cubicBezTo>
                    <a:pt x="3900" y="19507"/>
                    <a:pt x="3900" y="20075"/>
                    <a:pt x="3900" y="20572"/>
                  </a:cubicBezTo>
                  <a:cubicBezTo>
                    <a:pt x="3900" y="21070"/>
                    <a:pt x="3900" y="21496"/>
                    <a:pt x="3750" y="21496"/>
                  </a:cubicBezTo>
                  <a:cubicBezTo>
                    <a:pt x="3600" y="21496"/>
                    <a:pt x="3300" y="21070"/>
                    <a:pt x="2850" y="19720"/>
                  </a:cubicBezTo>
                  <a:cubicBezTo>
                    <a:pt x="2400" y="18370"/>
                    <a:pt x="1800" y="16096"/>
                    <a:pt x="1200" y="13751"/>
                  </a:cubicBezTo>
                  <a:cubicBezTo>
                    <a:pt x="600" y="11407"/>
                    <a:pt x="0" y="8991"/>
                    <a:pt x="150" y="7108"/>
                  </a:cubicBezTo>
                  <a:cubicBezTo>
                    <a:pt x="300" y="5225"/>
                    <a:pt x="1200" y="3875"/>
                    <a:pt x="3000" y="2809"/>
                  </a:cubicBezTo>
                  <a:cubicBezTo>
                    <a:pt x="4800" y="1743"/>
                    <a:pt x="7500" y="962"/>
                    <a:pt x="9750" y="500"/>
                  </a:cubicBezTo>
                  <a:cubicBezTo>
                    <a:pt x="12000" y="38"/>
                    <a:pt x="13800" y="-104"/>
                    <a:pt x="15300" y="74"/>
                  </a:cubicBezTo>
                  <a:cubicBezTo>
                    <a:pt x="16800" y="251"/>
                    <a:pt x="18000" y="749"/>
                    <a:pt x="19200" y="1743"/>
                  </a:cubicBezTo>
                  <a:cubicBezTo>
                    <a:pt x="20400" y="2738"/>
                    <a:pt x="21600" y="4230"/>
                    <a:pt x="20550" y="5474"/>
                  </a:cubicBezTo>
                  <a:cubicBezTo>
                    <a:pt x="19500" y="6717"/>
                    <a:pt x="16200" y="7712"/>
                    <a:pt x="12900" y="8316"/>
                  </a:cubicBezTo>
                  <a:cubicBezTo>
                    <a:pt x="9600" y="8920"/>
                    <a:pt x="6300" y="9133"/>
                    <a:pt x="3900" y="9204"/>
                  </a:cubicBezTo>
                  <a:cubicBezTo>
                    <a:pt x="1500" y="9275"/>
                    <a:pt x="0" y="9204"/>
                    <a:pt x="0" y="9097"/>
                  </a:cubicBezTo>
                  <a:cubicBezTo>
                    <a:pt x="0" y="8991"/>
                    <a:pt x="1500" y="8849"/>
                    <a:pt x="3000" y="8742"/>
                  </a:cubicBezTo>
                  <a:cubicBezTo>
                    <a:pt x="4500" y="8635"/>
                    <a:pt x="6000" y="8564"/>
                    <a:pt x="7500" y="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27100" y="2438400"/>
              <a:ext cx="952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5914"/>
                    <a:pt x="13440" y="11829"/>
                    <a:pt x="17040" y="15429"/>
                  </a:cubicBezTo>
                  <a:cubicBezTo>
                    <a:pt x="20640" y="19029"/>
                    <a:pt x="2112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52500" y="2444750"/>
              <a:ext cx="698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800"/>
                    <a:pt x="8509" y="9600"/>
                    <a:pt x="4909" y="13200"/>
                  </a:cubicBezTo>
                  <a:cubicBezTo>
                    <a:pt x="1309" y="16800"/>
                    <a:pt x="65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12963" y="2181955"/>
              <a:ext cx="112587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2" fill="norm" stroke="1" extrusionOk="0">
                  <a:moveTo>
                    <a:pt x="17676" y="161"/>
                  </a:moveTo>
                  <a:cubicBezTo>
                    <a:pt x="14876" y="21"/>
                    <a:pt x="12076" y="-118"/>
                    <a:pt x="9876" y="161"/>
                  </a:cubicBezTo>
                  <a:cubicBezTo>
                    <a:pt x="7676" y="439"/>
                    <a:pt x="6076" y="1136"/>
                    <a:pt x="4276" y="3645"/>
                  </a:cubicBezTo>
                  <a:cubicBezTo>
                    <a:pt x="2476" y="6153"/>
                    <a:pt x="476" y="10473"/>
                    <a:pt x="76" y="13469"/>
                  </a:cubicBezTo>
                  <a:cubicBezTo>
                    <a:pt x="-324" y="16465"/>
                    <a:pt x="876" y="18137"/>
                    <a:pt x="3076" y="19392"/>
                  </a:cubicBezTo>
                  <a:cubicBezTo>
                    <a:pt x="5276" y="20646"/>
                    <a:pt x="8476" y="21482"/>
                    <a:pt x="11676" y="21482"/>
                  </a:cubicBezTo>
                  <a:cubicBezTo>
                    <a:pt x="14876" y="21482"/>
                    <a:pt x="18076" y="20646"/>
                    <a:pt x="21276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282700" y="2260600"/>
              <a:ext cx="1524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354"/>
                    <a:pt x="10200" y="10708"/>
                    <a:pt x="13200" y="13846"/>
                  </a:cubicBezTo>
                  <a:cubicBezTo>
                    <a:pt x="16200" y="16985"/>
                    <a:pt x="17100" y="17908"/>
                    <a:pt x="18000" y="18831"/>
                  </a:cubicBezTo>
                  <a:cubicBezTo>
                    <a:pt x="18900" y="19754"/>
                    <a:pt x="19800" y="20677"/>
                    <a:pt x="20400" y="21138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318804" y="2216150"/>
              <a:ext cx="11629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2685"/>
                    <a:pt x="12706" y="5369"/>
                    <a:pt x="9042" y="8176"/>
                  </a:cubicBezTo>
                  <a:cubicBezTo>
                    <a:pt x="5378" y="10983"/>
                    <a:pt x="2292" y="13912"/>
                    <a:pt x="942" y="16169"/>
                  </a:cubicBezTo>
                  <a:cubicBezTo>
                    <a:pt x="-408" y="18427"/>
                    <a:pt x="-22" y="20014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479550" y="24574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492250" y="23368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568450" y="2203399"/>
              <a:ext cx="102092" cy="4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00" fill="norm" stroke="1" extrusionOk="0">
                  <a:moveTo>
                    <a:pt x="2592" y="309"/>
                  </a:moveTo>
                  <a:cubicBezTo>
                    <a:pt x="4752" y="105"/>
                    <a:pt x="6912" y="-100"/>
                    <a:pt x="8424" y="54"/>
                  </a:cubicBezTo>
                  <a:cubicBezTo>
                    <a:pt x="9936" y="207"/>
                    <a:pt x="10800" y="719"/>
                    <a:pt x="13176" y="2562"/>
                  </a:cubicBezTo>
                  <a:cubicBezTo>
                    <a:pt x="15552" y="4404"/>
                    <a:pt x="19440" y="7578"/>
                    <a:pt x="20520" y="10444"/>
                  </a:cubicBezTo>
                  <a:cubicBezTo>
                    <a:pt x="21600" y="13310"/>
                    <a:pt x="19872" y="15870"/>
                    <a:pt x="15984" y="17661"/>
                  </a:cubicBezTo>
                  <a:cubicBezTo>
                    <a:pt x="12096" y="19453"/>
                    <a:pt x="6048" y="20476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0" y="278130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350" y="27178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1600" y="27622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1600" y="2870200"/>
              <a:ext cx="95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80342" y="2806700"/>
              <a:ext cx="1810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89"/>
                    <a:pt x="-1068" y="7579"/>
                    <a:pt x="132" y="11179"/>
                  </a:cubicBezTo>
                  <a:cubicBezTo>
                    <a:pt x="1332" y="14779"/>
                    <a:pt x="10932" y="1818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30200" y="1879591"/>
              <a:ext cx="171450" cy="19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9862"/>
                  </a:moveTo>
                  <a:cubicBezTo>
                    <a:pt x="800" y="12914"/>
                    <a:pt x="1600" y="15966"/>
                    <a:pt x="2000" y="18079"/>
                  </a:cubicBezTo>
                  <a:cubicBezTo>
                    <a:pt x="2400" y="20192"/>
                    <a:pt x="2400" y="21366"/>
                    <a:pt x="2400" y="21366"/>
                  </a:cubicBezTo>
                  <a:cubicBezTo>
                    <a:pt x="2400" y="21366"/>
                    <a:pt x="2400" y="20192"/>
                    <a:pt x="3067" y="17140"/>
                  </a:cubicBezTo>
                  <a:cubicBezTo>
                    <a:pt x="3733" y="14088"/>
                    <a:pt x="5067" y="9157"/>
                    <a:pt x="6133" y="6105"/>
                  </a:cubicBezTo>
                  <a:cubicBezTo>
                    <a:pt x="7200" y="3053"/>
                    <a:pt x="8000" y="1879"/>
                    <a:pt x="9067" y="1057"/>
                  </a:cubicBezTo>
                  <a:cubicBezTo>
                    <a:pt x="10133" y="236"/>
                    <a:pt x="11467" y="-234"/>
                    <a:pt x="12533" y="118"/>
                  </a:cubicBezTo>
                  <a:cubicBezTo>
                    <a:pt x="13600" y="470"/>
                    <a:pt x="14400" y="1644"/>
                    <a:pt x="15867" y="4579"/>
                  </a:cubicBezTo>
                  <a:cubicBezTo>
                    <a:pt x="17333" y="7514"/>
                    <a:pt x="19467" y="12209"/>
                    <a:pt x="21600" y="1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895599" y="717550"/>
              <a:ext cx="1308101" cy="116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9" y="391"/>
                    <a:pt x="1258" y="783"/>
                    <a:pt x="1992" y="1330"/>
                  </a:cubicBezTo>
                  <a:cubicBezTo>
                    <a:pt x="2726" y="1878"/>
                    <a:pt x="3565" y="2583"/>
                    <a:pt x="4491" y="3346"/>
                  </a:cubicBezTo>
                  <a:cubicBezTo>
                    <a:pt x="5417" y="4109"/>
                    <a:pt x="6431" y="4930"/>
                    <a:pt x="7445" y="5830"/>
                  </a:cubicBezTo>
                  <a:cubicBezTo>
                    <a:pt x="8458" y="6730"/>
                    <a:pt x="9472" y="7709"/>
                    <a:pt x="10398" y="8628"/>
                  </a:cubicBezTo>
                  <a:cubicBezTo>
                    <a:pt x="11324" y="9548"/>
                    <a:pt x="12163" y="10409"/>
                    <a:pt x="13019" y="11367"/>
                  </a:cubicBezTo>
                  <a:cubicBezTo>
                    <a:pt x="13876" y="12326"/>
                    <a:pt x="14750" y="13383"/>
                    <a:pt x="15641" y="14459"/>
                  </a:cubicBezTo>
                  <a:cubicBezTo>
                    <a:pt x="16532" y="15535"/>
                    <a:pt x="17441" y="16630"/>
                    <a:pt x="18262" y="17667"/>
                  </a:cubicBezTo>
                  <a:cubicBezTo>
                    <a:pt x="19083" y="18704"/>
                    <a:pt x="19817" y="19683"/>
                    <a:pt x="20359" y="20328"/>
                  </a:cubicBezTo>
                  <a:cubicBezTo>
                    <a:pt x="20901" y="20974"/>
                    <a:pt x="21250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968750" y="1784349"/>
              <a:ext cx="282078" cy="17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2" fill="norm" stroke="1" extrusionOk="0">
                  <a:moveTo>
                    <a:pt x="0" y="4684"/>
                  </a:moveTo>
                  <a:cubicBezTo>
                    <a:pt x="1934" y="5986"/>
                    <a:pt x="3869" y="7287"/>
                    <a:pt x="6770" y="10019"/>
                  </a:cubicBezTo>
                  <a:cubicBezTo>
                    <a:pt x="9672" y="12752"/>
                    <a:pt x="13540" y="16916"/>
                    <a:pt x="15878" y="19128"/>
                  </a:cubicBezTo>
                  <a:cubicBezTo>
                    <a:pt x="18215" y="21340"/>
                    <a:pt x="19021" y="21600"/>
                    <a:pt x="19746" y="21340"/>
                  </a:cubicBezTo>
                  <a:cubicBezTo>
                    <a:pt x="20472" y="21080"/>
                    <a:pt x="21116" y="20299"/>
                    <a:pt x="21358" y="16655"/>
                  </a:cubicBezTo>
                  <a:cubicBezTo>
                    <a:pt x="21600" y="13012"/>
                    <a:pt x="21439" y="6506"/>
                    <a:pt x="21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907676" y="1101387"/>
              <a:ext cx="137275" cy="20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32" fill="norm" stroke="1" extrusionOk="0">
                  <a:moveTo>
                    <a:pt x="19261" y="5598"/>
                  </a:moveTo>
                  <a:cubicBezTo>
                    <a:pt x="18934" y="3634"/>
                    <a:pt x="18607" y="1671"/>
                    <a:pt x="17625" y="689"/>
                  </a:cubicBezTo>
                  <a:cubicBezTo>
                    <a:pt x="16643" y="-293"/>
                    <a:pt x="15007" y="-293"/>
                    <a:pt x="12716" y="1125"/>
                  </a:cubicBezTo>
                  <a:cubicBezTo>
                    <a:pt x="10425" y="2543"/>
                    <a:pt x="7480" y="5380"/>
                    <a:pt x="5189" y="8543"/>
                  </a:cubicBezTo>
                  <a:cubicBezTo>
                    <a:pt x="2898" y="11707"/>
                    <a:pt x="1261" y="15198"/>
                    <a:pt x="443" y="17489"/>
                  </a:cubicBezTo>
                  <a:cubicBezTo>
                    <a:pt x="-375" y="19780"/>
                    <a:pt x="-375" y="20871"/>
                    <a:pt x="3225" y="21089"/>
                  </a:cubicBezTo>
                  <a:cubicBezTo>
                    <a:pt x="6825" y="21307"/>
                    <a:pt x="14025" y="20652"/>
                    <a:pt x="21225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095749" y="1170730"/>
              <a:ext cx="112185" cy="12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4" fill="norm" stroke="1" extrusionOk="0">
                  <a:moveTo>
                    <a:pt x="8558" y="1653"/>
                  </a:moveTo>
                  <a:cubicBezTo>
                    <a:pt x="6928" y="640"/>
                    <a:pt x="5298" y="-372"/>
                    <a:pt x="3872" y="134"/>
                  </a:cubicBezTo>
                  <a:cubicBezTo>
                    <a:pt x="2445" y="640"/>
                    <a:pt x="1223" y="2665"/>
                    <a:pt x="611" y="5365"/>
                  </a:cubicBezTo>
                  <a:cubicBezTo>
                    <a:pt x="0" y="8066"/>
                    <a:pt x="0" y="11441"/>
                    <a:pt x="0" y="13972"/>
                  </a:cubicBezTo>
                  <a:cubicBezTo>
                    <a:pt x="0" y="16503"/>
                    <a:pt x="0" y="18191"/>
                    <a:pt x="1019" y="19372"/>
                  </a:cubicBezTo>
                  <a:cubicBezTo>
                    <a:pt x="2038" y="20553"/>
                    <a:pt x="4075" y="21228"/>
                    <a:pt x="7540" y="20047"/>
                  </a:cubicBezTo>
                  <a:cubicBezTo>
                    <a:pt x="11004" y="18866"/>
                    <a:pt x="15894" y="15828"/>
                    <a:pt x="18543" y="13297"/>
                  </a:cubicBezTo>
                  <a:cubicBezTo>
                    <a:pt x="21192" y="10765"/>
                    <a:pt x="21600" y="8740"/>
                    <a:pt x="21600" y="6884"/>
                  </a:cubicBezTo>
                  <a:cubicBezTo>
                    <a:pt x="21600" y="5028"/>
                    <a:pt x="21192" y="3340"/>
                    <a:pt x="19970" y="2328"/>
                  </a:cubicBezTo>
                  <a:cubicBezTo>
                    <a:pt x="18747" y="1315"/>
                    <a:pt x="16709" y="978"/>
                    <a:pt x="15283" y="1653"/>
                  </a:cubicBezTo>
                  <a:cubicBezTo>
                    <a:pt x="13857" y="2328"/>
                    <a:pt x="13042" y="4015"/>
                    <a:pt x="12226" y="5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241800" y="1143500"/>
              <a:ext cx="132556" cy="14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27" fill="norm" stroke="1" extrusionOk="0">
                  <a:moveTo>
                    <a:pt x="0" y="6407"/>
                  </a:moveTo>
                  <a:cubicBezTo>
                    <a:pt x="0" y="10109"/>
                    <a:pt x="0" y="13812"/>
                    <a:pt x="0" y="16589"/>
                  </a:cubicBezTo>
                  <a:cubicBezTo>
                    <a:pt x="0" y="19367"/>
                    <a:pt x="0" y="21218"/>
                    <a:pt x="171" y="20755"/>
                  </a:cubicBezTo>
                  <a:cubicBezTo>
                    <a:pt x="343" y="20292"/>
                    <a:pt x="686" y="17515"/>
                    <a:pt x="1886" y="14121"/>
                  </a:cubicBezTo>
                  <a:cubicBezTo>
                    <a:pt x="3086" y="10727"/>
                    <a:pt x="5143" y="6715"/>
                    <a:pt x="7714" y="3938"/>
                  </a:cubicBezTo>
                  <a:cubicBezTo>
                    <a:pt x="10286" y="1161"/>
                    <a:pt x="13371" y="-382"/>
                    <a:pt x="15771" y="81"/>
                  </a:cubicBezTo>
                  <a:cubicBezTo>
                    <a:pt x="18171" y="544"/>
                    <a:pt x="19886" y="3012"/>
                    <a:pt x="20743" y="5789"/>
                  </a:cubicBezTo>
                  <a:cubicBezTo>
                    <a:pt x="21600" y="8567"/>
                    <a:pt x="21600" y="11652"/>
                    <a:pt x="21257" y="13967"/>
                  </a:cubicBezTo>
                  <a:cubicBezTo>
                    <a:pt x="20914" y="16281"/>
                    <a:pt x="20229" y="17824"/>
                    <a:pt x="20057" y="18441"/>
                  </a:cubicBezTo>
                  <a:cubicBezTo>
                    <a:pt x="19886" y="19058"/>
                    <a:pt x="20229" y="18749"/>
                    <a:pt x="20571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461532" y="971550"/>
              <a:ext cx="72369" cy="32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3" fill="norm" stroke="1" extrusionOk="0">
                  <a:moveTo>
                    <a:pt x="21100" y="0"/>
                  </a:moveTo>
                  <a:cubicBezTo>
                    <a:pt x="16163" y="2889"/>
                    <a:pt x="11226" y="5778"/>
                    <a:pt x="7523" y="9011"/>
                  </a:cubicBezTo>
                  <a:cubicBezTo>
                    <a:pt x="3820" y="12245"/>
                    <a:pt x="1351" y="15822"/>
                    <a:pt x="426" y="18023"/>
                  </a:cubicBezTo>
                  <a:cubicBezTo>
                    <a:pt x="-500" y="20224"/>
                    <a:pt x="117" y="21050"/>
                    <a:pt x="1969" y="21325"/>
                  </a:cubicBezTo>
                  <a:cubicBezTo>
                    <a:pt x="3820" y="21600"/>
                    <a:pt x="6906" y="21325"/>
                    <a:pt x="9374" y="20775"/>
                  </a:cubicBezTo>
                  <a:cubicBezTo>
                    <a:pt x="11843" y="20224"/>
                    <a:pt x="13694" y="19399"/>
                    <a:pt x="15546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424819" y="1149350"/>
              <a:ext cx="134482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230" y="21600"/>
                  </a:moveTo>
                  <a:cubicBezTo>
                    <a:pt x="2205" y="18720"/>
                    <a:pt x="180" y="15840"/>
                    <a:pt x="12" y="12960"/>
                  </a:cubicBezTo>
                  <a:cubicBezTo>
                    <a:pt x="-157" y="10080"/>
                    <a:pt x="1530" y="7200"/>
                    <a:pt x="5412" y="5040"/>
                  </a:cubicBezTo>
                  <a:cubicBezTo>
                    <a:pt x="9293" y="2880"/>
                    <a:pt x="15368" y="144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615814" y="11874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752885" y="2540000"/>
              <a:ext cx="98516" cy="34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86" fill="norm" stroke="1" extrusionOk="0">
                  <a:moveTo>
                    <a:pt x="21390" y="0"/>
                  </a:moveTo>
                  <a:cubicBezTo>
                    <a:pt x="17713" y="4527"/>
                    <a:pt x="14037" y="9054"/>
                    <a:pt x="11050" y="12093"/>
                  </a:cubicBezTo>
                  <a:cubicBezTo>
                    <a:pt x="8062" y="15133"/>
                    <a:pt x="5764" y="16685"/>
                    <a:pt x="3696" y="18172"/>
                  </a:cubicBezTo>
                  <a:cubicBezTo>
                    <a:pt x="1628" y="19660"/>
                    <a:pt x="-210" y="21083"/>
                    <a:pt x="20" y="21341"/>
                  </a:cubicBezTo>
                  <a:cubicBezTo>
                    <a:pt x="250" y="21600"/>
                    <a:pt x="2547" y="20695"/>
                    <a:pt x="4845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940300" y="2552700"/>
              <a:ext cx="44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176"/>
                    <a:pt x="9257" y="8352"/>
                    <a:pt x="5657" y="11952"/>
                  </a:cubicBezTo>
                  <a:cubicBezTo>
                    <a:pt x="2057" y="15552"/>
                    <a:pt x="1029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590949" y="2521591"/>
              <a:ext cx="599264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2" fill="norm" stroke="1" extrusionOk="0">
                  <a:moveTo>
                    <a:pt x="457" y="21432"/>
                  </a:moveTo>
                  <a:cubicBezTo>
                    <a:pt x="155" y="19770"/>
                    <a:pt x="-147" y="18109"/>
                    <a:pt x="80" y="16724"/>
                  </a:cubicBezTo>
                  <a:cubicBezTo>
                    <a:pt x="306" y="15340"/>
                    <a:pt x="1061" y="14232"/>
                    <a:pt x="2610" y="12294"/>
                  </a:cubicBezTo>
                  <a:cubicBezTo>
                    <a:pt x="4158" y="10355"/>
                    <a:pt x="6499" y="7586"/>
                    <a:pt x="9143" y="5370"/>
                  </a:cubicBezTo>
                  <a:cubicBezTo>
                    <a:pt x="11786" y="3155"/>
                    <a:pt x="14731" y="1494"/>
                    <a:pt x="16619" y="663"/>
                  </a:cubicBezTo>
                  <a:cubicBezTo>
                    <a:pt x="18508" y="-168"/>
                    <a:pt x="19338" y="-168"/>
                    <a:pt x="19980" y="386"/>
                  </a:cubicBezTo>
                  <a:cubicBezTo>
                    <a:pt x="20622" y="940"/>
                    <a:pt x="21075" y="2047"/>
                    <a:pt x="21264" y="3986"/>
                  </a:cubicBezTo>
                  <a:cubicBezTo>
                    <a:pt x="21453" y="5924"/>
                    <a:pt x="21377" y="8694"/>
                    <a:pt x="21302" y="1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692650" y="31369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699000" y="3014532"/>
              <a:ext cx="33953" cy="3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9523" fill="norm" stroke="1" extrusionOk="0">
                  <a:moveTo>
                    <a:pt x="0" y="4116"/>
                  </a:moveTo>
                  <a:cubicBezTo>
                    <a:pt x="0" y="9516"/>
                    <a:pt x="0" y="14916"/>
                    <a:pt x="3176" y="17616"/>
                  </a:cubicBezTo>
                  <a:cubicBezTo>
                    <a:pt x="6353" y="20316"/>
                    <a:pt x="12706" y="20316"/>
                    <a:pt x="16518" y="16536"/>
                  </a:cubicBezTo>
                  <a:cubicBezTo>
                    <a:pt x="20329" y="12756"/>
                    <a:pt x="21600" y="5196"/>
                    <a:pt x="19059" y="1956"/>
                  </a:cubicBezTo>
                  <a:cubicBezTo>
                    <a:pt x="16518" y="-1284"/>
                    <a:pt x="10165" y="-204"/>
                    <a:pt x="6353" y="3036"/>
                  </a:cubicBezTo>
                  <a:cubicBezTo>
                    <a:pt x="2541" y="6276"/>
                    <a:pt x="1271" y="11676"/>
                    <a:pt x="0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838700" y="31559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813300" y="321945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054600" y="31115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781550" y="2236142"/>
              <a:ext cx="117294" cy="20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1" fill="norm" stroke="1" extrusionOk="0">
                  <a:moveTo>
                    <a:pt x="0" y="1237"/>
                  </a:moveTo>
                  <a:cubicBezTo>
                    <a:pt x="771" y="7249"/>
                    <a:pt x="1543" y="13262"/>
                    <a:pt x="1929" y="16825"/>
                  </a:cubicBezTo>
                  <a:cubicBezTo>
                    <a:pt x="2314" y="20388"/>
                    <a:pt x="2314" y="21501"/>
                    <a:pt x="1929" y="21501"/>
                  </a:cubicBezTo>
                  <a:cubicBezTo>
                    <a:pt x="1543" y="21501"/>
                    <a:pt x="771" y="20388"/>
                    <a:pt x="1350" y="17381"/>
                  </a:cubicBezTo>
                  <a:cubicBezTo>
                    <a:pt x="1929" y="14375"/>
                    <a:pt x="3857" y="9476"/>
                    <a:pt x="5400" y="6470"/>
                  </a:cubicBezTo>
                  <a:cubicBezTo>
                    <a:pt x="6943" y="3464"/>
                    <a:pt x="8100" y="2350"/>
                    <a:pt x="9643" y="1460"/>
                  </a:cubicBezTo>
                  <a:cubicBezTo>
                    <a:pt x="11186" y="569"/>
                    <a:pt x="13114" y="-99"/>
                    <a:pt x="14657" y="12"/>
                  </a:cubicBezTo>
                  <a:cubicBezTo>
                    <a:pt x="16200" y="124"/>
                    <a:pt x="17357" y="1014"/>
                    <a:pt x="18514" y="3909"/>
                  </a:cubicBezTo>
                  <a:cubicBezTo>
                    <a:pt x="19671" y="6804"/>
                    <a:pt x="20829" y="11703"/>
                    <a:pt x="21214" y="14709"/>
                  </a:cubicBezTo>
                  <a:cubicBezTo>
                    <a:pt x="21600" y="17715"/>
                    <a:pt x="21214" y="18829"/>
                    <a:pt x="20829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422900" y="2460075"/>
              <a:ext cx="180246" cy="52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2" fill="norm" stroke="1" extrusionOk="0">
                  <a:moveTo>
                    <a:pt x="19591" y="5097"/>
                  </a:moveTo>
                  <a:cubicBezTo>
                    <a:pt x="20595" y="4143"/>
                    <a:pt x="21600" y="3188"/>
                    <a:pt x="21349" y="2321"/>
                  </a:cubicBezTo>
                  <a:cubicBezTo>
                    <a:pt x="21098" y="1453"/>
                    <a:pt x="19591" y="673"/>
                    <a:pt x="18209" y="282"/>
                  </a:cubicBezTo>
                  <a:cubicBezTo>
                    <a:pt x="16828" y="-108"/>
                    <a:pt x="15572" y="-108"/>
                    <a:pt x="13814" y="369"/>
                  </a:cubicBezTo>
                  <a:cubicBezTo>
                    <a:pt x="12056" y="846"/>
                    <a:pt x="9795" y="1800"/>
                    <a:pt x="7786" y="3839"/>
                  </a:cubicBezTo>
                  <a:cubicBezTo>
                    <a:pt x="5777" y="5878"/>
                    <a:pt x="4019" y="9000"/>
                    <a:pt x="3140" y="11690"/>
                  </a:cubicBezTo>
                  <a:cubicBezTo>
                    <a:pt x="2260" y="14379"/>
                    <a:pt x="2260" y="16634"/>
                    <a:pt x="1884" y="18196"/>
                  </a:cubicBezTo>
                  <a:cubicBezTo>
                    <a:pt x="1507" y="19757"/>
                    <a:pt x="753" y="20625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283200" y="2797356"/>
              <a:ext cx="228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00" y="11918"/>
                    <a:pt x="10000" y="3818"/>
                    <a:pt x="13600" y="1118"/>
                  </a:cubicBezTo>
                  <a:cubicBezTo>
                    <a:pt x="17200" y="-1582"/>
                    <a:pt x="19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524499" y="2882900"/>
              <a:ext cx="133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143"/>
                    <a:pt x="12343" y="10286"/>
                    <a:pt x="15943" y="13886"/>
                  </a:cubicBezTo>
                  <a:cubicBezTo>
                    <a:pt x="19543" y="17486"/>
                    <a:pt x="20571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549900" y="2914650"/>
              <a:ext cx="1143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60"/>
                    <a:pt x="9600" y="11520"/>
                    <a:pt x="6000" y="15120"/>
                  </a:cubicBezTo>
                  <a:cubicBezTo>
                    <a:pt x="2400" y="18720"/>
                    <a:pt x="1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823983" y="2541456"/>
              <a:ext cx="151367" cy="39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08" fill="norm" stroke="1" extrusionOk="0">
                  <a:moveTo>
                    <a:pt x="21160" y="2309"/>
                  </a:moveTo>
                  <a:cubicBezTo>
                    <a:pt x="20864" y="1400"/>
                    <a:pt x="20568" y="490"/>
                    <a:pt x="19681" y="149"/>
                  </a:cubicBezTo>
                  <a:cubicBezTo>
                    <a:pt x="18793" y="-192"/>
                    <a:pt x="17313" y="35"/>
                    <a:pt x="14798" y="1002"/>
                  </a:cubicBezTo>
                  <a:cubicBezTo>
                    <a:pt x="12283" y="1968"/>
                    <a:pt x="8733" y="3673"/>
                    <a:pt x="5922" y="6402"/>
                  </a:cubicBezTo>
                  <a:cubicBezTo>
                    <a:pt x="3111" y="9130"/>
                    <a:pt x="1039" y="12882"/>
                    <a:pt x="300" y="15383"/>
                  </a:cubicBezTo>
                  <a:cubicBezTo>
                    <a:pt x="-440" y="17884"/>
                    <a:pt x="152" y="19134"/>
                    <a:pt x="2519" y="19930"/>
                  </a:cubicBezTo>
                  <a:cubicBezTo>
                    <a:pt x="4886" y="20726"/>
                    <a:pt x="9028" y="21067"/>
                    <a:pt x="1317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051550" y="2635250"/>
              <a:ext cx="1206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000"/>
                    <a:pt x="7579" y="8000"/>
                    <a:pt x="10421" y="11360"/>
                  </a:cubicBezTo>
                  <a:cubicBezTo>
                    <a:pt x="13263" y="14720"/>
                    <a:pt x="15158" y="17440"/>
                    <a:pt x="16863" y="19040"/>
                  </a:cubicBezTo>
                  <a:cubicBezTo>
                    <a:pt x="18568" y="20640"/>
                    <a:pt x="20084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015153" y="2628900"/>
              <a:ext cx="207847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7" fill="norm" stroke="1" extrusionOk="0">
                  <a:moveTo>
                    <a:pt x="21424" y="0"/>
                  </a:moveTo>
                  <a:cubicBezTo>
                    <a:pt x="19242" y="1835"/>
                    <a:pt x="17060" y="3671"/>
                    <a:pt x="14115" y="6706"/>
                  </a:cubicBezTo>
                  <a:cubicBezTo>
                    <a:pt x="11169" y="9741"/>
                    <a:pt x="7460" y="13976"/>
                    <a:pt x="5169" y="16447"/>
                  </a:cubicBezTo>
                  <a:cubicBezTo>
                    <a:pt x="2879" y="18918"/>
                    <a:pt x="2006" y="19624"/>
                    <a:pt x="1242" y="20259"/>
                  </a:cubicBezTo>
                  <a:cubicBezTo>
                    <a:pt x="479" y="20894"/>
                    <a:pt x="-176" y="21459"/>
                    <a:pt x="42" y="21529"/>
                  </a:cubicBezTo>
                  <a:cubicBezTo>
                    <a:pt x="260" y="21600"/>
                    <a:pt x="1351" y="21176"/>
                    <a:pt x="2442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210300" y="28384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242050" y="27368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267450" y="2578100"/>
              <a:ext cx="10906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11004" y="0"/>
                  </a:moveTo>
                  <a:cubicBezTo>
                    <a:pt x="13449" y="1054"/>
                    <a:pt x="15894" y="2107"/>
                    <a:pt x="17932" y="4215"/>
                  </a:cubicBezTo>
                  <a:cubicBezTo>
                    <a:pt x="19970" y="6322"/>
                    <a:pt x="21600" y="9483"/>
                    <a:pt x="20785" y="12249"/>
                  </a:cubicBezTo>
                  <a:cubicBezTo>
                    <a:pt x="19970" y="15015"/>
                    <a:pt x="16709" y="17385"/>
                    <a:pt x="12838" y="18878"/>
                  </a:cubicBezTo>
                  <a:cubicBezTo>
                    <a:pt x="8966" y="20371"/>
                    <a:pt x="4483" y="20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762500" y="25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241800" y="120650"/>
              <a:ext cx="3048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000"/>
                    <a:pt x="8700" y="10400"/>
                    <a:pt x="12300" y="6800"/>
                  </a:cubicBezTo>
                  <a:cubicBezTo>
                    <a:pt x="15900" y="3200"/>
                    <a:pt x="187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292600" y="279349"/>
              <a:ext cx="2413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253" y="11670"/>
                    <a:pt x="12505" y="3363"/>
                    <a:pt x="16105" y="870"/>
                  </a:cubicBezTo>
                  <a:cubicBezTo>
                    <a:pt x="19705" y="-1622"/>
                    <a:pt x="2065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318000" y="355600"/>
              <a:ext cx="285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000"/>
                    <a:pt x="10560" y="10400"/>
                    <a:pt x="14160" y="6800"/>
                  </a:cubicBezTo>
                  <a:cubicBezTo>
                    <a:pt x="17760" y="3200"/>
                    <a:pt x="196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699000" y="25400"/>
              <a:ext cx="393700" cy="54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813" y="665"/>
                    <a:pt x="1626" y="1329"/>
                    <a:pt x="3019" y="1662"/>
                  </a:cubicBezTo>
                  <a:cubicBezTo>
                    <a:pt x="4413" y="1994"/>
                    <a:pt x="6387" y="1994"/>
                    <a:pt x="7606" y="1869"/>
                  </a:cubicBezTo>
                  <a:cubicBezTo>
                    <a:pt x="8826" y="1745"/>
                    <a:pt x="9290" y="1495"/>
                    <a:pt x="9232" y="1454"/>
                  </a:cubicBezTo>
                  <a:cubicBezTo>
                    <a:pt x="9174" y="1412"/>
                    <a:pt x="8594" y="1578"/>
                    <a:pt x="8245" y="1869"/>
                  </a:cubicBezTo>
                  <a:cubicBezTo>
                    <a:pt x="7897" y="2160"/>
                    <a:pt x="7781" y="2575"/>
                    <a:pt x="7897" y="3655"/>
                  </a:cubicBezTo>
                  <a:cubicBezTo>
                    <a:pt x="8013" y="4735"/>
                    <a:pt x="8361" y="6480"/>
                    <a:pt x="8594" y="8515"/>
                  </a:cubicBezTo>
                  <a:cubicBezTo>
                    <a:pt x="8826" y="10551"/>
                    <a:pt x="8942" y="12877"/>
                    <a:pt x="8942" y="14746"/>
                  </a:cubicBezTo>
                  <a:cubicBezTo>
                    <a:pt x="8942" y="16615"/>
                    <a:pt x="8826" y="18028"/>
                    <a:pt x="8652" y="18942"/>
                  </a:cubicBezTo>
                  <a:cubicBezTo>
                    <a:pt x="8477" y="19855"/>
                    <a:pt x="8245" y="20271"/>
                    <a:pt x="7955" y="20645"/>
                  </a:cubicBezTo>
                  <a:cubicBezTo>
                    <a:pt x="7665" y="21018"/>
                    <a:pt x="7316" y="21351"/>
                    <a:pt x="6852" y="21475"/>
                  </a:cubicBezTo>
                  <a:cubicBezTo>
                    <a:pt x="6387" y="21600"/>
                    <a:pt x="5806" y="21517"/>
                    <a:pt x="5516" y="21268"/>
                  </a:cubicBezTo>
                  <a:cubicBezTo>
                    <a:pt x="5226" y="21018"/>
                    <a:pt x="5226" y="20603"/>
                    <a:pt x="5458" y="20022"/>
                  </a:cubicBezTo>
                  <a:cubicBezTo>
                    <a:pt x="5690" y="19440"/>
                    <a:pt x="6155" y="18692"/>
                    <a:pt x="6735" y="18235"/>
                  </a:cubicBezTo>
                  <a:cubicBezTo>
                    <a:pt x="7316" y="17778"/>
                    <a:pt x="8013" y="17612"/>
                    <a:pt x="8652" y="17695"/>
                  </a:cubicBezTo>
                  <a:cubicBezTo>
                    <a:pt x="9290" y="17778"/>
                    <a:pt x="9871" y="18111"/>
                    <a:pt x="10858" y="18526"/>
                  </a:cubicBezTo>
                  <a:cubicBezTo>
                    <a:pt x="11845" y="18942"/>
                    <a:pt x="13239" y="19440"/>
                    <a:pt x="15097" y="19357"/>
                  </a:cubicBezTo>
                  <a:cubicBezTo>
                    <a:pt x="16955" y="19274"/>
                    <a:pt x="19277" y="18609"/>
                    <a:pt x="21600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145150" y="0"/>
              <a:ext cx="16980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8725" y="411"/>
                    <a:pt x="16059" y="823"/>
                    <a:pt x="13125" y="1800"/>
                  </a:cubicBezTo>
                  <a:cubicBezTo>
                    <a:pt x="10192" y="2777"/>
                    <a:pt x="6992" y="4320"/>
                    <a:pt x="4725" y="6171"/>
                  </a:cubicBezTo>
                  <a:cubicBezTo>
                    <a:pt x="2459" y="8023"/>
                    <a:pt x="1125" y="10183"/>
                    <a:pt x="459" y="12086"/>
                  </a:cubicBezTo>
                  <a:cubicBezTo>
                    <a:pt x="-208" y="13989"/>
                    <a:pt x="-208" y="15634"/>
                    <a:pt x="859" y="16869"/>
                  </a:cubicBezTo>
                  <a:cubicBezTo>
                    <a:pt x="1925" y="18103"/>
                    <a:pt x="4059" y="18926"/>
                    <a:pt x="6859" y="19646"/>
                  </a:cubicBezTo>
                  <a:cubicBezTo>
                    <a:pt x="9659" y="20366"/>
                    <a:pt x="13125" y="20983"/>
                    <a:pt x="16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376443" y="117236"/>
              <a:ext cx="226627" cy="32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8" fill="norm" stroke="1" extrusionOk="0">
                  <a:moveTo>
                    <a:pt x="9106" y="3131"/>
                  </a:moveTo>
                  <a:cubicBezTo>
                    <a:pt x="7719" y="2716"/>
                    <a:pt x="6331" y="2300"/>
                    <a:pt x="5341" y="2439"/>
                  </a:cubicBezTo>
                  <a:cubicBezTo>
                    <a:pt x="4350" y="2577"/>
                    <a:pt x="3755" y="3270"/>
                    <a:pt x="2864" y="5416"/>
                  </a:cubicBezTo>
                  <a:cubicBezTo>
                    <a:pt x="1972" y="7562"/>
                    <a:pt x="783" y="11162"/>
                    <a:pt x="287" y="13931"/>
                  </a:cubicBezTo>
                  <a:cubicBezTo>
                    <a:pt x="-208" y="16700"/>
                    <a:pt x="-10" y="18639"/>
                    <a:pt x="486" y="19816"/>
                  </a:cubicBezTo>
                  <a:cubicBezTo>
                    <a:pt x="981" y="20993"/>
                    <a:pt x="1774" y="21408"/>
                    <a:pt x="3359" y="21408"/>
                  </a:cubicBezTo>
                  <a:cubicBezTo>
                    <a:pt x="4944" y="21408"/>
                    <a:pt x="7322" y="20993"/>
                    <a:pt x="10097" y="19816"/>
                  </a:cubicBezTo>
                  <a:cubicBezTo>
                    <a:pt x="12871" y="18639"/>
                    <a:pt x="16042" y="16700"/>
                    <a:pt x="18023" y="14000"/>
                  </a:cubicBezTo>
                  <a:cubicBezTo>
                    <a:pt x="20005" y="11300"/>
                    <a:pt x="20798" y="7839"/>
                    <a:pt x="21095" y="5762"/>
                  </a:cubicBezTo>
                  <a:cubicBezTo>
                    <a:pt x="21392" y="3685"/>
                    <a:pt x="21194" y="2993"/>
                    <a:pt x="20005" y="2162"/>
                  </a:cubicBezTo>
                  <a:cubicBezTo>
                    <a:pt x="18816" y="1331"/>
                    <a:pt x="16636" y="362"/>
                    <a:pt x="14159" y="85"/>
                  </a:cubicBezTo>
                  <a:cubicBezTo>
                    <a:pt x="11682" y="-192"/>
                    <a:pt x="8908" y="223"/>
                    <a:pt x="6728" y="1123"/>
                  </a:cubicBezTo>
                  <a:cubicBezTo>
                    <a:pt x="4548" y="2023"/>
                    <a:pt x="2963" y="3408"/>
                    <a:pt x="1972" y="4446"/>
                  </a:cubicBezTo>
                  <a:cubicBezTo>
                    <a:pt x="981" y="5485"/>
                    <a:pt x="585" y="6177"/>
                    <a:pt x="684" y="6800"/>
                  </a:cubicBezTo>
                  <a:cubicBezTo>
                    <a:pt x="783" y="7423"/>
                    <a:pt x="1377" y="7977"/>
                    <a:pt x="3359" y="8323"/>
                  </a:cubicBezTo>
                  <a:cubicBezTo>
                    <a:pt x="5341" y="8670"/>
                    <a:pt x="8709" y="8808"/>
                    <a:pt x="11385" y="8600"/>
                  </a:cubicBezTo>
                  <a:cubicBezTo>
                    <a:pt x="14060" y="8393"/>
                    <a:pt x="16042" y="7839"/>
                    <a:pt x="18023" y="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651500" y="0"/>
              <a:ext cx="10850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fill="norm" stroke="1" extrusionOk="0">
                  <a:moveTo>
                    <a:pt x="0" y="0"/>
                  </a:moveTo>
                  <a:cubicBezTo>
                    <a:pt x="5891" y="2035"/>
                    <a:pt x="11782" y="4070"/>
                    <a:pt x="15709" y="6143"/>
                  </a:cubicBezTo>
                  <a:cubicBezTo>
                    <a:pt x="19636" y="8217"/>
                    <a:pt x="21600" y="10330"/>
                    <a:pt x="18851" y="12913"/>
                  </a:cubicBezTo>
                  <a:cubicBezTo>
                    <a:pt x="16102" y="15496"/>
                    <a:pt x="8640" y="18548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36" name="Drawing"/>
          <p:cNvGrpSpPr/>
          <p:nvPr/>
        </p:nvGrpSpPr>
        <p:grpSpPr>
          <a:xfrm>
            <a:off x="1508306" y="5741492"/>
            <a:ext cx="9709371" cy="2973937"/>
            <a:chOff x="0" y="0"/>
            <a:chExt cx="9709370" cy="2973936"/>
          </a:xfrm>
        </p:grpSpPr>
        <p:sp>
          <p:nvSpPr>
            <p:cNvPr id="480" name="Line"/>
            <p:cNvSpPr/>
            <p:nvPr/>
          </p:nvSpPr>
          <p:spPr>
            <a:xfrm>
              <a:off x="0" y="449757"/>
              <a:ext cx="72844" cy="5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61" fill="norm" stroke="1" extrusionOk="0">
                  <a:moveTo>
                    <a:pt x="21238" y="0"/>
                  </a:moveTo>
                  <a:cubicBezTo>
                    <a:pt x="20621" y="2069"/>
                    <a:pt x="20004" y="4138"/>
                    <a:pt x="18152" y="6662"/>
                  </a:cubicBezTo>
                  <a:cubicBezTo>
                    <a:pt x="16301" y="9186"/>
                    <a:pt x="13215" y="12166"/>
                    <a:pt x="10747" y="14566"/>
                  </a:cubicBezTo>
                  <a:cubicBezTo>
                    <a:pt x="8278" y="16966"/>
                    <a:pt x="6427" y="18786"/>
                    <a:pt x="4575" y="19945"/>
                  </a:cubicBezTo>
                  <a:cubicBezTo>
                    <a:pt x="2724" y="21103"/>
                    <a:pt x="872" y="21600"/>
                    <a:pt x="255" y="21559"/>
                  </a:cubicBezTo>
                  <a:cubicBezTo>
                    <a:pt x="-362" y="21517"/>
                    <a:pt x="255" y="20938"/>
                    <a:pt x="872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4766" y="411657"/>
              <a:ext cx="2503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30" y="21600"/>
                  </a:moveTo>
                  <a:cubicBezTo>
                    <a:pt x="49" y="19200"/>
                    <a:pt x="-133" y="16800"/>
                    <a:pt x="139" y="15000"/>
                  </a:cubicBezTo>
                  <a:cubicBezTo>
                    <a:pt x="412" y="13200"/>
                    <a:pt x="1138" y="12000"/>
                    <a:pt x="3860" y="9900"/>
                  </a:cubicBezTo>
                  <a:cubicBezTo>
                    <a:pt x="6583" y="7800"/>
                    <a:pt x="11302" y="4800"/>
                    <a:pt x="14570" y="3000"/>
                  </a:cubicBezTo>
                  <a:cubicBezTo>
                    <a:pt x="17837" y="1200"/>
                    <a:pt x="19652" y="60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4743" y="633907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05676" y="710107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39543" y="62120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16008" y="665657"/>
              <a:ext cx="12673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035" y="0"/>
                  </a:moveTo>
                  <a:cubicBezTo>
                    <a:pt x="1035" y="6207"/>
                    <a:pt x="1035" y="12414"/>
                    <a:pt x="855" y="16138"/>
                  </a:cubicBezTo>
                  <a:cubicBezTo>
                    <a:pt x="675" y="19862"/>
                    <a:pt x="315" y="21103"/>
                    <a:pt x="135" y="20979"/>
                  </a:cubicBezTo>
                  <a:cubicBezTo>
                    <a:pt x="-45" y="20855"/>
                    <a:pt x="-45" y="19366"/>
                    <a:pt x="135" y="17131"/>
                  </a:cubicBezTo>
                  <a:cubicBezTo>
                    <a:pt x="315" y="14897"/>
                    <a:pt x="675" y="11917"/>
                    <a:pt x="1575" y="9186"/>
                  </a:cubicBezTo>
                  <a:cubicBezTo>
                    <a:pt x="2475" y="6455"/>
                    <a:pt x="3915" y="3972"/>
                    <a:pt x="5535" y="2607"/>
                  </a:cubicBezTo>
                  <a:cubicBezTo>
                    <a:pt x="7155" y="1241"/>
                    <a:pt x="8955" y="993"/>
                    <a:pt x="10935" y="2855"/>
                  </a:cubicBezTo>
                  <a:cubicBezTo>
                    <a:pt x="12915" y="4717"/>
                    <a:pt x="15075" y="8690"/>
                    <a:pt x="16875" y="12166"/>
                  </a:cubicBezTo>
                  <a:cubicBezTo>
                    <a:pt x="18675" y="15641"/>
                    <a:pt x="20115" y="18621"/>
                    <a:pt x="21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96462" y="382993"/>
              <a:ext cx="162182" cy="49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7" fill="norm" stroke="1" extrusionOk="0">
                  <a:moveTo>
                    <a:pt x="10554" y="15387"/>
                  </a:moveTo>
                  <a:cubicBezTo>
                    <a:pt x="10554" y="14751"/>
                    <a:pt x="10554" y="14116"/>
                    <a:pt x="9852" y="13798"/>
                  </a:cubicBezTo>
                  <a:cubicBezTo>
                    <a:pt x="9151" y="13481"/>
                    <a:pt x="7749" y="13481"/>
                    <a:pt x="6206" y="13889"/>
                  </a:cubicBezTo>
                  <a:cubicBezTo>
                    <a:pt x="4663" y="14297"/>
                    <a:pt x="2980" y="15114"/>
                    <a:pt x="1858" y="16158"/>
                  </a:cubicBezTo>
                  <a:cubicBezTo>
                    <a:pt x="736" y="17202"/>
                    <a:pt x="175" y="18472"/>
                    <a:pt x="34" y="19380"/>
                  </a:cubicBezTo>
                  <a:cubicBezTo>
                    <a:pt x="-106" y="20287"/>
                    <a:pt x="175" y="20832"/>
                    <a:pt x="1156" y="21150"/>
                  </a:cubicBezTo>
                  <a:cubicBezTo>
                    <a:pt x="2138" y="21467"/>
                    <a:pt x="3821" y="21558"/>
                    <a:pt x="6206" y="20832"/>
                  </a:cubicBezTo>
                  <a:cubicBezTo>
                    <a:pt x="8590" y="20106"/>
                    <a:pt x="11676" y="18563"/>
                    <a:pt x="14060" y="16385"/>
                  </a:cubicBezTo>
                  <a:cubicBezTo>
                    <a:pt x="16445" y="14207"/>
                    <a:pt x="18128" y="11393"/>
                    <a:pt x="19110" y="8943"/>
                  </a:cubicBezTo>
                  <a:cubicBezTo>
                    <a:pt x="20091" y="6492"/>
                    <a:pt x="20372" y="4405"/>
                    <a:pt x="20372" y="3089"/>
                  </a:cubicBezTo>
                  <a:cubicBezTo>
                    <a:pt x="20372" y="1773"/>
                    <a:pt x="20091" y="1229"/>
                    <a:pt x="19390" y="775"/>
                  </a:cubicBezTo>
                  <a:cubicBezTo>
                    <a:pt x="18689" y="321"/>
                    <a:pt x="17567" y="-42"/>
                    <a:pt x="16445" y="3"/>
                  </a:cubicBezTo>
                  <a:cubicBezTo>
                    <a:pt x="15323" y="49"/>
                    <a:pt x="14200" y="503"/>
                    <a:pt x="13219" y="2091"/>
                  </a:cubicBezTo>
                  <a:cubicBezTo>
                    <a:pt x="12237" y="3679"/>
                    <a:pt x="11395" y="6402"/>
                    <a:pt x="11676" y="8897"/>
                  </a:cubicBezTo>
                  <a:cubicBezTo>
                    <a:pt x="11956" y="11393"/>
                    <a:pt x="13359" y="13662"/>
                    <a:pt x="15182" y="15205"/>
                  </a:cubicBezTo>
                  <a:cubicBezTo>
                    <a:pt x="17006" y="16748"/>
                    <a:pt x="19250" y="17565"/>
                    <a:pt x="21494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673837" y="576757"/>
              <a:ext cx="246857" cy="36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5" fill="norm" stroke="1" extrusionOk="0">
                  <a:moveTo>
                    <a:pt x="9346" y="4469"/>
                  </a:moveTo>
                  <a:cubicBezTo>
                    <a:pt x="9346" y="3848"/>
                    <a:pt x="9346" y="3228"/>
                    <a:pt x="9069" y="2421"/>
                  </a:cubicBezTo>
                  <a:cubicBezTo>
                    <a:pt x="8793" y="1614"/>
                    <a:pt x="8239" y="621"/>
                    <a:pt x="7593" y="310"/>
                  </a:cubicBezTo>
                  <a:cubicBezTo>
                    <a:pt x="6946" y="0"/>
                    <a:pt x="6208" y="372"/>
                    <a:pt x="5193" y="1738"/>
                  </a:cubicBezTo>
                  <a:cubicBezTo>
                    <a:pt x="4177" y="3103"/>
                    <a:pt x="2885" y="5462"/>
                    <a:pt x="1962" y="8317"/>
                  </a:cubicBezTo>
                  <a:cubicBezTo>
                    <a:pt x="1039" y="11172"/>
                    <a:pt x="485" y="14524"/>
                    <a:pt x="208" y="16572"/>
                  </a:cubicBezTo>
                  <a:cubicBezTo>
                    <a:pt x="-69" y="18621"/>
                    <a:pt x="-69" y="19366"/>
                    <a:pt x="208" y="19986"/>
                  </a:cubicBezTo>
                  <a:cubicBezTo>
                    <a:pt x="485" y="20607"/>
                    <a:pt x="1039" y="21103"/>
                    <a:pt x="1777" y="21352"/>
                  </a:cubicBezTo>
                  <a:cubicBezTo>
                    <a:pt x="2516" y="21600"/>
                    <a:pt x="3439" y="21600"/>
                    <a:pt x="5469" y="20483"/>
                  </a:cubicBezTo>
                  <a:cubicBezTo>
                    <a:pt x="7500" y="19366"/>
                    <a:pt x="10639" y="17131"/>
                    <a:pt x="12762" y="14276"/>
                  </a:cubicBezTo>
                  <a:cubicBezTo>
                    <a:pt x="14885" y="11421"/>
                    <a:pt x="15993" y="7945"/>
                    <a:pt x="16454" y="5586"/>
                  </a:cubicBezTo>
                  <a:cubicBezTo>
                    <a:pt x="16916" y="3228"/>
                    <a:pt x="16731" y="1986"/>
                    <a:pt x="16269" y="1179"/>
                  </a:cubicBezTo>
                  <a:cubicBezTo>
                    <a:pt x="15808" y="372"/>
                    <a:pt x="15069" y="0"/>
                    <a:pt x="13593" y="0"/>
                  </a:cubicBezTo>
                  <a:cubicBezTo>
                    <a:pt x="12116" y="0"/>
                    <a:pt x="9900" y="372"/>
                    <a:pt x="7962" y="1179"/>
                  </a:cubicBezTo>
                  <a:cubicBezTo>
                    <a:pt x="6023" y="1986"/>
                    <a:pt x="4362" y="3228"/>
                    <a:pt x="3346" y="4159"/>
                  </a:cubicBezTo>
                  <a:cubicBezTo>
                    <a:pt x="2331" y="5090"/>
                    <a:pt x="1962" y="5710"/>
                    <a:pt x="2146" y="6207"/>
                  </a:cubicBezTo>
                  <a:cubicBezTo>
                    <a:pt x="2331" y="6703"/>
                    <a:pt x="3069" y="7076"/>
                    <a:pt x="5931" y="7076"/>
                  </a:cubicBezTo>
                  <a:cubicBezTo>
                    <a:pt x="8793" y="7076"/>
                    <a:pt x="13777" y="6703"/>
                    <a:pt x="16731" y="6331"/>
                  </a:cubicBezTo>
                  <a:cubicBezTo>
                    <a:pt x="19685" y="5959"/>
                    <a:pt x="20608" y="5586"/>
                    <a:pt x="21531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642629" y="707669"/>
              <a:ext cx="105000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389" fill="norm" stroke="1" extrusionOk="0">
                  <a:moveTo>
                    <a:pt x="17496" y="4788"/>
                  </a:moveTo>
                  <a:cubicBezTo>
                    <a:pt x="17496" y="3938"/>
                    <a:pt x="17496" y="3087"/>
                    <a:pt x="15458" y="2152"/>
                  </a:cubicBezTo>
                  <a:cubicBezTo>
                    <a:pt x="13420" y="1217"/>
                    <a:pt x="9345" y="196"/>
                    <a:pt x="6696" y="26"/>
                  </a:cubicBezTo>
                  <a:cubicBezTo>
                    <a:pt x="4047" y="-144"/>
                    <a:pt x="2824" y="536"/>
                    <a:pt x="1601" y="1727"/>
                  </a:cubicBezTo>
                  <a:cubicBezTo>
                    <a:pt x="379" y="2917"/>
                    <a:pt x="-844" y="4618"/>
                    <a:pt x="786" y="6489"/>
                  </a:cubicBezTo>
                  <a:cubicBezTo>
                    <a:pt x="2416" y="8360"/>
                    <a:pt x="6899" y="10401"/>
                    <a:pt x="10771" y="12187"/>
                  </a:cubicBezTo>
                  <a:cubicBezTo>
                    <a:pt x="14643" y="13973"/>
                    <a:pt x="17903" y="15503"/>
                    <a:pt x="19330" y="16864"/>
                  </a:cubicBezTo>
                  <a:cubicBezTo>
                    <a:pt x="20756" y="18225"/>
                    <a:pt x="20348" y="19415"/>
                    <a:pt x="18922" y="20180"/>
                  </a:cubicBezTo>
                  <a:cubicBezTo>
                    <a:pt x="17496" y="20946"/>
                    <a:pt x="15050" y="21286"/>
                    <a:pt x="12809" y="21371"/>
                  </a:cubicBezTo>
                  <a:cubicBezTo>
                    <a:pt x="10567" y="21456"/>
                    <a:pt x="8530" y="21286"/>
                    <a:pt x="8530" y="20095"/>
                  </a:cubicBezTo>
                  <a:cubicBezTo>
                    <a:pt x="8530" y="18905"/>
                    <a:pt x="10567" y="16694"/>
                    <a:pt x="12605" y="14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811810" y="737397"/>
              <a:ext cx="162984" cy="16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561" y="4506"/>
                  </a:moveTo>
                  <a:cubicBezTo>
                    <a:pt x="1122" y="2399"/>
                    <a:pt x="1683" y="292"/>
                    <a:pt x="1683" y="28"/>
                  </a:cubicBezTo>
                  <a:cubicBezTo>
                    <a:pt x="1683" y="-235"/>
                    <a:pt x="1122" y="1345"/>
                    <a:pt x="701" y="4638"/>
                  </a:cubicBezTo>
                  <a:cubicBezTo>
                    <a:pt x="281" y="7931"/>
                    <a:pt x="0" y="12936"/>
                    <a:pt x="0" y="16097"/>
                  </a:cubicBezTo>
                  <a:cubicBezTo>
                    <a:pt x="0" y="19258"/>
                    <a:pt x="281" y="20575"/>
                    <a:pt x="1122" y="20970"/>
                  </a:cubicBezTo>
                  <a:cubicBezTo>
                    <a:pt x="1964" y="21365"/>
                    <a:pt x="3366" y="20838"/>
                    <a:pt x="4769" y="19126"/>
                  </a:cubicBezTo>
                  <a:cubicBezTo>
                    <a:pt x="6171" y="17414"/>
                    <a:pt x="7574" y="14516"/>
                    <a:pt x="8556" y="12277"/>
                  </a:cubicBezTo>
                  <a:cubicBezTo>
                    <a:pt x="9538" y="10038"/>
                    <a:pt x="10099" y="8458"/>
                    <a:pt x="10519" y="8326"/>
                  </a:cubicBezTo>
                  <a:cubicBezTo>
                    <a:pt x="10940" y="8194"/>
                    <a:pt x="11221" y="9511"/>
                    <a:pt x="11361" y="10828"/>
                  </a:cubicBezTo>
                  <a:cubicBezTo>
                    <a:pt x="11501" y="12145"/>
                    <a:pt x="11501" y="13463"/>
                    <a:pt x="12483" y="15043"/>
                  </a:cubicBezTo>
                  <a:cubicBezTo>
                    <a:pt x="13465" y="16624"/>
                    <a:pt x="15429" y="18467"/>
                    <a:pt x="17112" y="19126"/>
                  </a:cubicBezTo>
                  <a:cubicBezTo>
                    <a:pt x="18795" y="19785"/>
                    <a:pt x="20197" y="19258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998974" y="768200"/>
              <a:ext cx="102820" cy="15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27" fill="norm" stroke="1" extrusionOk="0">
                  <a:moveTo>
                    <a:pt x="13478" y="1600"/>
                  </a:moveTo>
                  <a:cubicBezTo>
                    <a:pt x="11715" y="736"/>
                    <a:pt x="9952" y="-128"/>
                    <a:pt x="7968" y="16"/>
                  </a:cubicBezTo>
                  <a:cubicBezTo>
                    <a:pt x="5984" y="160"/>
                    <a:pt x="3780" y="1312"/>
                    <a:pt x="2237" y="4480"/>
                  </a:cubicBezTo>
                  <a:cubicBezTo>
                    <a:pt x="695" y="7648"/>
                    <a:pt x="-187" y="12832"/>
                    <a:pt x="33" y="16000"/>
                  </a:cubicBezTo>
                  <a:cubicBezTo>
                    <a:pt x="254" y="19168"/>
                    <a:pt x="1576" y="20320"/>
                    <a:pt x="3340" y="20896"/>
                  </a:cubicBezTo>
                  <a:cubicBezTo>
                    <a:pt x="5103" y="21472"/>
                    <a:pt x="7307" y="21472"/>
                    <a:pt x="10393" y="19456"/>
                  </a:cubicBezTo>
                  <a:cubicBezTo>
                    <a:pt x="13478" y="17440"/>
                    <a:pt x="17446" y="13408"/>
                    <a:pt x="21413" y="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121268" y="581433"/>
              <a:ext cx="94826" cy="3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9" fill="norm" stroke="1" extrusionOk="0">
                  <a:moveTo>
                    <a:pt x="9984" y="1972"/>
                  </a:moveTo>
                  <a:cubicBezTo>
                    <a:pt x="10944" y="1098"/>
                    <a:pt x="11904" y="224"/>
                    <a:pt x="11664" y="36"/>
                  </a:cubicBezTo>
                  <a:cubicBezTo>
                    <a:pt x="11424" y="-151"/>
                    <a:pt x="9984" y="348"/>
                    <a:pt x="8304" y="2409"/>
                  </a:cubicBezTo>
                  <a:cubicBezTo>
                    <a:pt x="6624" y="4469"/>
                    <a:pt x="4704" y="8089"/>
                    <a:pt x="3504" y="10524"/>
                  </a:cubicBezTo>
                  <a:cubicBezTo>
                    <a:pt x="2304" y="12959"/>
                    <a:pt x="1824" y="14207"/>
                    <a:pt x="1344" y="15456"/>
                  </a:cubicBezTo>
                  <a:cubicBezTo>
                    <a:pt x="864" y="16704"/>
                    <a:pt x="384" y="17953"/>
                    <a:pt x="144" y="18203"/>
                  </a:cubicBezTo>
                  <a:cubicBezTo>
                    <a:pt x="-96" y="18452"/>
                    <a:pt x="-96" y="17703"/>
                    <a:pt x="624" y="17017"/>
                  </a:cubicBezTo>
                  <a:cubicBezTo>
                    <a:pt x="1344" y="16330"/>
                    <a:pt x="2784" y="15706"/>
                    <a:pt x="4704" y="15269"/>
                  </a:cubicBezTo>
                  <a:cubicBezTo>
                    <a:pt x="6624" y="14832"/>
                    <a:pt x="9024" y="14582"/>
                    <a:pt x="11184" y="14644"/>
                  </a:cubicBezTo>
                  <a:cubicBezTo>
                    <a:pt x="13344" y="14707"/>
                    <a:pt x="15264" y="15081"/>
                    <a:pt x="16944" y="16267"/>
                  </a:cubicBezTo>
                  <a:cubicBezTo>
                    <a:pt x="18624" y="17454"/>
                    <a:pt x="20064" y="19451"/>
                    <a:pt x="2150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845739" y="545007"/>
              <a:ext cx="297455" cy="3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2" fill="norm" stroke="1" extrusionOk="0">
                  <a:moveTo>
                    <a:pt x="9119" y="0"/>
                  </a:moveTo>
                  <a:cubicBezTo>
                    <a:pt x="8200" y="3343"/>
                    <a:pt x="7281" y="6686"/>
                    <a:pt x="6822" y="9579"/>
                  </a:cubicBezTo>
                  <a:cubicBezTo>
                    <a:pt x="6362" y="12471"/>
                    <a:pt x="6362" y="14914"/>
                    <a:pt x="6439" y="16714"/>
                  </a:cubicBezTo>
                  <a:cubicBezTo>
                    <a:pt x="6515" y="18514"/>
                    <a:pt x="6668" y="19671"/>
                    <a:pt x="7051" y="20443"/>
                  </a:cubicBezTo>
                  <a:cubicBezTo>
                    <a:pt x="7434" y="21214"/>
                    <a:pt x="8047" y="21600"/>
                    <a:pt x="8430" y="21343"/>
                  </a:cubicBezTo>
                  <a:cubicBezTo>
                    <a:pt x="8813" y="21086"/>
                    <a:pt x="8966" y="20186"/>
                    <a:pt x="8200" y="18964"/>
                  </a:cubicBezTo>
                  <a:cubicBezTo>
                    <a:pt x="7434" y="17743"/>
                    <a:pt x="5749" y="16200"/>
                    <a:pt x="4524" y="15300"/>
                  </a:cubicBezTo>
                  <a:cubicBezTo>
                    <a:pt x="3298" y="14400"/>
                    <a:pt x="2532" y="14143"/>
                    <a:pt x="1690" y="14014"/>
                  </a:cubicBezTo>
                  <a:cubicBezTo>
                    <a:pt x="847" y="13886"/>
                    <a:pt x="-72" y="13886"/>
                    <a:pt x="5" y="13821"/>
                  </a:cubicBezTo>
                  <a:cubicBezTo>
                    <a:pt x="81" y="13757"/>
                    <a:pt x="1154" y="13629"/>
                    <a:pt x="2915" y="12536"/>
                  </a:cubicBezTo>
                  <a:cubicBezTo>
                    <a:pt x="4677" y="11443"/>
                    <a:pt x="7128" y="9386"/>
                    <a:pt x="8813" y="7843"/>
                  </a:cubicBezTo>
                  <a:cubicBezTo>
                    <a:pt x="10498" y="6300"/>
                    <a:pt x="11417" y="5271"/>
                    <a:pt x="12260" y="4436"/>
                  </a:cubicBezTo>
                  <a:cubicBezTo>
                    <a:pt x="13102" y="3600"/>
                    <a:pt x="13868" y="2957"/>
                    <a:pt x="14251" y="3021"/>
                  </a:cubicBezTo>
                  <a:cubicBezTo>
                    <a:pt x="14634" y="3086"/>
                    <a:pt x="14634" y="3857"/>
                    <a:pt x="14251" y="6429"/>
                  </a:cubicBezTo>
                  <a:cubicBezTo>
                    <a:pt x="13868" y="9000"/>
                    <a:pt x="13102" y="13371"/>
                    <a:pt x="12643" y="16264"/>
                  </a:cubicBezTo>
                  <a:cubicBezTo>
                    <a:pt x="12183" y="19157"/>
                    <a:pt x="12030" y="20571"/>
                    <a:pt x="11954" y="20957"/>
                  </a:cubicBezTo>
                  <a:cubicBezTo>
                    <a:pt x="11877" y="21343"/>
                    <a:pt x="11877" y="20700"/>
                    <a:pt x="12107" y="20057"/>
                  </a:cubicBezTo>
                  <a:cubicBezTo>
                    <a:pt x="12337" y="19414"/>
                    <a:pt x="12796" y="18771"/>
                    <a:pt x="13332" y="18257"/>
                  </a:cubicBezTo>
                  <a:cubicBezTo>
                    <a:pt x="13868" y="17743"/>
                    <a:pt x="14481" y="17357"/>
                    <a:pt x="15094" y="17357"/>
                  </a:cubicBezTo>
                  <a:cubicBezTo>
                    <a:pt x="15707" y="17357"/>
                    <a:pt x="16319" y="17743"/>
                    <a:pt x="17009" y="18450"/>
                  </a:cubicBezTo>
                  <a:cubicBezTo>
                    <a:pt x="17698" y="19157"/>
                    <a:pt x="18464" y="20186"/>
                    <a:pt x="19230" y="20571"/>
                  </a:cubicBezTo>
                  <a:cubicBezTo>
                    <a:pt x="19996" y="20957"/>
                    <a:pt x="20762" y="20700"/>
                    <a:pt x="21528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172356" y="566765"/>
              <a:ext cx="275638" cy="32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9" fill="norm" stroke="1" extrusionOk="0">
                  <a:moveTo>
                    <a:pt x="4654" y="15290"/>
                  </a:moveTo>
                  <a:cubicBezTo>
                    <a:pt x="4654" y="14594"/>
                    <a:pt x="4654" y="13897"/>
                    <a:pt x="4159" y="13479"/>
                  </a:cubicBezTo>
                  <a:cubicBezTo>
                    <a:pt x="3664" y="13061"/>
                    <a:pt x="2675" y="12921"/>
                    <a:pt x="1933" y="13200"/>
                  </a:cubicBezTo>
                  <a:cubicBezTo>
                    <a:pt x="1191" y="13479"/>
                    <a:pt x="696" y="14176"/>
                    <a:pt x="367" y="15290"/>
                  </a:cubicBezTo>
                  <a:cubicBezTo>
                    <a:pt x="37" y="16405"/>
                    <a:pt x="-128" y="17938"/>
                    <a:pt x="119" y="18914"/>
                  </a:cubicBezTo>
                  <a:cubicBezTo>
                    <a:pt x="367" y="19889"/>
                    <a:pt x="1026" y="20307"/>
                    <a:pt x="1603" y="20168"/>
                  </a:cubicBezTo>
                  <a:cubicBezTo>
                    <a:pt x="2180" y="20028"/>
                    <a:pt x="2675" y="19332"/>
                    <a:pt x="3087" y="18635"/>
                  </a:cubicBezTo>
                  <a:cubicBezTo>
                    <a:pt x="3499" y="17938"/>
                    <a:pt x="3829" y="17241"/>
                    <a:pt x="4077" y="17311"/>
                  </a:cubicBezTo>
                  <a:cubicBezTo>
                    <a:pt x="4324" y="17381"/>
                    <a:pt x="4489" y="18217"/>
                    <a:pt x="4654" y="18983"/>
                  </a:cubicBezTo>
                  <a:cubicBezTo>
                    <a:pt x="4819" y="19750"/>
                    <a:pt x="4983" y="20447"/>
                    <a:pt x="5643" y="20865"/>
                  </a:cubicBezTo>
                  <a:cubicBezTo>
                    <a:pt x="6303" y="21283"/>
                    <a:pt x="7457" y="21422"/>
                    <a:pt x="8281" y="21213"/>
                  </a:cubicBezTo>
                  <a:cubicBezTo>
                    <a:pt x="9106" y="21004"/>
                    <a:pt x="9600" y="20447"/>
                    <a:pt x="10672" y="18565"/>
                  </a:cubicBezTo>
                  <a:cubicBezTo>
                    <a:pt x="11744" y="16684"/>
                    <a:pt x="13393" y="13479"/>
                    <a:pt x="14629" y="10622"/>
                  </a:cubicBezTo>
                  <a:cubicBezTo>
                    <a:pt x="15866" y="7765"/>
                    <a:pt x="16690" y="5257"/>
                    <a:pt x="17185" y="3376"/>
                  </a:cubicBezTo>
                  <a:cubicBezTo>
                    <a:pt x="17680" y="1494"/>
                    <a:pt x="17845" y="240"/>
                    <a:pt x="17680" y="31"/>
                  </a:cubicBezTo>
                  <a:cubicBezTo>
                    <a:pt x="17515" y="-178"/>
                    <a:pt x="17020" y="658"/>
                    <a:pt x="16361" y="3167"/>
                  </a:cubicBezTo>
                  <a:cubicBezTo>
                    <a:pt x="15701" y="5675"/>
                    <a:pt x="14877" y="9856"/>
                    <a:pt x="14464" y="12782"/>
                  </a:cubicBezTo>
                  <a:cubicBezTo>
                    <a:pt x="14052" y="15708"/>
                    <a:pt x="14052" y="17381"/>
                    <a:pt x="14299" y="18565"/>
                  </a:cubicBezTo>
                  <a:cubicBezTo>
                    <a:pt x="14547" y="19750"/>
                    <a:pt x="15041" y="20447"/>
                    <a:pt x="15701" y="20725"/>
                  </a:cubicBezTo>
                  <a:cubicBezTo>
                    <a:pt x="16361" y="21004"/>
                    <a:pt x="17185" y="20865"/>
                    <a:pt x="18174" y="19750"/>
                  </a:cubicBezTo>
                  <a:cubicBezTo>
                    <a:pt x="19164" y="18635"/>
                    <a:pt x="20318" y="16545"/>
                    <a:pt x="21472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333693" y="71010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508443" y="557707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57"/>
                    <a:pt x="3600" y="7714"/>
                    <a:pt x="5400" y="10993"/>
                  </a:cubicBezTo>
                  <a:cubicBezTo>
                    <a:pt x="7200" y="14271"/>
                    <a:pt x="9000" y="16971"/>
                    <a:pt x="11700" y="18643"/>
                  </a:cubicBezTo>
                  <a:cubicBezTo>
                    <a:pt x="14400" y="20314"/>
                    <a:pt x="18000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584643" y="77995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603693" y="61485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692593" y="557707"/>
              <a:ext cx="6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693772" y="722807"/>
              <a:ext cx="87722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8227" y="0"/>
                  </a:moveTo>
                  <a:cubicBezTo>
                    <a:pt x="14113" y="1851"/>
                    <a:pt x="9999" y="3703"/>
                    <a:pt x="6913" y="6326"/>
                  </a:cubicBezTo>
                  <a:cubicBezTo>
                    <a:pt x="3827" y="8949"/>
                    <a:pt x="1770" y="12343"/>
                    <a:pt x="742" y="14811"/>
                  </a:cubicBezTo>
                  <a:cubicBezTo>
                    <a:pt x="-287" y="17280"/>
                    <a:pt x="-287" y="18823"/>
                    <a:pt x="999" y="19903"/>
                  </a:cubicBezTo>
                  <a:cubicBezTo>
                    <a:pt x="2284" y="20983"/>
                    <a:pt x="4856" y="21600"/>
                    <a:pt x="8456" y="21600"/>
                  </a:cubicBezTo>
                  <a:cubicBezTo>
                    <a:pt x="12056" y="21600"/>
                    <a:pt x="16684" y="20983"/>
                    <a:pt x="2131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837435" y="720728"/>
              <a:ext cx="115509" cy="1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99" fill="norm" stroke="1" extrusionOk="0">
                  <a:moveTo>
                    <a:pt x="1402" y="7893"/>
                  </a:moveTo>
                  <a:cubicBezTo>
                    <a:pt x="6507" y="6267"/>
                    <a:pt x="11613" y="4641"/>
                    <a:pt x="14362" y="3248"/>
                  </a:cubicBezTo>
                  <a:cubicBezTo>
                    <a:pt x="17111" y="1854"/>
                    <a:pt x="17504" y="693"/>
                    <a:pt x="16522" y="229"/>
                  </a:cubicBezTo>
                  <a:cubicBezTo>
                    <a:pt x="15540" y="-236"/>
                    <a:pt x="13184" y="-4"/>
                    <a:pt x="10631" y="1041"/>
                  </a:cubicBezTo>
                  <a:cubicBezTo>
                    <a:pt x="8078" y="2087"/>
                    <a:pt x="5329" y="3945"/>
                    <a:pt x="3366" y="7080"/>
                  </a:cubicBezTo>
                  <a:cubicBezTo>
                    <a:pt x="1402" y="10216"/>
                    <a:pt x="224" y="14629"/>
                    <a:pt x="27" y="17416"/>
                  </a:cubicBezTo>
                  <a:cubicBezTo>
                    <a:pt x="-169" y="20203"/>
                    <a:pt x="616" y="21364"/>
                    <a:pt x="4347" y="20899"/>
                  </a:cubicBezTo>
                  <a:cubicBezTo>
                    <a:pt x="8078" y="20435"/>
                    <a:pt x="14755" y="18345"/>
                    <a:pt x="21431" y="16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022793" y="532307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186"/>
                    <a:pt x="10080" y="4371"/>
                    <a:pt x="6480" y="7329"/>
                  </a:cubicBezTo>
                  <a:cubicBezTo>
                    <a:pt x="2880" y="10286"/>
                    <a:pt x="1440" y="14014"/>
                    <a:pt x="720" y="16521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105343" y="74820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137093" y="59580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20"/>
                    <a:pt x="0" y="11040"/>
                    <a:pt x="3600" y="7440"/>
                  </a:cubicBezTo>
                  <a:cubicBezTo>
                    <a:pt x="7200" y="3840"/>
                    <a:pt x="144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201098" y="538657"/>
              <a:ext cx="120146" cy="29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7" fill="norm" stroke="1" extrusionOk="0">
                  <a:moveTo>
                    <a:pt x="4457" y="0"/>
                  </a:moveTo>
                  <a:cubicBezTo>
                    <a:pt x="3699" y="4107"/>
                    <a:pt x="2942" y="8214"/>
                    <a:pt x="2373" y="11408"/>
                  </a:cubicBezTo>
                  <a:cubicBezTo>
                    <a:pt x="1805" y="14603"/>
                    <a:pt x="1426" y="16885"/>
                    <a:pt x="1047" y="18634"/>
                  </a:cubicBezTo>
                  <a:cubicBezTo>
                    <a:pt x="668" y="20383"/>
                    <a:pt x="289" y="21600"/>
                    <a:pt x="99" y="21524"/>
                  </a:cubicBezTo>
                  <a:cubicBezTo>
                    <a:pt x="-90" y="21448"/>
                    <a:pt x="-90" y="20079"/>
                    <a:pt x="857" y="18330"/>
                  </a:cubicBezTo>
                  <a:cubicBezTo>
                    <a:pt x="1805" y="16580"/>
                    <a:pt x="3699" y="14451"/>
                    <a:pt x="5215" y="13006"/>
                  </a:cubicBezTo>
                  <a:cubicBezTo>
                    <a:pt x="6731" y="11561"/>
                    <a:pt x="7868" y="10800"/>
                    <a:pt x="9384" y="10572"/>
                  </a:cubicBezTo>
                  <a:cubicBezTo>
                    <a:pt x="10899" y="10344"/>
                    <a:pt x="12794" y="10648"/>
                    <a:pt x="13931" y="11561"/>
                  </a:cubicBezTo>
                  <a:cubicBezTo>
                    <a:pt x="15068" y="12473"/>
                    <a:pt x="15447" y="13994"/>
                    <a:pt x="15826" y="15515"/>
                  </a:cubicBezTo>
                  <a:cubicBezTo>
                    <a:pt x="16205" y="17037"/>
                    <a:pt x="16584" y="18558"/>
                    <a:pt x="17531" y="19546"/>
                  </a:cubicBezTo>
                  <a:cubicBezTo>
                    <a:pt x="18478" y="20535"/>
                    <a:pt x="19994" y="20992"/>
                    <a:pt x="2151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Shape"/>
            <p:cNvSpPr/>
            <p:nvPr/>
          </p:nvSpPr>
          <p:spPr>
            <a:xfrm>
              <a:off x="6381308" y="689340"/>
              <a:ext cx="75167" cy="12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806" fill="norm" stroke="1" extrusionOk="0">
                  <a:moveTo>
                    <a:pt x="9704" y="6887"/>
                  </a:moveTo>
                  <a:cubicBezTo>
                    <a:pt x="9704" y="5057"/>
                    <a:pt x="9704" y="3226"/>
                    <a:pt x="8245" y="2860"/>
                  </a:cubicBezTo>
                  <a:cubicBezTo>
                    <a:pt x="6785" y="2494"/>
                    <a:pt x="3866" y="3592"/>
                    <a:pt x="2115" y="5972"/>
                  </a:cubicBezTo>
                  <a:cubicBezTo>
                    <a:pt x="364" y="8351"/>
                    <a:pt x="-220" y="12012"/>
                    <a:pt x="72" y="14758"/>
                  </a:cubicBezTo>
                  <a:cubicBezTo>
                    <a:pt x="364" y="17504"/>
                    <a:pt x="1531" y="19334"/>
                    <a:pt x="3575" y="20250"/>
                  </a:cubicBezTo>
                  <a:cubicBezTo>
                    <a:pt x="5618" y="21165"/>
                    <a:pt x="8537" y="21165"/>
                    <a:pt x="11748" y="18602"/>
                  </a:cubicBezTo>
                  <a:cubicBezTo>
                    <a:pt x="14958" y="16040"/>
                    <a:pt x="18461" y="10914"/>
                    <a:pt x="19921" y="7436"/>
                  </a:cubicBezTo>
                  <a:cubicBezTo>
                    <a:pt x="21380" y="3958"/>
                    <a:pt x="20796" y="2128"/>
                    <a:pt x="18753" y="1029"/>
                  </a:cubicBezTo>
                  <a:cubicBezTo>
                    <a:pt x="16710" y="-69"/>
                    <a:pt x="13207" y="-435"/>
                    <a:pt x="11456" y="663"/>
                  </a:cubicBezTo>
                  <a:cubicBezTo>
                    <a:pt x="9704" y="1762"/>
                    <a:pt x="9704" y="4324"/>
                    <a:pt x="9704" y="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501958" y="722807"/>
              <a:ext cx="91393" cy="11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91" fill="norm" stroke="1" extrusionOk="0">
                  <a:moveTo>
                    <a:pt x="8160" y="1117"/>
                  </a:moveTo>
                  <a:cubicBezTo>
                    <a:pt x="5706" y="1490"/>
                    <a:pt x="3251" y="1862"/>
                    <a:pt x="1779" y="2979"/>
                  </a:cubicBezTo>
                  <a:cubicBezTo>
                    <a:pt x="306" y="4097"/>
                    <a:pt x="-185" y="5959"/>
                    <a:pt x="60" y="8938"/>
                  </a:cubicBezTo>
                  <a:cubicBezTo>
                    <a:pt x="306" y="11917"/>
                    <a:pt x="1288" y="16014"/>
                    <a:pt x="3006" y="18434"/>
                  </a:cubicBezTo>
                  <a:cubicBezTo>
                    <a:pt x="4724" y="20855"/>
                    <a:pt x="7179" y="21600"/>
                    <a:pt x="9879" y="20483"/>
                  </a:cubicBezTo>
                  <a:cubicBezTo>
                    <a:pt x="12579" y="19366"/>
                    <a:pt x="15524" y="16386"/>
                    <a:pt x="17733" y="13221"/>
                  </a:cubicBezTo>
                  <a:cubicBezTo>
                    <a:pt x="19942" y="10055"/>
                    <a:pt x="21415" y="6703"/>
                    <a:pt x="21170" y="4469"/>
                  </a:cubicBezTo>
                  <a:cubicBezTo>
                    <a:pt x="20924" y="2234"/>
                    <a:pt x="18960" y="1117"/>
                    <a:pt x="169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648648" y="408398"/>
              <a:ext cx="169118" cy="4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24" fill="norm" stroke="1" extrusionOk="0">
                  <a:moveTo>
                    <a:pt x="17734" y="15563"/>
                  </a:moveTo>
                  <a:cubicBezTo>
                    <a:pt x="16680" y="15135"/>
                    <a:pt x="15626" y="14707"/>
                    <a:pt x="12597" y="15028"/>
                  </a:cubicBezTo>
                  <a:cubicBezTo>
                    <a:pt x="9568" y="15349"/>
                    <a:pt x="4563" y="16418"/>
                    <a:pt x="2060" y="17488"/>
                  </a:cubicBezTo>
                  <a:cubicBezTo>
                    <a:pt x="-442" y="18557"/>
                    <a:pt x="-442" y="19626"/>
                    <a:pt x="875" y="20375"/>
                  </a:cubicBezTo>
                  <a:cubicBezTo>
                    <a:pt x="2192" y="21123"/>
                    <a:pt x="4826" y="21551"/>
                    <a:pt x="7197" y="21391"/>
                  </a:cubicBezTo>
                  <a:cubicBezTo>
                    <a:pt x="9568" y="21230"/>
                    <a:pt x="11675" y="20482"/>
                    <a:pt x="13651" y="18771"/>
                  </a:cubicBezTo>
                  <a:cubicBezTo>
                    <a:pt x="15626" y="17060"/>
                    <a:pt x="17470" y="14387"/>
                    <a:pt x="18787" y="11286"/>
                  </a:cubicBezTo>
                  <a:cubicBezTo>
                    <a:pt x="20104" y="8185"/>
                    <a:pt x="20895" y="4656"/>
                    <a:pt x="21026" y="2624"/>
                  </a:cubicBezTo>
                  <a:cubicBezTo>
                    <a:pt x="21158" y="593"/>
                    <a:pt x="20631" y="58"/>
                    <a:pt x="19973" y="4"/>
                  </a:cubicBezTo>
                  <a:cubicBezTo>
                    <a:pt x="19314" y="-49"/>
                    <a:pt x="18524" y="379"/>
                    <a:pt x="17470" y="2464"/>
                  </a:cubicBezTo>
                  <a:cubicBezTo>
                    <a:pt x="16417" y="4549"/>
                    <a:pt x="15099" y="8292"/>
                    <a:pt x="14704" y="11072"/>
                  </a:cubicBezTo>
                  <a:cubicBezTo>
                    <a:pt x="14309" y="13852"/>
                    <a:pt x="14836" y="15670"/>
                    <a:pt x="15626" y="16846"/>
                  </a:cubicBezTo>
                  <a:cubicBezTo>
                    <a:pt x="16417" y="18022"/>
                    <a:pt x="17470" y="18557"/>
                    <a:pt x="18524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464508" y="691057"/>
              <a:ext cx="1243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7550" y="3712"/>
                    <a:pt x="13950" y="7425"/>
                    <a:pt x="10350" y="10462"/>
                  </a:cubicBezTo>
                  <a:cubicBezTo>
                    <a:pt x="6750" y="13500"/>
                    <a:pt x="3150" y="15862"/>
                    <a:pt x="1350" y="17887"/>
                  </a:cubicBezTo>
                  <a:cubicBezTo>
                    <a:pt x="-450" y="19912"/>
                    <a:pt x="-450" y="21600"/>
                    <a:pt x="1350" y="21600"/>
                  </a:cubicBezTo>
                  <a:cubicBezTo>
                    <a:pt x="3150" y="21600"/>
                    <a:pt x="6750" y="19912"/>
                    <a:pt x="1035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458427" y="602641"/>
              <a:ext cx="37567" cy="4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394" fill="norm" stroke="1" extrusionOk="0">
                  <a:moveTo>
                    <a:pt x="3297" y="17449"/>
                  </a:moveTo>
                  <a:cubicBezTo>
                    <a:pt x="2097" y="9594"/>
                    <a:pt x="897" y="1739"/>
                    <a:pt x="297" y="267"/>
                  </a:cubicBezTo>
                  <a:cubicBezTo>
                    <a:pt x="-303" y="-1206"/>
                    <a:pt x="-303" y="3703"/>
                    <a:pt x="3297" y="8121"/>
                  </a:cubicBezTo>
                  <a:cubicBezTo>
                    <a:pt x="6897" y="12539"/>
                    <a:pt x="14097" y="16467"/>
                    <a:pt x="21297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476943" y="643173"/>
              <a:ext cx="139701" cy="21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21600" y="4155"/>
                  </a:moveTo>
                  <a:cubicBezTo>
                    <a:pt x="20618" y="3096"/>
                    <a:pt x="19636" y="2038"/>
                    <a:pt x="17345" y="1296"/>
                  </a:cubicBezTo>
                  <a:cubicBezTo>
                    <a:pt x="15055" y="555"/>
                    <a:pt x="11455" y="132"/>
                    <a:pt x="8836" y="26"/>
                  </a:cubicBezTo>
                  <a:cubicBezTo>
                    <a:pt x="6218" y="-80"/>
                    <a:pt x="4582" y="132"/>
                    <a:pt x="3927" y="767"/>
                  </a:cubicBezTo>
                  <a:cubicBezTo>
                    <a:pt x="3273" y="1402"/>
                    <a:pt x="3600" y="2461"/>
                    <a:pt x="5727" y="4261"/>
                  </a:cubicBezTo>
                  <a:cubicBezTo>
                    <a:pt x="7855" y="6061"/>
                    <a:pt x="11782" y="8602"/>
                    <a:pt x="14727" y="10826"/>
                  </a:cubicBezTo>
                  <a:cubicBezTo>
                    <a:pt x="17673" y="13049"/>
                    <a:pt x="19636" y="14955"/>
                    <a:pt x="20618" y="16544"/>
                  </a:cubicBezTo>
                  <a:cubicBezTo>
                    <a:pt x="21600" y="18132"/>
                    <a:pt x="21600" y="19402"/>
                    <a:pt x="19473" y="20249"/>
                  </a:cubicBezTo>
                  <a:cubicBezTo>
                    <a:pt x="17345" y="21096"/>
                    <a:pt x="13091" y="21520"/>
                    <a:pt x="9491" y="20779"/>
                  </a:cubicBezTo>
                  <a:cubicBezTo>
                    <a:pt x="5891" y="20038"/>
                    <a:pt x="2945" y="18132"/>
                    <a:pt x="0" y="16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124643" y="655301"/>
              <a:ext cx="222251" cy="22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7650"/>
                  </a:moveTo>
                  <a:cubicBezTo>
                    <a:pt x="1029" y="9669"/>
                    <a:pt x="2057" y="11687"/>
                    <a:pt x="2469" y="13706"/>
                  </a:cubicBezTo>
                  <a:cubicBezTo>
                    <a:pt x="2880" y="15725"/>
                    <a:pt x="2674" y="17743"/>
                    <a:pt x="2263" y="19156"/>
                  </a:cubicBezTo>
                  <a:cubicBezTo>
                    <a:pt x="1851" y="20570"/>
                    <a:pt x="1234" y="21377"/>
                    <a:pt x="823" y="21074"/>
                  </a:cubicBezTo>
                  <a:cubicBezTo>
                    <a:pt x="411" y="20771"/>
                    <a:pt x="206" y="19358"/>
                    <a:pt x="514" y="16128"/>
                  </a:cubicBezTo>
                  <a:cubicBezTo>
                    <a:pt x="823" y="12898"/>
                    <a:pt x="1646" y="7852"/>
                    <a:pt x="2469" y="4824"/>
                  </a:cubicBezTo>
                  <a:cubicBezTo>
                    <a:pt x="3291" y="1796"/>
                    <a:pt x="4114" y="786"/>
                    <a:pt x="4834" y="786"/>
                  </a:cubicBezTo>
                  <a:cubicBezTo>
                    <a:pt x="5554" y="786"/>
                    <a:pt x="6171" y="1796"/>
                    <a:pt x="6789" y="4117"/>
                  </a:cubicBezTo>
                  <a:cubicBezTo>
                    <a:pt x="7406" y="6439"/>
                    <a:pt x="8023" y="10072"/>
                    <a:pt x="8846" y="10274"/>
                  </a:cubicBezTo>
                  <a:cubicBezTo>
                    <a:pt x="9669" y="10476"/>
                    <a:pt x="10697" y="7246"/>
                    <a:pt x="11417" y="5127"/>
                  </a:cubicBezTo>
                  <a:cubicBezTo>
                    <a:pt x="12137" y="3007"/>
                    <a:pt x="12549" y="1998"/>
                    <a:pt x="13166" y="1190"/>
                  </a:cubicBezTo>
                  <a:cubicBezTo>
                    <a:pt x="13783" y="383"/>
                    <a:pt x="14606" y="-223"/>
                    <a:pt x="15120" y="80"/>
                  </a:cubicBezTo>
                  <a:cubicBezTo>
                    <a:pt x="15634" y="383"/>
                    <a:pt x="15840" y="1594"/>
                    <a:pt x="15943" y="3915"/>
                  </a:cubicBezTo>
                  <a:cubicBezTo>
                    <a:pt x="16046" y="6237"/>
                    <a:pt x="16046" y="9669"/>
                    <a:pt x="16354" y="11788"/>
                  </a:cubicBezTo>
                  <a:cubicBezTo>
                    <a:pt x="16663" y="13908"/>
                    <a:pt x="17280" y="14715"/>
                    <a:pt x="18206" y="14917"/>
                  </a:cubicBezTo>
                  <a:cubicBezTo>
                    <a:pt x="19131" y="15119"/>
                    <a:pt x="20366" y="14715"/>
                    <a:pt x="21600" y="1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8309298" y="679844"/>
              <a:ext cx="151896" cy="14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308" fill="norm" stroke="1" extrusionOk="0">
                  <a:moveTo>
                    <a:pt x="13428" y="11332"/>
                  </a:moveTo>
                  <a:cubicBezTo>
                    <a:pt x="14328" y="9852"/>
                    <a:pt x="15228" y="8373"/>
                    <a:pt x="15678" y="6745"/>
                  </a:cubicBezTo>
                  <a:cubicBezTo>
                    <a:pt x="16128" y="5118"/>
                    <a:pt x="16128" y="3342"/>
                    <a:pt x="15678" y="1863"/>
                  </a:cubicBezTo>
                  <a:cubicBezTo>
                    <a:pt x="15228" y="384"/>
                    <a:pt x="14328" y="-800"/>
                    <a:pt x="11778" y="679"/>
                  </a:cubicBezTo>
                  <a:cubicBezTo>
                    <a:pt x="9228" y="2159"/>
                    <a:pt x="5028" y="6301"/>
                    <a:pt x="2778" y="9260"/>
                  </a:cubicBezTo>
                  <a:cubicBezTo>
                    <a:pt x="528" y="12219"/>
                    <a:pt x="228" y="13995"/>
                    <a:pt x="78" y="15622"/>
                  </a:cubicBezTo>
                  <a:cubicBezTo>
                    <a:pt x="-72" y="17249"/>
                    <a:pt x="-72" y="18729"/>
                    <a:pt x="678" y="19616"/>
                  </a:cubicBezTo>
                  <a:cubicBezTo>
                    <a:pt x="1428" y="20504"/>
                    <a:pt x="2928" y="20800"/>
                    <a:pt x="5028" y="18877"/>
                  </a:cubicBezTo>
                  <a:cubicBezTo>
                    <a:pt x="7128" y="16953"/>
                    <a:pt x="9828" y="12811"/>
                    <a:pt x="11178" y="10000"/>
                  </a:cubicBezTo>
                  <a:cubicBezTo>
                    <a:pt x="12528" y="7189"/>
                    <a:pt x="12528" y="5710"/>
                    <a:pt x="12828" y="6449"/>
                  </a:cubicBezTo>
                  <a:cubicBezTo>
                    <a:pt x="13128" y="7189"/>
                    <a:pt x="13728" y="10148"/>
                    <a:pt x="14478" y="12219"/>
                  </a:cubicBezTo>
                  <a:cubicBezTo>
                    <a:pt x="15228" y="14290"/>
                    <a:pt x="16128" y="15474"/>
                    <a:pt x="17328" y="16214"/>
                  </a:cubicBezTo>
                  <a:cubicBezTo>
                    <a:pt x="18528" y="16953"/>
                    <a:pt x="20028" y="17249"/>
                    <a:pt x="21528" y="1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446376" y="688941"/>
              <a:ext cx="135468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959"/>
                  </a:moveTo>
                  <a:cubicBezTo>
                    <a:pt x="675" y="1479"/>
                    <a:pt x="0" y="0"/>
                    <a:pt x="0" y="0"/>
                  </a:cubicBezTo>
                  <a:cubicBezTo>
                    <a:pt x="0" y="0"/>
                    <a:pt x="675" y="1479"/>
                    <a:pt x="3881" y="4438"/>
                  </a:cubicBezTo>
                  <a:cubicBezTo>
                    <a:pt x="7087" y="7397"/>
                    <a:pt x="12825" y="11836"/>
                    <a:pt x="16200" y="14795"/>
                  </a:cubicBezTo>
                  <a:cubicBezTo>
                    <a:pt x="19575" y="17753"/>
                    <a:pt x="20588" y="19233"/>
                    <a:pt x="21094" y="20121"/>
                  </a:cubicBezTo>
                  <a:cubicBezTo>
                    <a:pt x="21600" y="21008"/>
                    <a:pt x="21600" y="21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466004" y="697407"/>
              <a:ext cx="12219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6" fill="norm" stroke="1" extrusionOk="0">
                  <a:moveTo>
                    <a:pt x="21134" y="0"/>
                  </a:moveTo>
                  <a:cubicBezTo>
                    <a:pt x="19303" y="0"/>
                    <a:pt x="17473" y="0"/>
                    <a:pt x="13995" y="3191"/>
                  </a:cubicBezTo>
                  <a:cubicBezTo>
                    <a:pt x="10517" y="6382"/>
                    <a:pt x="5392" y="12764"/>
                    <a:pt x="2646" y="16568"/>
                  </a:cubicBezTo>
                  <a:cubicBezTo>
                    <a:pt x="-100" y="20373"/>
                    <a:pt x="-466" y="21600"/>
                    <a:pt x="449" y="21477"/>
                  </a:cubicBezTo>
                  <a:cubicBezTo>
                    <a:pt x="1365" y="21355"/>
                    <a:pt x="3561" y="19882"/>
                    <a:pt x="5758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600893" y="71645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603010" y="611404"/>
              <a:ext cx="16934" cy="4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8" fill="norm" stroke="1" extrusionOk="0">
                  <a:moveTo>
                    <a:pt x="21600" y="20368"/>
                  </a:moveTo>
                  <a:cubicBezTo>
                    <a:pt x="21600" y="14968"/>
                    <a:pt x="21600" y="9568"/>
                    <a:pt x="16200" y="5518"/>
                  </a:cubicBezTo>
                  <a:cubicBezTo>
                    <a:pt x="10800" y="1468"/>
                    <a:pt x="0" y="-1232"/>
                    <a:pt x="0" y="568"/>
                  </a:cubicBezTo>
                  <a:cubicBezTo>
                    <a:pt x="0" y="2368"/>
                    <a:pt x="10800" y="8668"/>
                    <a:pt x="21600" y="14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658984" y="685655"/>
              <a:ext cx="163309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0" fill="norm" stroke="1" extrusionOk="0">
                  <a:moveTo>
                    <a:pt x="4031" y="1738"/>
                  </a:moveTo>
                  <a:cubicBezTo>
                    <a:pt x="3200" y="7060"/>
                    <a:pt x="2369" y="12382"/>
                    <a:pt x="1677" y="15982"/>
                  </a:cubicBezTo>
                  <a:cubicBezTo>
                    <a:pt x="985" y="19582"/>
                    <a:pt x="431" y="21460"/>
                    <a:pt x="154" y="21460"/>
                  </a:cubicBezTo>
                  <a:cubicBezTo>
                    <a:pt x="-123" y="21460"/>
                    <a:pt x="-123" y="19582"/>
                    <a:pt x="985" y="15982"/>
                  </a:cubicBezTo>
                  <a:cubicBezTo>
                    <a:pt x="2092" y="12382"/>
                    <a:pt x="4308" y="7060"/>
                    <a:pt x="5969" y="3930"/>
                  </a:cubicBezTo>
                  <a:cubicBezTo>
                    <a:pt x="7631" y="799"/>
                    <a:pt x="8739" y="-140"/>
                    <a:pt x="9708" y="17"/>
                  </a:cubicBezTo>
                  <a:cubicBezTo>
                    <a:pt x="10677" y="173"/>
                    <a:pt x="11508" y="1425"/>
                    <a:pt x="12062" y="3773"/>
                  </a:cubicBezTo>
                  <a:cubicBezTo>
                    <a:pt x="12615" y="6121"/>
                    <a:pt x="12892" y="9564"/>
                    <a:pt x="12754" y="12069"/>
                  </a:cubicBezTo>
                  <a:cubicBezTo>
                    <a:pt x="12615" y="14573"/>
                    <a:pt x="12062" y="16138"/>
                    <a:pt x="11923" y="16138"/>
                  </a:cubicBezTo>
                  <a:cubicBezTo>
                    <a:pt x="11785" y="16138"/>
                    <a:pt x="12062" y="14573"/>
                    <a:pt x="12892" y="12382"/>
                  </a:cubicBezTo>
                  <a:cubicBezTo>
                    <a:pt x="13723" y="10190"/>
                    <a:pt x="15108" y="7373"/>
                    <a:pt x="16631" y="5025"/>
                  </a:cubicBezTo>
                  <a:cubicBezTo>
                    <a:pt x="18154" y="2677"/>
                    <a:pt x="19815" y="799"/>
                    <a:pt x="20646" y="643"/>
                  </a:cubicBezTo>
                  <a:cubicBezTo>
                    <a:pt x="21477" y="486"/>
                    <a:pt x="21477" y="2051"/>
                    <a:pt x="21200" y="4712"/>
                  </a:cubicBezTo>
                  <a:cubicBezTo>
                    <a:pt x="20923" y="7373"/>
                    <a:pt x="20369" y="11130"/>
                    <a:pt x="19815" y="13790"/>
                  </a:cubicBezTo>
                  <a:cubicBezTo>
                    <a:pt x="19262" y="16451"/>
                    <a:pt x="18708" y="18017"/>
                    <a:pt x="18431" y="18956"/>
                  </a:cubicBezTo>
                  <a:cubicBezTo>
                    <a:pt x="18154" y="19895"/>
                    <a:pt x="18154" y="20208"/>
                    <a:pt x="18154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854893" y="72280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873943" y="626974"/>
              <a:ext cx="3175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0" y="11529"/>
                    <a:pt x="0" y="3077"/>
                    <a:pt x="3600" y="729"/>
                  </a:cubicBezTo>
                  <a:cubicBezTo>
                    <a:pt x="7200" y="-1619"/>
                    <a:pt x="14400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913884" y="682030"/>
              <a:ext cx="114871" cy="38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443" fill="norm" stroke="1" extrusionOk="0">
                  <a:moveTo>
                    <a:pt x="1910" y="148"/>
                  </a:moveTo>
                  <a:cubicBezTo>
                    <a:pt x="6379" y="31"/>
                    <a:pt x="10848" y="-86"/>
                    <a:pt x="13828" y="89"/>
                  </a:cubicBezTo>
                  <a:cubicBezTo>
                    <a:pt x="16807" y="264"/>
                    <a:pt x="18297" y="731"/>
                    <a:pt x="18669" y="1257"/>
                  </a:cubicBezTo>
                  <a:cubicBezTo>
                    <a:pt x="19041" y="1782"/>
                    <a:pt x="18297" y="2366"/>
                    <a:pt x="16621" y="3008"/>
                  </a:cubicBezTo>
                  <a:cubicBezTo>
                    <a:pt x="14945" y="3650"/>
                    <a:pt x="12338" y="4351"/>
                    <a:pt x="11034" y="4993"/>
                  </a:cubicBezTo>
                  <a:cubicBezTo>
                    <a:pt x="9731" y="5635"/>
                    <a:pt x="9731" y="6219"/>
                    <a:pt x="10848" y="6978"/>
                  </a:cubicBezTo>
                  <a:cubicBezTo>
                    <a:pt x="11965" y="7737"/>
                    <a:pt x="14200" y="8671"/>
                    <a:pt x="16062" y="10189"/>
                  </a:cubicBezTo>
                  <a:cubicBezTo>
                    <a:pt x="17924" y="11706"/>
                    <a:pt x="19414" y="13808"/>
                    <a:pt x="19972" y="15443"/>
                  </a:cubicBezTo>
                  <a:cubicBezTo>
                    <a:pt x="20531" y="17077"/>
                    <a:pt x="20159" y="18245"/>
                    <a:pt x="18297" y="19179"/>
                  </a:cubicBezTo>
                  <a:cubicBezTo>
                    <a:pt x="16434" y="20113"/>
                    <a:pt x="13083" y="20813"/>
                    <a:pt x="10103" y="21164"/>
                  </a:cubicBezTo>
                  <a:cubicBezTo>
                    <a:pt x="7124" y="21514"/>
                    <a:pt x="4517" y="21514"/>
                    <a:pt x="2469" y="21280"/>
                  </a:cubicBezTo>
                  <a:cubicBezTo>
                    <a:pt x="421" y="21047"/>
                    <a:pt x="-1069" y="20580"/>
                    <a:pt x="979" y="18653"/>
                  </a:cubicBezTo>
                  <a:cubicBezTo>
                    <a:pt x="3028" y="16727"/>
                    <a:pt x="8614" y="13341"/>
                    <a:pt x="14200" y="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072585" y="375379"/>
              <a:ext cx="311340" cy="44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17" fill="norm" stroke="1" extrusionOk="0">
                  <a:moveTo>
                    <a:pt x="742" y="17476"/>
                  </a:moveTo>
                  <a:cubicBezTo>
                    <a:pt x="1462" y="17476"/>
                    <a:pt x="2182" y="17476"/>
                    <a:pt x="2902" y="17324"/>
                  </a:cubicBezTo>
                  <a:cubicBezTo>
                    <a:pt x="3622" y="17173"/>
                    <a:pt x="4342" y="16870"/>
                    <a:pt x="4774" y="16315"/>
                  </a:cubicBezTo>
                  <a:cubicBezTo>
                    <a:pt x="5206" y="15760"/>
                    <a:pt x="5350" y="14952"/>
                    <a:pt x="5062" y="14548"/>
                  </a:cubicBezTo>
                  <a:cubicBezTo>
                    <a:pt x="4774" y="14145"/>
                    <a:pt x="4054" y="14145"/>
                    <a:pt x="3190" y="14548"/>
                  </a:cubicBezTo>
                  <a:cubicBezTo>
                    <a:pt x="2326" y="14952"/>
                    <a:pt x="1318" y="15760"/>
                    <a:pt x="670" y="16769"/>
                  </a:cubicBezTo>
                  <a:cubicBezTo>
                    <a:pt x="22" y="17778"/>
                    <a:pt x="-266" y="18990"/>
                    <a:pt x="310" y="19898"/>
                  </a:cubicBezTo>
                  <a:cubicBezTo>
                    <a:pt x="886" y="20806"/>
                    <a:pt x="2326" y="21412"/>
                    <a:pt x="4558" y="21160"/>
                  </a:cubicBezTo>
                  <a:cubicBezTo>
                    <a:pt x="6790" y="20907"/>
                    <a:pt x="9814" y="19797"/>
                    <a:pt x="11758" y="18737"/>
                  </a:cubicBezTo>
                  <a:cubicBezTo>
                    <a:pt x="13702" y="17677"/>
                    <a:pt x="14566" y="16668"/>
                    <a:pt x="14998" y="15861"/>
                  </a:cubicBezTo>
                  <a:cubicBezTo>
                    <a:pt x="15430" y="15053"/>
                    <a:pt x="15430" y="14448"/>
                    <a:pt x="14638" y="14145"/>
                  </a:cubicBezTo>
                  <a:cubicBezTo>
                    <a:pt x="13846" y="13842"/>
                    <a:pt x="12262" y="13842"/>
                    <a:pt x="10894" y="14195"/>
                  </a:cubicBezTo>
                  <a:cubicBezTo>
                    <a:pt x="9526" y="14548"/>
                    <a:pt x="8374" y="15255"/>
                    <a:pt x="7654" y="16163"/>
                  </a:cubicBezTo>
                  <a:cubicBezTo>
                    <a:pt x="6934" y="17072"/>
                    <a:pt x="6646" y="18182"/>
                    <a:pt x="6790" y="18939"/>
                  </a:cubicBezTo>
                  <a:cubicBezTo>
                    <a:pt x="6934" y="19696"/>
                    <a:pt x="7510" y="20100"/>
                    <a:pt x="8158" y="20302"/>
                  </a:cubicBezTo>
                  <a:cubicBezTo>
                    <a:pt x="8806" y="20504"/>
                    <a:pt x="9526" y="20504"/>
                    <a:pt x="10894" y="19646"/>
                  </a:cubicBezTo>
                  <a:cubicBezTo>
                    <a:pt x="12262" y="18788"/>
                    <a:pt x="14278" y="17072"/>
                    <a:pt x="16078" y="14448"/>
                  </a:cubicBezTo>
                  <a:cubicBezTo>
                    <a:pt x="17878" y="11823"/>
                    <a:pt x="19462" y="8291"/>
                    <a:pt x="20326" y="5767"/>
                  </a:cubicBezTo>
                  <a:cubicBezTo>
                    <a:pt x="21190" y="3244"/>
                    <a:pt x="21334" y="1730"/>
                    <a:pt x="21046" y="872"/>
                  </a:cubicBezTo>
                  <a:cubicBezTo>
                    <a:pt x="20758" y="14"/>
                    <a:pt x="20038" y="-188"/>
                    <a:pt x="19174" y="165"/>
                  </a:cubicBezTo>
                  <a:cubicBezTo>
                    <a:pt x="18310" y="519"/>
                    <a:pt x="17302" y="1427"/>
                    <a:pt x="16366" y="3648"/>
                  </a:cubicBezTo>
                  <a:cubicBezTo>
                    <a:pt x="15430" y="5868"/>
                    <a:pt x="14566" y="9401"/>
                    <a:pt x="14422" y="12277"/>
                  </a:cubicBezTo>
                  <a:cubicBezTo>
                    <a:pt x="14278" y="15154"/>
                    <a:pt x="14854" y="17375"/>
                    <a:pt x="15430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655088" y="1116993"/>
              <a:ext cx="3149006" cy="27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282" fill="norm" stroke="1" extrusionOk="0">
                  <a:moveTo>
                    <a:pt x="40" y="1458"/>
                  </a:moveTo>
                  <a:cubicBezTo>
                    <a:pt x="25" y="627"/>
                    <a:pt x="11" y="-204"/>
                    <a:pt x="3" y="45"/>
                  </a:cubicBezTo>
                  <a:cubicBezTo>
                    <a:pt x="-4" y="294"/>
                    <a:pt x="-4" y="1624"/>
                    <a:pt x="61" y="4199"/>
                  </a:cubicBezTo>
                  <a:cubicBezTo>
                    <a:pt x="127" y="6774"/>
                    <a:pt x="257" y="10596"/>
                    <a:pt x="453" y="13504"/>
                  </a:cubicBezTo>
                  <a:cubicBezTo>
                    <a:pt x="649" y="16411"/>
                    <a:pt x="911" y="18405"/>
                    <a:pt x="1310" y="19236"/>
                  </a:cubicBezTo>
                  <a:cubicBezTo>
                    <a:pt x="1709" y="20067"/>
                    <a:pt x="2246" y="19734"/>
                    <a:pt x="2769" y="18654"/>
                  </a:cubicBezTo>
                  <a:cubicBezTo>
                    <a:pt x="3291" y="17574"/>
                    <a:pt x="3799" y="15747"/>
                    <a:pt x="4307" y="14002"/>
                  </a:cubicBezTo>
                  <a:cubicBezTo>
                    <a:pt x="4815" y="12258"/>
                    <a:pt x="5323" y="10596"/>
                    <a:pt x="5868" y="9350"/>
                  </a:cubicBezTo>
                  <a:cubicBezTo>
                    <a:pt x="6412" y="8104"/>
                    <a:pt x="6993" y="7273"/>
                    <a:pt x="7566" y="6774"/>
                  </a:cubicBezTo>
                  <a:cubicBezTo>
                    <a:pt x="8140" y="6276"/>
                    <a:pt x="8706" y="6110"/>
                    <a:pt x="9272" y="6110"/>
                  </a:cubicBezTo>
                  <a:cubicBezTo>
                    <a:pt x="9838" y="6110"/>
                    <a:pt x="10404" y="6276"/>
                    <a:pt x="10956" y="6691"/>
                  </a:cubicBezTo>
                  <a:cubicBezTo>
                    <a:pt x="11507" y="7107"/>
                    <a:pt x="12044" y="7771"/>
                    <a:pt x="12552" y="8187"/>
                  </a:cubicBezTo>
                  <a:cubicBezTo>
                    <a:pt x="13061" y="8602"/>
                    <a:pt x="13540" y="8768"/>
                    <a:pt x="13990" y="9350"/>
                  </a:cubicBezTo>
                  <a:cubicBezTo>
                    <a:pt x="14440" y="9931"/>
                    <a:pt x="14861" y="10928"/>
                    <a:pt x="15296" y="12673"/>
                  </a:cubicBezTo>
                  <a:cubicBezTo>
                    <a:pt x="15731" y="14418"/>
                    <a:pt x="16181" y="16910"/>
                    <a:pt x="16690" y="18488"/>
                  </a:cubicBezTo>
                  <a:cubicBezTo>
                    <a:pt x="17198" y="20067"/>
                    <a:pt x="17764" y="20731"/>
                    <a:pt x="18286" y="21064"/>
                  </a:cubicBezTo>
                  <a:cubicBezTo>
                    <a:pt x="18809" y="21396"/>
                    <a:pt x="19288" y="21396"/>
                    <a:pt x="19745" y="20731"/>
                  </a:cubicBezTo>
                  <a:cubicBezTo>
                    <a:pt x="20202" y="20067"/>
                    <a:pt x="20638" y="18738"/>
                    <a:pt x="20943" y="16910"/>
                  </a:cubicBezTo>
                  <a:cubicBezTo>
                    <a:pt x="21248" y="15082"/>
                    <a:pt x="21422" y="12756"/>
                    <a:pt x="21596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465567" y="1801110"/>
              <a:ext cx="234594" cy="51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8" fill="norm" stroke="1" extrusionOk="0">
                  <a:moveTo>
                    <a:pt x="14321" y="16449"/>
                  </a:moveTo>
                  <a:cubicBezTo>
                    <a:pt x="13743" y="15655"/>
                    <a:pt x="13164" y="14862"/>
                    <a:pt x="12393" y="14421"/>
                  </a:cubicBezTo>
                  <a:cubicBezTo>
                    <a:pt x="11621" y="13980"/>
                    <a:pt x="10657" y="13892"/>
                    <a:pt x="8825" y="14465"/>
                  </a:cubicBezTo>
                  <a:cubicBezTo>
                    <a:pt x="6993" y="15038"/>
                    <a:pt x="4293" y="16272"/>
                    <a:pt x="2653" y="17286"/>
                  </a:cubicBezTo>
                  <a:cubicBezTo>
                    <a:pt x="1014" y="18300"/>
                    <a:pt x="436" y="19094"/>
                    <a:pt x="146" y="19799"/>
                  </a:cubicBezTo>
                  <a:cubicBezTo>
                    <a:pt x="-143" y="20504"/>
                    <a:pt x="-143" y="21121"/>
                    <a:pt x="1496" y="21298"/>
                  </a:cubicBezTo>
                  <a:cubicBezTo>
                    <a:pt x="3136" y="21474"/>
                    <a:pt x="6414" y="21210"/>
                    <a:pt x="9211" y="20152"/>
                  </a:cubicBezTo>
                  <a:cubicBezTo>
                    <a:pt x="12007" y="19094"/>
                    <a:pt x="14321" y="17242"/>
                    <a:pt x="16153" y="15038"/>
                  </a:cubicBezTo>
                  <a:cubicBezTo>
                    <a:pt x="17986" y="12834"/>
                    <a:pt x="19336" y="10277"/>
                    <a:pt x="20203" y="7941"/>
                  </a:cubicBezTo>
                  <a:cubicBezTo>
                    <a:pt x="21071" y="5605"/>
                    <a:pt x="21457" y="3489"/>
                    <a:pt x="21361" y="2210"/>
                  </a:cubicBezTo>
                  <a:cubicBezTo>
                    <a:pt x="21264" y="932"/>
                    <a:pt x="20686" y="491"/>
                    <a:pt x="19914" y="227"/>
                  </a:cubicBezTo>
                  <a:cubicBezTo>
                    <a:pt x="19143" y="-38"/>
                    <a:pt x="18178" y="-126"/>
                    <a:pt x="17118" y="271"/>
                  </a:cubicBezTo>
                  <a:cubicBezTo>
                    <a:pt x="16057" y="667"/>
                    <a:pt x="14900" y="1549"/>
                    <a:pt x="13839" y="3312"/>
                  </a:cubicBezTo>
                  <a:cubicBezTo>
                    <a:pt x="12778" y="5076"/>
                    <a:pt x="11814" y="7721"/>
                    <a:pt x="11718" y="10013"/>
                  </a:cubicBezTo>
                  <a:cubicBezTo>
                    <a:pt x="11621" y="12305"/>
                    <a:pt x="12393" y="14245"/>
                    <a:pt x="13261" y="15655"/>
                  </a:cubicBezTo>
                  <a:cubicBezTo>
                    <a:pt x="14128" y="17066"/>
                    <a:pt x="15093" y="17947"/>
                    <a:pt x="16057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336993" y="2456357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8000"/>
                    <a:pt x="9138" y="14400"/>
                    <a:pt x="12738" y="10800"/>
                  </a:cubicBezTo>
                  <a:cubicBezTo>
                    <a:pt x="16338" y="7200"/>
                    <a:pt x="189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256560" y="2520803"/>
              <a:ext cx="207455" cy="45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7" fill="norm" stroke="1" extrusionOk="0">
                  <a:moveTo>
                    <a:pt x="13527" y="14422"/>
                  </a:moveTo>
                  <a:cubicBezTo>
                    <a:pt x="11345" y="14322"/>
                    <a:pt x="9164" y="14221"/>
                    <a:pt x="6982" y="14874"/>
                  </a:cubicBezTo>
                  <a:cubicBezTo>
                    <a:pt x="4800" y="15527"/>
                    <a:pt x="2618" y="16934"/>
                    <a:pt x="1418" y="17938"/>
                  </a:cubicBezTo>
                  <a:cubicBezTo>
                    <a:pt x="218" y="18943"/>
                    <a:pt x="0" y="19546"/>
                    <a:pt x="0" y="20199"/>
                  </a:cubicBezTo>
                  <a:cubicBezTo>
                    <a:pt x="0" y="20852"/>
                    <a:pt x="218" y="21555"/>
                    <a:pt x="2073" y="21505"/>
                  </a:cubicBezTo>
                  <a:cubicBezTo>
                    <a:pt x="3927" y="21455"/>
                    <a:pt x="7418" y="20651"/>
                    <a:pt x="10473" y="19043"/>
                  </a:cubicBezTo>
                  <a:cubicBezTo>
                    <a:pt x="13527" y="17436"/>
                    <a:pt x="16145" y="15025"/>
                    <a:pt x="18000" y="12362"/>
                  </a:cubicBezTo>
                  <a:cubicBezTo>
                    <a:pt x="19855" y="9700"/>
                    <a:pt x="20945" y="6787"/>
                    <a:pt x="21273" y="4777"/>
                  </a:cubicBezTo>
                  <a:cubicBezTo>
                    <a:pt x="21600" y="2768"/>
                    <a:pt x="21164" y="1663"/>
                    <a:pt x="20509" y="960"/>
                  </a:cubicBezTo>
                  <a:cubicBezTo>
                    <a:pt x="19855" y="256"/>
                    <a:pt x="18982" y="-45"/>
                    <a:pt x="18109" y="5"/>
                  </a:cubicBezTo>
                  <a:cubicBezTo>
                    <a:pt x="17236" y="55"/>
                    <a:pt x="16364" y="457"/>
                    <a:pt x="15164" y="2115"/>
                  </a:cubicBezTo>
                  <a:cubicBezTo>
                    <a:pt x="13964" y="3773"/>
                    <a:pt x="12436" y="6686"/>
                    <a:pt x="11891" y="9198"/>
                  </a:cubicBezTo>
                  <a:cubicBezTo>
                    <a:pt x="11345" y="11709"/>
                    <a:pt x="11782" y="13819"/>
                    <a:pt x="12218" y="15326"/>
                  </a:cubicBezTo>
                  <a:cubicBezTo>
                    <a:pt x="12655" y="16833"/>
                    <a:pt x="13091" y="17737"/>
                    <a:pt x="14400" y="18240"/>
                  </a:cubicBezTo>
                  <a:cubicBezTo>
                    <a:pt x="15709" y="18742"/>
                    <a:pt x="17891" y="18842"/>
                    <a:pt x="20073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511529" y="2590366"/>
              <a:ext cx="212815" cy="35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5" fill="norm" stroke="1" extrusionOk="0">
                  <a:moveTo>
                    <a:pt x="13161" y="7202"/>
                  </a:moveTo>
                  <a:cubicBezTo>
                    <a:pt x="12948" y="6567"/>
                    <a:pt x="12734" y="5932"/>
                    <a:pt x="12413" y="5296"/>
                  </a:cubicBezTo>
                  <a:cubicBezTo>
                    <a:pt x="12092" y="4661"/>
                    <a:pt x="11664" y="4026"/>
                    <a:pt x="10916" y="3772"/>
                  </a:cubicBezTo>
                  <a:cubicBezTo>
                    <a:pt x="10167" y="3518"/>
                    <a:pt x="9098" y="3645"/>
                    <a:pt x="7494" y="4661"/>
                  </a:cubicBezTo>
                  <a:cubicBezTo>
                    <a:pt x="5890" y="5678"/>
                    <a:pt x="3752" y="7584"/>
                    <a:pt x="2254" y="9807"/>
                  </a:cubicBezTo>
                  <a:cubicBezTo>
                    <a:pt x="757" y="12031"/>
                    <a:pt x="-98" y="14572"/>
                    <a:pt x="9" y="16541"/>
                  </a:cubicBezTo>
                  <a:cubicBezTo>
                    <a:pt x="116" y="18511"/>
                    <a:pt x="1185" y="19908"/>
                    <a:pt x="2254" y="20671"/>
                  </a:cubicBezTo>
                  <a:cubicBezTo>
                    <a:pt x="3324" y="21433"/>
                    <a:pt x="4393" y="21560"/>
                    <a:pt x="5890" y="21242"/>
                  </a:cubicBezTo>
                  <a:cubicBezTo>
                    <a:pt x="7387" y="20925"/>
                    <a:pt x="9312" y="20162"/>
                    <a:pt x="11344" y="18320"/>
                  </a:cubicBezTo>
                  <a:cubicBezTo>
                    <a:pt x="13375" y="16478"/>
                    <a:pt x="15514" y="13555"/>
                    <a:pt x="16476" y="10824"/>
                  </a:cubicBezTo>
                  <a:cubicBezTo>
                    <a:pt x="17439" y="8092"/>
                    <a:pt x="17225" y="5551"/>
                    <a:pt x="16369" y="3835"/>
                  </a:cubicBezTo>
                  <a:cubicBezTo>
                    <a:pt x="15514" y="2120"/>
                    <a:pt x="14017" y="1231"/>
                    <a:pt x="12734" y="722"/>
                  </a:cubicBezTo>
                  <a:cubicBezTo>
                    <a:pt x="11451" y="214"/>
                    <a:pt x="10381" y="87"/>
                    <a:pt x="9312" y="24"/>
                  </a:cubicBezTo>
                  <a:cubicBezTo>
                    <a:pt x="8243" y="-40"/>
                    <a:pt x="7173" y="-40"/>
                    <a:pt x="5569" y="849"/>
                  </a:cubicBezTo>
                  <a:cubicBezTo>
                    <a:pt x="3965" y="1739"/>
                    <a:pt x="1827" y="3518"/>
                    <a:pt x="864" y="5106"/>
                  </a:cubicBezTo>
                  <a:cubicBezTo>
                    <a:pt x="-98" y="6694"/>
                    <a:pt x="116" y="8092"/>
                    <a:pt x="1827" y="9045"/>
                  </a:cubicBezTo>
                  <a:cubicBezTo>
                    <a:pt x="3538" y="9998"/>
                    <a:pt x="6746" y="10506"/>
                    <a:pt x="10274" y="10315"/>
                  </a:cubicBezTo>
                  <a:cubicBezTo>
                    <a:pt x="13803" y="10125"/>
                    <a:pt x="17652" y="9235"/>
                    <a:pt x="21502" y="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124393" y="2002145"/>
              <a:ext cx="234951" cy="4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3503" y="3345"/>
                  </a:moveTo>
                  <a:cubicBezTo>
                    <a:pt x="4476" y="3451"/>
                    <a:pt x="5449" y="3557"/>
                    <a:pt x="6714" y="3292"/>
                  </a:cubicBezTo>
                  <a:cubicBezTo>
                    <a:pt x="7978" y="3027"/>
                    <a:pt x="9535" y="2392"/>
                    <a:pt x="10508" y="1704"/>
                  </a:cubicBezTo>
                  <a:cubicBezTo>
                    <a:pt x="11481" y="1016"/>
                    <a:pt x="11870" y="275"/>
                    <a:pt x="11578" y="63"/>
                  </a:cubicBezTo>
                  <a:cubicBezTo>
                    <a:pt x="11286" y="-149"/>
                    <a:pt x="10314" y="169"/>
                    <a:pt x="9535" y="1175"/>
                  </a:cubicBezTo>
                  <a:cubicBezTo>
                    <a:pt x="8757" y="2180"/>
                    <a:pt x="8173" y="3875"/>
                    <a:pt x="7881" y="6257"/>
                  </a:cubicBezTo>
                  <a:cubicBezTo>
                    <a:pt x="7589" y="8639"/>
                    <a:pt x="7589" y="11710"/>
                    <a:pt x="7297" y="14145"/>
                  </a:cubicBezTo>
                  <a:cubicBezTo>
                    <a:pt x="7005" y="16580"/>
                    <a:pt x="6422" y="18380"/>
                    <a:pt x="5838" y="19492"/>
                  </a:cubicBezTo>
                  <a:cubicBezTo>
                    <a:pt x="5254" y="20604"/>
                    <a:pt x="4670" y="21027"/>
                    <a:pt x="3892" y="21239"/>
                  </a:cubicBezTo>
                  <a:cubicBezTo>
                    <a:pt x="3114" y="21451"/>
                    <a:pt x="2141" y="21451"/>
                    <a:pt x="1362" y="21239"/>
                  </a:cubicBezTo>
                  <a:cubicBezTo>
                    <a:pt x="584" y="21027"/>
                    <a:pt x="0" y="20604"/>
                    <a:pt x="0" y="20180"/>
                  </a:cubicBezTo>
                  <a:cubicBezTo>
                    <a:pt x="0" y="19757"/>
                    <a:pt x="584" y="19333"/>
                    <a:pt x="1362" y="19069"/>
                  </a:cubicBezTo>
                  <a:cubicBezTo>
                    <a:pt x="2141" y="18804"/>
                    <a:pt x="3114" y="18698"/>
                    <a:pt x="4768" y="19069"/>
                  </a:cubicBezTo>
                  <a:cubicBezTo>
                    <a:pt x="6422" y="19439"/>
                    <a:pt x="8757" y="20286"/>
                    <a:pt x="11676" y="20710"/>
                  </a:cubicBezTo>
                  <a:cubicBezTo>
                    <a:pt x="14595" y="21133"/>
                    <a:pt x="18097" y="21133"/>
                    <a:pt x="216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480386" y="2003935"/>
              <a:ext cx="154379" cy="3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51" fill="norm" stroke="1" extrusionOk="0">
                  <a:moveTo>
                    <a:pt x="18705" y="3649"/>
                  </a:moveTo>
                  <a:cubicBezTo>
                    <a:pt x="19274" y="3055"/>
                    <a:pt x="19842" y="2462"/>
                    <a:pt x="20268" y="1809"/>
                  </a:cubicBezTo>
                  <a:cubicBezTo>
                    <a:pt x="20695" y="1156"/>
                    <a:pt x="20979" y="444"/>
                    <a:pt x="20411" y="148"/>
                  </a:cubicBezTo>
                  <a:cubicBezTo>
                    <a:pt x="19842" y="-149"/>
                    <a:pt x="18421" y="-30"/>
                    <a:pt x="16290" y="800"/>
                  </a:cubicBezTo>
                  <a:cubicBezTo>
                    <a:pt x="14158" y="1631"/>
                    <a:pt x="11316" y="3174"/>
                    <a:pt x="8474" y="5251"/>
                  </a:cubicBezTo>
                  <a:cubicBezTo>
                    <a:pt x="5632" y="7328"/>
                    <a:pt x="2790" y="9939"/>
                    <a:pt x="1226" y="12135"/>
                  </a:cubicBezTo>
                  <a:cubicBezTo>
                    <a:pt x="-337" y="14330"/>
                    <a:pt x="-621" y="16110"/>
                    <a:pt x="1653" y="17594"/>
                  </a:cubicBezTo>
                  <a:cubicBezTo>
                    <a:pt x="3926" y="19077"/>
                    <a:pt x="8758" y="20264"/>
                    <a:pt x="1359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646546" y="2071344"/>
              <a:ext cx="239848" cy="3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87" fill="norm" stroke="1" extrusionOk="0">
                  <a:moveTo>
                    <a:pt x="15786" y="3411"/>
                  </a:moveTo>
                  <a:cubicBezTo>
                    <a:pt x="15028" y="2815"/>
                    <a:pt x="14270" y="2219"/>
                    <a:pt x="13323" y="1847"/>
                  </a:cubicBezTo>
                  <a:cubicBezTo>
                    <a:pt x="12375" y="1475"/>
                    <a:pt x="11238" y="1326"/>
                    <a:pt x="9723" y="2145"/>
                  </a:cubicBezTo>
                  <a:cubicBezTo>
                    <a:pt x="8207" y="2964"/>
                    <a:pt x="6312" y="4752"/>
                    <a:pt x="4607" y="7508"/>
                  </a:cubicBezTo>
                  <a:cubicBezTo>
                    <a:pt x="2902" y="10264"/>
                    <a:pt x="1386" y="13988"/>
                    <a:pt x="628" y="16297"/>
                  </a:cubicBezTo>
                  <a:cubicBezTo>
                    <a:pt x="-130" y="18606"/>
                    <a:pt x="-130" y="19499"/>
                    <a:pt x="249" y="20170"/>
                  </a:cubicBezTo>
                  <a:cubicBezTo>
                    <a:pt x="628" y="20840"/>
                    <a:pt x="1386" y="21287"/>
                    <a:pt x="2807" y="21287"/>
                  </a:cubicBezTo>
                  <a:cubicBezTo>
                    <a:pt x="4228" y="21287"/>
                    <a:pt x="6312" y="20840"/>
                    <a:pt x="8870" y="19201"/>
                  </a:cubicBezTo>
                  <a:cubicBezTo>
                    <a:pt x="11428" y="17563"/>
                    <a:pt x="14459" y="14733"/>
                    <a:pt x="16165" y="12126"/>
                  </a:cubicBezTo>
                  <a:cubicBezTo>
                    <a:pt x="17870" y="9519"/>
                    <a:pt x="18249" y="7135"/>
                    <a:pt x="17396" y="5050"/>
                  </a:cubicBezTo>
                  <a:cubicBezTo>
                    <a:pt x="16544" y="2964"/>
                    <a:pt x="14459" y="1177"/>
                    <a:pt x="12186" y="432"/>
                  </a:cubicBezTo>
                  <a:cubicBezTo>
                    <a:pt x="9912" y="-313"/>
                    <a:pt x="7449" y="-15"/>
                    <a:pt x="5649" y="730"/>
                  </a:cubicBezTo>
                  <a:cubicBezTo>
                    <a:pt x="3849" y="1475"/>
                    <a:pt x="2712" y="2666"/>
                    <a:pt x="2144" y="3635"/>
                  </a:cubicBezTo>
                  <a:cubicBezTo>
                    <a:pt x="1575" y="4603"/>
                    <a:pt x="1575" y="5348"/>
                    <a:pt x="2238" y="6241"/>
                  </a:cubicBezTo>
                  <a:cubicBezTo>
                    <a:pt x="2902" y="7135"/>
                    <a:pt x="4228" y="8178"/>
                    <a:pt x="7070" y="8848"/>
                  </a:cubicBezTo>
                  <a:cubicBezTo>
                    <a:pt x="9912" y="9519"/>
                    <a:pt x="14270" y="9817"/>
                    <a:pt x="16923" y="9742"/>
                  </a:cubicBezTo>
                  <a:cubicBezTo>
                    <a:pt x="19575" y="9668"/>
                    <a:pt x="20523" y="9221"/>
                    <a:pt x="21470" y="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949893" y="1986457"/>
              <a:ext cx="10943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5298" y="3144"/>
                    <a:pt x="10596" y="6287"/>
                    <a:pt x="14672" y="9025"/>
                  </a:cubicBezTo>
                  <a:cubicBezTo>
                    <a:pt x="18747" y="11763"/>
                    <a:pt x="21600" y="14096"/>
                    <a:pt x="20989" y="16124"/>
                  </a:cubicBezTo>
                  <a:cubicBezTo>
                    <a:pt x="20377" y="18152"/>
                    <a:pt x="16302" y="19876"/>
                    <a:pt x="12430" y="20738"/>
                  </a:cubicBezTo>
                  <a:cubicBezTo>
                    <a:pt x="8558" y="21600"/>
                    <a:pt x="4891" y="21600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483293" y="2316094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88" y="11375"/>
                    <a:pt x="6776" y="2735"/>
                    <a:pt x="10376" y="575"/>
                  </a:cubicBezTo>
                  <a:cubicBezTo>
                    <a:pt x="13976" y="-1585"/>
                    <a:pt x="1778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502343" y="2399207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828034" y="2282955"/>
              <a:ext cx="185018" cy="19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993" fill="norm" stroke="1" extrusionOk="0">
                  <a:moveTo>
                    <a:pt x="14748" y="2969"/>
                  </a:moveTo>
                  <a:cubicBezTo>
                    <a:pt x="14273" y="1820"/>
                    <a:pt x="13798" y="671"/>
                    <a:pt x="12968" y="212"/>
                  </a:cubicBezTo>
                  <a:cubicBezTo>
                    <a:pt x="12137" y="-248"/>
                    <a:pt x="10950" y="-18"/>
                    <a:pt x="9170" y="1475"/>
                  </a:cubicBezTo>
                  <a:cubicBezTo>
                    <a:pt x="7390" y="2969"/>
                    <a:pt x="5016" y="5726"/>
                    <a:pt x="3354" y="8369"/>
                  </a:cubicBezTo>
                  <a:cubicBezTo>
                    <a:pt x="1693" y="11012"/>
                    <a:pt x="743" y="13539"/>
                    <a:pt x="269" y="15722"/>
                  </a:cubicBezTo>
                  <a:cubicBezTo>
                    <a:pt x="-206" y="17905"/>
                    <a:pt x="-206" y="19743"/>
                    <a:pt x="1574" y="20548"/>
                  </a:cubicBezTo>
                  <a:cubicBezTo>
                    <a:pt x="3354" y="21352"/>
                    <a:pt x="6915" y="21122"/>
                    <a:pt x="10594" y="19399"/>
                  </a:cubicBezTo>
                  <a:cubicBezTo>
                    <a:pt x="14273" y="17675"/>
                    <a:pt x="18071" y="14458"/>
                    <a:pt x="19732" y="11356"/>
                  </a:cubicBezTo>
                  <a:cubicBezTo>
                    <a:pt x="21394" y="8254"/>
                    <a:pt x="20919" y="5267"/>
                    <a:pt x="19020" y="3429"/>
                  </a:cubicBezTo>
                  <a:cubicBezTo>
                    <a:pt x="17121" y="1590"/>
                    <a:pt x="13798" y="901"/>
                    <a:pt x="10475" y="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238921" y="0"/>
              <a:ext cx="4417950" cy="15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5" fill="norm" stroke="1" extrusionOk="0">
                  <a:moveTo>
                    <a:pt x="6559" y="1126"/>
                  </a:moveTo>
                  <a:cubicBezTo>
                    <a:pt x="6362" y="746"/>
                    <a:pt x="6166" y="365"/>
                    <a:pt x="5856" y="175"/>
                  </a:cubicBezTo>
                  <a:cubicBezTo>
                    <a:pt x="5546" y="-15"/>
                    <a:pt x="5122" y="-15"/>
                    <a:pt x="4713" y="14"/>
                  </a:cubicBezTo>
                  <a:cubicBezTo>
                    <a:pt x="4305" y="44"/>
                    <a:pt x="3912" y="102"/>
                    <a:pt x="3524" y="263"/>
                  </a:cubicBezTo>
                  <a:cubicBezTo>
                    <a:pt x="3136" y="424"/>
                    <a:pt x="2754" y="687"/>
                    <a:pt x="2376" y="965"/>
                  </a:cubicBezTo>
                  <a:cubicBezTo>
                    <a:pt x="1999" y="1244"/>
                    <a:pt x="1627" y="1536"/>
                    <a:pt x="1296" y="1858"/>
                  </a:cubicBezTo>
                  <a:cubicBezTo>
                    <a:pt x="965" y="2180"/>
                    <a:pt x="675" y="2531"/>
                    <a:pt x="469" y="3029"/>
                  </a:cubicBezTo>
                  <a:cubicBezTo>
                    <a:pt x="262" y="3526"/>
                    <a:pt x="138" y="4170"/>
                    <a:pt x="71" y="5034"/>
                  </a:cubicBezTo>
                  <a:cubicBezTo>
                    <a:pt x="3" y="5897"/>
                    <a:pt x="-7" y="6980"/>
                    <a:pt x="3" y="8034"/>
                  </a:cubicBezTo>
                  <a:cubicBezTo>
                    <a:pt x="14" y="9087"/>
                    <a:pt x="45" y="10112"/>
                    <a:pt x="81" y="11122"/>
                  </a:cubicBezTo>
                  <a:cubicBezTo>
                    <a:pt x="117" y="12131"/>
                    <a:pt x="158" y="13126"/>
                    <a:pt x="195" y="14151"/>
                  </a:cubicBezTo>
                  <a:cubicBezTo>
                    <a:pt x="231" y="15175"/>
                    <a:pt x="262" y="16229"/>
                    <a:pt x="277" y="17224"/>
                  </a:cubicBezTo>
                  <a:cubicBezTo>
                    <a:pt x="293" y="18219"/>
                    <a:pt x="293" y="19156"/>
                    <a:pt x="298" y="19697"/>
                  </a:cubicBezTo>
                  <a:cubicBezTo>
                    <a:pt x="303" y="20239"/>
                    <a:pt x="314" y="20385"/>
                    <a:pt x="345" y="20429"/>
                  </a:cubicBezTo>
                  <a:cubicBezTo>
                    <a:pt x="376" y="20473"/>
                    <a:pt x="427" y="20414"/>
                    <a:pt x="572" y="20283"/>
                  </a:cubicBezTo>
                  <a:cubicBezTo>
                    <a:pt x="717" y="20151"/>
                    <a:pt x="955" y="19946"/>
                    <a:pt x="1265" y="19814"/>
                  </a:cubicBezTo>
                  <a:cubicBezTo>
                    <a:pt x="1575" y="19683"/>
                    <a:pt x="1958" y="19624"/>
                    <a:pt x="2356" y="19609"/>
                  </a:cubicBezTo>
                  <a:cubicBezTo>
                    <a:pt x="2754" y="19595"/>
                    <a:pt x="3167" y="19624"/>
                    <a:pt x="3576" y="19683"/>
                  </a:cubicBezTo>
                  <a:cubicBezTo>
                    <a:pt x="3984" y="19741"/>
                    <a:pt x="4387" y="19829"/>
                    <a:pt x="4806" y="19917"/>
                  </a:cubicBezTo>
                  <a:cubicBezTo>
                    <a:pt x="5225" y="20005"/>
                    <a:pt x="5659" y="20092"/>
                    <a:pt x="6063" y="20165"/>
                  </a:cubicBezTo>
                  <a:cubicBezTo>
                    <a:pt x="6466" y="20239"/>
                    <a:pt x="6838" y="20297"/>
                    <a:pt x="7231" y="20370"/>
                  </a:cubicBezTo>
                  <a:cubicBezTo>
                    <a:pt x="7624" y="20444"/>
                    <a:pt x="8037" y="20531"/>
                    <a:pt x="8456" y="20590"/>
                  </a:cubicBezTo>
                  <a:cubicBezTo>
                    <a:pt x="8875" y="20648"/>
                    <a:pt x="9299" y="20678"/>
                    <a:pt x="9733" y="20722"/>
                  </a:cubicBezTo>
                  <a:cubicBezTo>
                    <a:pt x="10167" y="20765"/>
                    <a:pt x="10612" y="20824"/>
                    <a:pt x="11051" y="20883"/>
                  </a:cubicBezTo>
                  <a:cubicBezTo>
                    <a:pt x="11491" y="20941"/>
                    <a:pt x="11925" y="21000"/>
                    <a:pt x="12354" y="21058"/>
                  </a:cubicBezTo>
                  <a:cubicBezTo>
                    <a:pt x="12783" y="21117"/>
                    <a:pt x="13207" y="21175"/>
                    <a:pt x="13611" y="21219"/>
                  </a:cubicBezTo>
                  <a:cubicBezTo>
                    <a:pt x="14014" y="21263"/>
                    <a:pt x="14396" y="21292"/>
                    <a:pt x="14810" y="21322"/>
                  </a:cubicBezTo>
                  <a:cubicBezTo>
                    <a:pt x="15224" y="21351"/>
                    <a:pt x="15668" y="21380"/>
                    <a:pt x="16097" y="21409"/>
                  </a:cubicBezTo>
                  <a:cubicBezTo>
                    <a:pt x="16526" y="21439"/>
                    <a:pt x="16940" y="21468"/>
                    <a:pt x="17348" y="21497"/>
                  </a:cubicBezTo>
                  <a:cubicBezTo>
                    <a:pt x="17757" y="21526"/>
                    <a:pt x="18160" y="21556"/>
                    <a:pt x="18481" y="21570"/>
                  </a:cubicBezTo>
                  <a:cubicBezTo>
                    <a:pt x="18801" y="21585"/>
                    <a:pt x="19039" y="21585"/>
                    <a:pt x="19189" y="21585"/>
                  </a:cubicBezTo>
                  <a:cubicBezTo>
                    <a:pt x="19339" y="21585"/>
                    <a:pt x="19401" y="21585"/>
                    <a:pt x="19453" y="21541"/>
                  </a:cubicBezTo>
                  <a:cubicBezTo>
                    <a:pt x="19504" y="21497"/>
                    <a:pt x="19546" y="21409"/>
                    <a:pt x="19592" y="21102"/>
                  </a:cubicBezTo>
                  <a:cubicBezTo>
                    <a:pt x="19639" y="20795"/>
                    <a:pt x="19690" y="20268"/>
                    <a:pt x="19784" y="19507"/>
                  </a:cubicBezTo>
                  <a:cubicBezTo>
                    <a:pt x="19877" y="18746"/>
                    <a:pt x="20011" y="17751"/>
                    <a:pt x="20156" y="16770"/>
                  </a:cubicBezTo>
                  <a:cubicBezTo>
                    <a:pt x="20301" y="15790"/>
                    <a:pt x="20456" y="14824"/>
                    <a:pt x="20616" y="13858"/>
                  </a:cubicBezTo>
                  <a:cubicBezTo>
                    <a:pt x="20776" y="12892"/>
                    <a:pt x="20942" y="11926"/>
                    <a:pt x="21102" y="10931"/>
                  </a:cubicBezTo>
                  <a:cubicBezTo>
                    <a:pt x="21262" y="9936"/>
                    <a:pt x="21417" y="8912"/>
                    <a:pt x="21500" y="7844"/>
                  </a:cubicBezTo>
                  <a:cubicBezTo>
                    <a:pt x="21583" y="6775"/>
                    <a:pt x="21593" y="5663"/>
                    <a:pt x="21572" y="4844"/>
                  </a:cubicBezTo>
                  <a:cubicBezTo>
                    <a:pt x="21552" y="4024"/>
                    <a:pt x="21500" y="3497"/>
                    <a:pt x="21443" y="3219"/>
                  </a:cubicBezTo>
                  <a:cubicBezTo>
                    <a:pt x="21386" y="2941"/>
                    <a:pt x="21324" y="2912"/>
                    <a:pt x="21236" y="2970"/>
                  </a:cubicBezTo>
                  <a:cubicBezTo>
                    <a:pt x="21148" y="3029"/>
                    <a:pt x="21035" y="3175"/>
                    <a:pt x="20786" y="3263"/>
                  </a:cubicBezTo>
                  <a:cubicBezTo>
                    <a:pt x="20538" y="3351"/>
                    <a:pt x="20156" y="3380"/>
                    <a:pt x="19773" y="3365"/>
                  </a:cubicBezTo>
                  <a:cubicBezTo>
                    <a:pt x="19391" y="3351"/>
                    <a:pt x="19008" y="3292"/>
                    <a:pt x="18636" y="3219"/>
                  </a:cubicBezTo>
                  <a:cubicBezTo>
                    <a:pt x="18264" y="3146"/>
                    <a:pt x="17902" y="3058"/>
                    <a:pt x="17529" y="2970"/>
                  </a:cubicBezTo>
                  <a:cubicBezTo>
                    <a:pt x="17157" y="2883"/>
                    <a:pt x="16775" y="2795"/>
                    <a:pt x="16377" y="2707"/>
                  </a:cubicBezTo>
                  <a:cubicBezTo>
                    <a:pt x="15978" y="2619"/>
                    <a:pt x="15565" y="2531"/>
                    <a:pt x="15146" y="2444"/>
                  </a:cubicBezTo>
                  <a:cubicBezTo>
                    <a:pt x="14727" y="2356"/>
                    <a:pt x="14303" y="2268"/>
                    <a:pt x="13885" y="2151"/>
                  </a:cubicBezTo>
                  <a:cubicBezTo>
                    <a:pt x="13466" y="2034"/>
                    <a:pt x="13052" y="1887"/>
                    <a:pt x="12633" y="1756"/>
                  </a:cubicBezTo>
                  <a:cubicBezTo>
                    <a:pt x="12215" y="1624"/>
                    <a:pt x="11791" y="1507"/>
                    <a:pt x="11372" y="1390"/>
                  </a:cubicBezTo>
                  <a:cubicBezTo>
                    <a:pt x="10953" y="1273"/>
                    <a:pt x="10540" y="1156"/>
                    <a:pt x="10142" y="1039"/>
                  </a:cubicBezTo>
                  <a:cubicBezTo>
                    <a:pt x="9744" y="922"/>
                    <a:pt x="9361" y="805"/>
                    <a:pt x="8947" y="687"/>
                  </a:cubicBezTo>
                  <a:cubicBezTo>
                    <a:pt x="8534" y="570"/>
                    <a:pt x="8089" y="453"/>
                    <a:pt x="7676" y="351"/>
                  </a:cubicBezTo>
                  <a:cubicBezTo>
                    <a:pt x="7262" y="248"/>
                    <a:pt x="6879" y="161"/>
                    <a:pt x="6471" y="102"/>
                  </a:cubicBezTo>
                  <a:cubicBezTo>
                    <a:pt x="6063" y="44"/>
                    <a:pt x="5628" y="14"/>
                    <a:pt x="5225" y="87"/>
                  </a:cubicBezTo>
                  <a:cubicBezTo>
                    <a:pt x="4822" y="161"/>
                    <a:pt x="4449" y="336"/>
                    <a:pt x="4077" y="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852540" y="312988"/>
              <a:ext cx="1856830" cy="96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2" fill="norm" stroke="1" extrusionOk="0">
                  <a:moveTo>
                    <a:pt x="10752" y="1216"/>
                  </a:moveTo>
                  <a:cubicBezTo>
                    <a:pt x="9917" y="1121"/>
                    <a:pt x="9081" y="1026"/>
                    <a:pt x="8393" y="955"/>
                  </a:cubicBezTo>
                  <a:cubicBezTo>
                    <a:pt x="7705" y="884"/>
                    <a:pt x="7164" y="837"/>
                    <a:pt x="6538" y="1026"/>
                  </a:cubicBezTo>
                  <a:cubicBezTo>
                    <a:pt x="5911" y="1216"/>
                    <a:pt x="5199" y="1644"/>
                    <a:pt x="4511" y="2261"/>
                  </a:cubicBezTo>
                  <a:cubicBezTo>
                    <a:pt x="3822" y="2878"/>
                    <a:pt x="3159" y="3685"/>
                    <a:pt x="2631" y="4539"/>
                  </a:cubicBezTo>
                  <a:cubicBezTo>
                    <a:pt x="2102" y="5394"/>
                    <a:pt x="1709" y="6296"/>
                    <a:pt x="1316" y="7293"/>
                  </a:cubicBezTo>
                  <a:cubicBezTo>
                    <a:pt x="923" y="8290"/>
                    <a:pt x="530" y="9382"/>
                    <a:pt x="296" y="10521"/>
                  </a:cubicBezTo>
                  <a:cubicBezTo>
                    <a:pt x="63" y="11660"/>
                    <a:pt x="-11" y="12847"/>
                    <a:pt x="1" y="13868"/>
                  </a:cubicBezTo>
                  <a:cubicBezTo>
                    <a:pt x="14" y="14888"/>
                    <a:pt x="112" y="15743"/>
                    <a:pt x="431" y="16597"/>
                  </a:cubicBezTo>
                  <a:cubicBezTo>
                    <a:pt x="751" y="17452"/>
                    <a:pt x="1291" y="18306"/>
                    <a:pt x="1992" y="18947"/>
                  </a:cubicBezTo>
                  <a:cubicBezTo>
                    <a:pt x="2692" y="19588"/>
                    <a:pt x="3552" y="20015"/>
                    <a:pt x="4388" y="20395"/>
                  </a:cubicBezTo>
                  <a:cubicBezTo>
                    <a:pt x="5223" y="20775"/>
                    <a:pt x="6034" y="21107"/>
                    <a:pt x="6943" y="21297"/>
                  </a:cubicBezTo>
                  <a:cubicBezTo>
                    <a:pt x="7852" y="21487"/>
                    <a:pt x="8860" y="21535"/>
                    <a:pt x="9855" y="21558"/>
                  </a:cubicBezTo>
                  <a:cubicBezTo>
                    <a:pt x="10850" y="21582"/>
                    <a:pt x="11833" y="21582"/>
                    <a:pt x="12706" y="21511"/>
                  </a:cubicBezTo>
                  <a:cubicBezTo>
                    <a:pt x="13578" y="21440"/>
                    <a:pt x="14340" y="21297"/>
                    <a:pt x="14991" y="21131"/>
                  </a:cubicBezTo>
                  <a:cubicBezTo>
                    <a:pt x="15642" y="20965"/>
                    <a:pt x="16183" y="20775"/>
                    <a:pt x="16723" y="20443"/>
                  </a:cubicBezTo>
                  <a:cubicBezTo>
                    <a:pt x="17264" y="20110"/>
                    <a:pt x="17805" y="19636"/>
                    <a:pt x="18333" y="19018"/>
                  </a:cubicBezTo>
                  <a:cubicBezTo>
                    <a:pt x="18861" y="18401"/>
                    <a:pt x="19377" y="17642"/>
                    <a:pt x="19783" y="16645"/>
                  </a:cubicBezTo>
                  <a:cubicBezTo>
                    <a:pt x="20188" y="15648"/>
                    <a:pt x="20483" y="14414"/>
                    <a:pt x="20766" y="13156"/>
                  </a:cubicBezTo>
                  <a:cubicBezTo>
                    <a:pt x="21048" y="11898"/>
                    <a:pt x="21319" y="10616"/>
                    <a:pt x="21454" y="9382"/>
                  </a:cubicBezTo>
                  <a:cubicBezTo>
                    <a:pt x="21589" y="8147"/>
                    <a:pt x="21589" y="6960"/>
                    <a:pt x="21466" y="5916"/>
                  </a:cubicBezTo>
                  <a:cubicBezTo>
                    <a:pt x="21343" y="4872"/>
                    <a:pt x="21098" y="3970"/>
                    <a:pt x="20655" y="3234"/>
                  </a:cubicBezTo>
                  <a:cubicBezTo>
                    <a:pt x="20213" y="2498"/>
                    <a:pt x="19574" y="1928"/>
                    <a:pt x="18898" y="1430"/>
                  </a:cubicBezTo>
                  <a:cubicBezTo>
                    <a:pt x="18222" y="931"/>
                    <a:pt x="17510" y="504"/>
                    <a:pt x="16711" y="267"/>
                  </a:cubicBezTo>
                  <a:cubicBezTo>
                    <a:pt x="15913" y="29"/>
                    <a:pt x="15028" y="-18"/>
                    <a:pt x="14070" y="6"/>
                  </a:cubicBezTo>
                  <a:cubicBezTo>
                    <a:pt x="13111" y="29"/>
                    <a:pt x="12079" y="124"/>
                    <a:pt x="11268" y="219"/>
                  </a:cubicBezTo>
                  <a:cubicBezTo>
                    <a:pt x="10457" y="314"/>
                    <a:pt x="9867" y="409"/>
                    <a:pt x="9278" y="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Drawing"/>
          <p:cNvGrpSpPr/>
          <p:nvPr/>
        </p:nvGrpSpPr>
        <p:grpSpPr>
          <a:xfrm>
            <a:off x="546100" y="1308099"/>
            <a:ext cx="12174802" cy="7679590"/>
            <a:chOff x="0" y="0"/>
            <a:chExt cx="12174802" cy="7679588"/>
          </a:xfrm>
        </p:grpSpPr>
        <p:sp>
          <p:nvSpPr>
            <p:cNvPr id="538" name="Line"/>
            <p:cNvSpPr/>
            <p:nvPr/>
          </p:nvSpPr>
          <p:spPr>
            <a:xfrm>
              <a:off x="31220" y="585951"/>
              <a:ext cx="276015" cy="39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4" fill="norm" stroke="1" extrusionOk="0">
                  <a:moveTo>
                    <a:pt x="8386" y="3388"/>
                  </a:moveTo>
                  <a:cubicBezTo>
                    <a:pt x="10022" y="3504"/>
                    <a:pt x="11659" y="3620"/>
                    <a:pt x="13622" y="3272"/>
                  </a:cubicBezTo>
                  <a:cubicBezTo>
                    <a:pt x="15586" y="2923"/>
                    <a:pt x="17877" y="2110"/>
                    <a:pt x="19350" y="1472"/>
                  </a:cubicBezTo>
                  <a:cubicBezTo>
                    <a:pt x="20822" y="833"/>
                    <a:pt x="21477" y="369"/>
                    <a:pt x="21313" y="136"/>
                  </a:cubicBezTo>
                  <a:cubicBezTo>
                    <a:pt x="21150" y="-96"/>
                    <a:pt x="20168" y="-96"/>
                    <a:pt x="18204" y="659"/>
                  </a:cubicBezTo>
                  <a:cubicBezTo>
                    <a:pt x="16241" y="1414"/>
                    <a:pt x="13295" y="2923"/>
                    <a:pt x="11413" y="4027"/>
                  </a:cubicBezTo>
                  <a:cubicBezTo>
                    <a:pt x="9532" y="5130"/>
                    <a:pt x="8713" y="5827"/>
                    <a:pt x="8304" y="6465"/>
                  </a:cubicBezTo>
                  <a:cubicBezTo>
                    <a:pt x="7895" y="7104"/>
                    <a:pt x="7895" y="7685"/>
                    <a:pt x="8304" y="8091"/>
                  </a:cubicBezTo>
                  <a:cubicBezTo>
                    <a:pt x="8713" y="8498"/>
                    <a:pt x="9532" y="8730"/>
                    <a:pt x="10432" y="8904"/>
                  </a:cubicBezTo>
                  <a:cubicBezTo>
                    <a:pt x="11332" y="9078"/>
                    <a:pt x="12313" y="9194"/>
                    <a:pt x="12641" y="9601"/>
                  </a:cubicBezTo>
                  <a:cubicBezTo>
                    <a:pt x="12968" y="10007"/>
                    <a:pt x="12641" y="10704"/>
                    <a:pt x="11168" y="11749"/>
                  </a:cubicBezTo>
                  <a:cubicBezTo>
                    <a:pt x="9695" y="12794"/>
                    <a:pt x="7077" y="14188"/>
                    <a:pt x="5113" y="15465"/>
                  </a:cubicBezTo>
                  <a:cubicBezTo>
                    <a:pt x="3150" y="16743"/>
                    <a:pt x="1841" y="17904"/>
                    <a:pt x="1022" y="18775"/>
                  </a:cubicBezTo>
                  <a:cubicBezTo>
                    <a:pt x="204" y="19646"/>
                    <a:pt x="-123" y="20227"/>
                    <a:pt x="41" y="20691"/>
                  </a:cubicBezTo>
                  <a:cubicBezTo>
                    <a:pt x="204" y="21156"/>
                    <a:pt x="859" y="21504"/>
                    <a:pt x="2250" y="21504"/>
                  </a:cubicBezTo>
                  <a:cubicBezTo>
                    <a:pt x="3641" y="21504"/>
                    <a:pt x="5768" y="21156"/>
                    <a:pt x="8141" y="20633"/>
                  </a:cubicBezTo>
                  <a:cubicBezTo>
                    <a:pt x="10513" y="20110"/>
                    <a:pt x="13132" y="19414"/>
                    <a:pt x="15750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63212" y="797219"/>
              <a:ext cx="238439" cy="16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22" fill="norm" stroke="1" extrusionOk="0">
                  <a:moveTo>
                    <a:pt x="881" y="6192"/>
                  </a:moveTo>
                  <a:cubicBezTo>
                    <a:pt x="312" y="4254"/>
                    <a:pt x="-256" y="2315"/>
                    <a:pt x="123" y="1208"/>
                  </a:cubicBezTo>
                  <a:cubicBezTo>
                    <a:pt x="502" y="100"/>
                    <a:pt x="1828" y="-177"/>
                    <a:pt x="3344" y="100"/>
                  </a:cubicBezTo>
                  <a:cubicBezTo>
                    <a:pt x="4860" y="377"/>
                    <a:pt x="6565" y="1208"/>
                    <a:pt x="7702" y="3285"/>
                  </a:cubicBezTo>
                  <a:cubicBezTo>
                    <a:pt x="8839" y="5361"/>
                    <a:pt x="9407" y="8685"/>
                    <a:pt x="9218" y="11731"/>
                  </a:cubicBezTo>
                  <a:cubicBezTo>
                    <a:pt x="9028" y="14777"/>
                    <a:pt x="8081" y="17546"/>
                    <a:pt x="7133" y="19208"/>
                  </a:cubicBezTo>
                  <a:cubicBezTo>
                    <a:pt x="6186" y="20869"/>
                    <a:pt x="5239" y="21423"/>
                    <a:pt x="4765" y="20731"/>
                  </a:cubicBezTo>
                  <a:cubicBezTo>
                    <a:pt x="4291" y="20038"/>
                    <a:pt x="4291" y="18100"/>
                    <a:pt x="5049" y="15469"/>
                  </a:cubicBezTo>
                  <a:cubicBezTo>
                    <a:pt x="5807" y="12838"/>
                    <a:pt x="7323" y="9515"/>
                    <a:pt x="8460" y="7023"/>
                  </a:cubicBezTo>
                  <a:cubicBezTo>
                    <a:pt x="9597" y="4531"/>
                    <a:pt x="10355" y="2869"/>
                    <a:pt x="10639" y="2731"/>
                  </a:cubicBezTo>
                  <a:cubicBezTo>
                    <a:pt x="10923" y="2592"/>
                    <a:pt x="10733" y="3977"/>
                    <a:pt x="10449" y="5361"/>
                  </a:cubicBezTo>
                  <a:cubicBezTo>
                    <a:pt x="10165" y="6746"/>
                    <a:pt x="9786" y="8131"/>
                    <a:pt x="9597" y="9654"/>
                  </a:cubicBezTo>
                  <a:cubicBezTo>
                    <a:pt x="9407" y="11177"/>
                    <a:pt x="9407" y="12838"/>
                    <a:pt x="10449" y="13669"/>
                  </a:cubicBezTo>
                  <a:cubicBezTo>
                    <a:pt x="11491" y="14500"/>
                    <a:pt x="13576" y="14500"/>
                    <a:pt x="15565" y="13808"/>
                  </a:cubicBezTo>
                  <a:cubicBezTo>
                    <a:pt x="17555" y="13115"/>
                    <a:pt x="19449" y="11731"/>
                    <a:pt x="21344" y="1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32555" y="622300"/>
              <a:ext cx="2784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745"/>
                    <a:pt x="-1304" y="9491"/>
                    <a:pt x="1782" y="13091"/>
                  </a:cubicBezTo>
                  <a:cubicBezTo>
                    <a:pt x="4867" y="16691"/>
                    <a:pt x="12582" y="19145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0" y="1074851"/>
              <a:ext cx="723900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2147" y="18238"/>
                    <a:pt x="4295" y="15153"/>
                    <a:pt x="6474" y="12238"/>
                  </a:cubicBezTo>
                  <a:cubicBezTo>
                    <a:pt x="8653" y="9324"/>
                    <a:pt x="10863" y="6581"/>
                    <a:pt x="12916" y="4353"/>
                  </a:cubicBezTo>
                  <a:cubicBezTo>
                    <a:pt x="14968" y="2124"/>
                    <a:pt x="16863" y="410"/>
                    <a:pt x="18284" y="67"/>
                  </a:cubicBezTo>
                  <a:cubicBezTo>
                    <a:pt x="19705" y="-276"/>
                    <a:pt x="20653" y="753"/>
                    <a:pt x="21600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77800" y="1130300"/>
              <a:ext cx="4635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8327"/>
                    <a:pt x="6707" y="15055"/>
                    <a:pt x="10307" y="11455"/>
                  </a:cubicBezTo>
                  <a:cubicBezTo>
                    <a:pt x="13907" y="7855"/>
                    <a:pt x="1775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95349" y="7366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08050" y="8699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362621" y="541202"/>
              <a:ext cx="180429" cy="48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3" fill="norm" stroke="1" extrusionOk="0">
                  <a:moveTo>
                    <a:pt x="21410" y="1072"/>
                  </a:moveTo>
                  <a:cubicBezTo>
                    <a:pt x="20657" y="693"/>
                    <a:pt x="19903" y="314"/>
                    <a:pt x="18145" y="124"/>
                  </a:cubicBezTo>
                  <a:cubicBezTo>
                    <a:pt x="16387" y="-65"/>
                    <a:pt x="13624" y="-65"/>
                    <a:pt x="11238" y="314"/>
                  </a:cubicBezTo>
                  <a:cubicBezTo>
                    <a:pt x="8852" y="693"/>
                    <a:pt x="6843" y="1451"/>
                    <a:pt x="6089" y="2351"/>
                  </a:cubicBezTo>
                  <a:cubicBezTo>
                    <a:pt x="5336" y="3251"/>
                    <a:pt x="5838" y="4293"/>
                    <a:pt x="6717" y="5240"/>
                  </a:cubicBezTo>
                  <a:cubicBezTo>
                    <a:pt x="7596" y="6188"/>
                    <a:pt x="8852" y="7040"/>
                    <a:pt x="9480" y="7703"/>
                  </a:cubicBezTo>
                  <a:cubicBezTo>
                    <a:pt x="10108" y="8367"/>
                    <a:pt x="10108" y="8840"/>
                    <a:pt x="9731" y="9267"/>
                  </a:cubicBezTo>
                  <a:cubicBezTo>
                    <a:pt x="9354" y="9693"/>
                    <a:pt x="8601" y="10072"/>
                    <a:pt x="7219" y="10261"/>
                  </a:cubicBezTo>
                  <a:cubicBezTo>
                    <a:pt x="5838" y="10451"/>
                    <a:pt x="3829" y="10451"/>
                    <a:pt x="3452" y="10498"/>
                  </a:cubicBezTo>
                  <a:cubicBezTo>
                    <a:pt x="3075" y="10546"/>
                    <a:pt x="4331" y="10640"/>
                    <a:pt x="5084" y="10924"/>
                  </a:cubicBezTo>
                  <a:cubicBezTo>
                    <a:pt x="5838" y="11209"/>
                    <a:pt x="6089" y="11682"/>
                    <a:pt x="5461" y="12819"/>
                  </a:cubicBezTo>
                  <a:cubicBezTo>
                    <a:pt x="4833" y="13956"/>
                    <a:pt x="3326" y="15756"/>
                    <a:pt x="2322" y="16988"/>
                  </a:cubicBezTo>
                  <a:cubicBezTo>
                    <a:pt x="1317" y="18219"/>
                    <a:pt x="815" y="18882"/>
                    <a:pt x="438" y="19451"/>
                  </a:cubicBezTo>
                  <a:cubicBezTo>
                    <a:pt x="61" y="20019"/>
                    <a:pt x="-190" y="20493"/>
                    <a:pt x="187" y="20872"/>
                  </a:cubicBezTo>
                  <a:cubicBezTo>
                    <a:pt x="563" y="21251"/>
                    <a:pt x="1568" y="21535"/>
                    <a:pt x="3577" y="21488"/>
                  </a:cubicBezTo>
                  <a:cubicBezTo>
                    <a:pt x="5587" y="21440"/>
                    <a:pt x="8601" y="21061"/>
                    <a:pt x="11615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555750" y="692150"/>
              <a:ext cx="2095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286"/>
                    <a:pt x="9164" y="8571"/>
                    <a:pt x="12764" y="12171"/>
                  </a:cubicBezTo>
                  <a:cubicBezTo>
                    <a:pt x="16364" y="15771"/>
                    <a:pt x="18982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619250" y="679450"/>
              <a:ext cx="1333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833"/>
                    <a:pt x="16114" y="3665"/>
                    <a:pt x="13200" y="6545"/>
                  </a:cubicBezTo>
                  <a:cubicBezTo>
                    <a:pt x="10286" y="9425"/>
                    <a:pt x="7200" y="13353"/>
                    <a:pt x="4971" y="16036"/>
                  </a:cubicBezTo>
                  <a:cubicBezTo>
                    <a:pt x="2743" y="18720"/>
                    <a:pt x="137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790700" y="8953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924050" y="9271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279649" y="9334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60650" y="666750"/>
              <a:ext cx="2222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73"/>
                    <a:pt x="8229" y="6545"/>
                    <a:pt x="11829" y="10145"/>
                  </a:cubicBezTo>
                  <a:cubicBezTo>
                    <a:pt x="15429" y="13745"/>
                    <a:pt x="18514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710938" y="660399"/>
              <a:ext cx="203712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2" fill="norm" stroke="1" extrusionOk="0">
                  <a:moveTo>
                    <a:pt x="21431" y="0"/>
                  </a:moveTo>
                  <a:cubicBezTo>
                    <a:pt x="19650" y="734"/>
                    <a:pt x="17868" y="1468"/>
                    <a:pt x="15753" y="3355"/>
                  </a:cubicBezTo>
                  <a:cubicBezTo>
                    <a:pt x="13637" y="5243"/>
                    <a:pt x="11188" y="8283"/>
                    <a:pt x="8627" y="11324"/>
                  </a:cubicBezTo>
                  <a:cubicBezTo>
                    <a:pt x="6066" y="14365"/>
                    <a:pt x="3394" y="17406"/>
                    <a:pt x="1835" y="19188"/>
                  </a:cubicBezTo>
                  <a:cubicBezTo>
                    <a:pt x="276" y="20971"/>
                    <a:pt x="-169" y="21495"/>
                    <a:pt x="54" y="21548"/>
                  </a:cubicBezTo>
                  <a:cubicBezTo>
                    <a:pt x="276" y="21600"/>
                    <a:pt x="1167" y="21181"/>
                    <a:pt x="2169" y="20761"/>
                  </a:cubicBezTo>
                  <a:cubicBezTo>
                    <a:pt x="3171" y="20342"/>
                    <a:pt x="4285" y="19922"/>
                    <a:pt x="539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934205" y="919028"/>
              <a:ext cx="120145" cy="16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7" fill="norm" stroke="1" extrusionOk="0">
                  <a:moveTo>
                    <a:pt x="2184" y="2753"/>
                  </a:moveTo>
                  <a:cubicBezTo>
                    <a:pt x="1805" y="5558"/>
                    <a:pt x="1426" y="8363"/>
                    <a:pt x="1047" y="10467"/>
                  </a:cubicBezTo>
                  <a:cubicBezTo>
                    <a:pt x="668" y="12571"/>
                    <a:pt x="289" y="13973"/>
                    <a:pt x="99" y="13833"/>
                  </a:cubicBezTo>
                  <a:cubicBezTo>
                    <a:pt x="-90" y="13693"/>
                    <a:pt x="-90" y="12010"/>
                    <a:pt x="857" y="9766"/>
                  </a:cubicBezTo>
                  <a:cubicBezTo>
                    <a:pt x="1805" y="7522"/>
                    <a:pt x="3699" y="4716"/>
                    <a:pt x="5405" y="2753"/>
                  </a:cubicBezTo>
                  <a:cubicBezTo>
                    <a:pt x="7110" y="789"/>
                    <a:pt x="8626" y="-333"/>
                    <a:pt x="11089" y="88"/>
                  </a:cubicBezTo>
                  <a:cubicBezTo>
                    <a:pt x="13552" y="509"/>
                    <a:pt x="16963" y="2472"/>
                    <a:pt x="18857" y="6259"/>
                  </a:cubicBezTo>
                  <a:cubicBezTo>
                    <a:pt x="20752" y="10046"/>
                    <a:pt x="21131" y="15657"/>
                    <a:pt x="2151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168650" y="572446"/>
              <a:ext cx="72795" cy="48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558" fill="norm" stroke="1" extrusionOk="0">
                  <a:moveTo>
                    <a:pt x="0" y="800"/>
                  </a:moveTo>
                  <a:cubicBezTo>
                    <a:pt x="1800" y="426"/>
                    <a:pt x="3600" y="52"/>
                    <a:pt x="6000" y="5"/>
                  </a:cubicBezTo>
                  <a:cubicBezTo>
                    <a:pt x="8400" y="-42"/>
                    <a:pt x="11400" y="239"/>
                    <a:pt x="13800" y="987"/>
                  </a:cubicBezTo>
                  <a:cubicBezTo>
                    <a:pt x="16200" y="1735"/>
                    <a:pt x="18000" y="2950"/>
                    <a:pt x="17100" y="3979"/>
                  </a:cubicBezTo>
                  <a:cubicBezTo>
                    <a:pt x="16200" y="5007"/>
                    <a:pt x="12600" y="5849"/>
                    <a:pt x="9600" y="6690"/>
                  </a:cubicBezTo>
                  <a:cubicBezTo>
                    <a:pt x="6600" y="7532"/>
                    <a:pt x="4200" y="8374"/>
                    <a:pt x="5100" y="9309"/>
                  </a:cubicBezTo>
                  <a:cubicBezTo>
                    <a:pt x="6000" y="10244"/>
                    <a:pt x="10200" y="11272"/>
                    <a:pt x="14100" y="12815"/>
                  </a:cubicBezTo>
                  <a:cubicBezTo>
                    <a:pt x="18000" y="14358"/>
                    <a:pt x="21600" y="16415"/>
                    <a:pt x="20400" y="17958"/>
                  </a:cubicBezTo>
                  <a:cubicBezTo>
                    <a:pt x="19200" y="19501"/>
                    <a:pt x="13200" y="20529"/>
                    <a:pt x="720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618289" y="806450"/>
              <a:ext cx="33141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949" y="21600"/>
                  </a:moveTo>
                  <a:cubicBezTo>
                    <a:pt x="1856" y="21046"/>
                    <a:pt x="762" y="20492"/>
                    <a:pt x="283" y="18831"/>
                  </a:cubicBezTo>
                  <a:cubicBezTo>
                    <a:pt x="-195" y="17169"/>
                    <a:pt x="-58" y="14400"/>
                    <a:pt x="625" y="11354"/>
                  </a:cubicBezTo>
                  <a:cubicBezTo>
                    <a:pt x="1309" y="8308"/>
                    <a:pt x="2539" y="4985"/>
                    <a:pt x="3838" y="3600"/>
                  </a:cubicBezTo>
                  <a:cubicBezTo>
                    <a:pt x="5137" y="2215"/>
                    <a:pt x="6504" y="2769"/>
                    <a:pt x="7802" y="4708"/>
                  </a:cubicBezTo>
                  <a:cubicBezTo>
                    <a:pt x="9101" y="6646"/>
                    <a:pt x="10332" y="9969"/>
                    <a:pt x="12587" y="9415"/>
                  </a:cubicBezTo>
                  <a:cubicBezTo>
                    <a:pt x="14843" y="8862"/>
                    <a:pt x="18124" y="4431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689350" y="54610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0"/>
                    <a:pt x="10800" y="9600"/>
                    <a:pt x="7200" y="13200"/>
                  </a:cubicBezTo>
                  <a:cubicBezTo>
                    <a:pt x="3600" y="16800"/>
                    <a:pt x="1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663950" y="4699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771900" y="5207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784600" y="4572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825059" y="345989"/>
              <a:ext cx="122525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26" fill="norm" stroke="1" extrusionOk="0">
                  <a:moveTo>
                    <a:pt x="16067" y="13789"/>
                  </a:moveTo>
                  <a:cubicBezTo>
                    <a:pt x="14236" y="13466"/>
                    <a:pt x="12406" y="13144"/>
                    <a:pt x="9660" y="13466"/>
                  </a:cubicBezTo>
                  <a:cubicBezTo>
                    <a:pt x="6914" y="13789"/>
                    <a:pt x="3253" y="14756"/>
                    <a:pt x="1423" y="15642"/>
                  </a:cubicBezTo>
                  <a:cubicBezTo>
                    <a:pt x="-408" y="16529"/>
                    <a:pt x="-408" y="17335"/>
                    <a:pt x="1056" y="18060"/>
                  </a:cubicBezTo>
                  <a:cubicBezTo>
                    <a:pt x="2521" y="18786"/>
                    <a:pt x="5450" y="19430"/>
                    <a:pt x="8928" y="18544"/>
                  </a:cubicBezTo>
                  <a:cubicBezTo>
                    <a:pt x="12406" y="17657"/>
                    <a:pt x="16433" y="15239"/>
                    <a:pt x="18629" y="12177"/>
                  </a:cubicBezTo>
                  <a:cubicBezTo>
                    <a:pt x="20826" y="9114"/>
                    <a:pt x="21192" y="5407"/>
                    <a:pt x="21192" y="3150"/>
                  </a:cubicBezTo>
                  <a:cubicBezTo>
                    <a:pt x="21192" y="893"/>
                    <a:pt x="20826" y="87"/>
                    <a:pt x="19911" y="7"/>
                  </a:cubicBezTo>
                  <a:cubicBezTo>
                    <a:pt x="18995" y="-74"/>
                    <a:pt x="17531" y="571"/>
                    <a:pt x="16250" y="3392"/>
                  </a:cubicBezTo>
                  <a:cubicBezTo>
                    <a:pt x="14968" y="6213"/>
                    <a:pt x="13870" y="11210"/>
                    <a:pt x="13870" y="14514"/>
                  </a:cubicBezTo>
                  <a:cubicBezTo>
                    <a:pt x="13870" y="17819"/>
                    <a:pt x="14968" y="19430"/>
                    <a:pt x="15884" y="20317"/>
                  </a:cubicBezTo>
                  <a:cubicBezTo>
                    <a:pt x="16799" y="21204"/>
                    <a:pt x="17531" y="21365"/>
                    <a:pt x="18263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502150" y="615950"/>
              <a:ext cx="190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1"/>
                    <a:pt x="7200" y="7341"/>
                    <a:pt x="3600" y="10941"/>
                  </a:cubicBezTo>
                  <a:cubicBezTo>
                    <a:pt x="0" y="14541"/>
                    <a:pt x="0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483099" y="546100"/>
              <a:ext cx="16217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6590"/>
                  </a:moveTo>
                  <a:cubicBezTo>
                    <a:pt x="281" y="4881"/>
                    <a:pt x="561" y="3173"/>
                    <a:pt x="2104" y="1953"/>
                  </a:cubicBezTo>
                  <a:cubicBezTo>
                    <a:pt x="3647" y="732"/>
                    <a:pt x="6452" y="0"/>
                    <a:pt x="9678" y="0"/>
                  </a:cubicBezTo>
                  <a:cubicBezTo>
                    <a:pt x="12904" y="0"/>
                    <a:pt x="16551" y="732"/>
                    <a:pt x="17673" y="2136"/>
                  </a:cubicBezTo>
                  <a:cubicBezTo>
                    <a:pt x="18795" y="3539"/>
                    <a:pt x="17392" y="5614"/>
                    <a:pt x="15990" y="6956"/>
                  </a:cubicBezTo>
                  <a:cubicBezTo>
                    <a:pt x="14587" y="8298"/>
                    <a:pt x="13184" y="8908"/>
                    <a:pt x="11361" y="9519"/>
                  </a:cubicBezTo>
                  <a:cubicBezTo>
                    <a:pt x="9538" y="10129"/>
                    <a:pt x="7294" y="10739"/>
                    <a:pt x="6873" y="11105"/>
                  </a:cubicBezTo>
                  <a:cubicBezTo>
                    <a:pt x="6452" y="11471"/>
                    <a:pt x="7855" y="11593"/>
                    <a:pt x="10379" y="12203"/>
                  </a:cubicBezTo>
                  <a:cubicBezTo>
                    <a:pt x="12904" y="12814"/>
                    <a:pt x="16551" y="13912"/>
                    <a:pt x="18655" y="14888"/>
                  </a:cubicBezTo>
                  <a:cubicBezTo>
                    <a:pt x="20758" y="15864"/>
                    <a:pt x="21319" y="16719"/>
                    <a:pt x="21460" y="17451"/>
                  </a:cubicBezTo>
                  <a:cubicBezTo>
                    <a:pt x="21600" y="18183"/>
                    <a:pt x="21319" y="18793"/>
                    <a:pt x="20057" y="19464"/>
                  </a:cubicBezTo>
                  <a:cubicBezTo>
                    <a:pt x="18795" y="20136"/>
                    <a:pt x="16551" y="20868"/>
                    <a:pt x="13605" y="21234"/>
                  </a:cubicBezTo>
                  <a:cubicBezTo>
                    <a:pt x="10660" y="21600"/>
                    <a:pt x="7013" y="21600"/>
                    <a:pt x="3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659829" y="747399"/>
              <a:ext cx="109021" cy="15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66" fill="norm" stroke="1" extrusionOk="0">
                  <a:moveTo>
                    <a:pt x="2651" y="8668"/>
                  </a:moveTo>
                  <a:cubicBezTo>
                    <a:pt x="6727" y="6985"/>
                    <a:pt x="10802" y="5301"/>
                    <a:pt x="13044" y="3759"/>
                  </a:cubicBezTo>
                  <a:cubicBezTo>
                    <a:pt x="15285" y="2216"/>
                    <a:pt x="15693" y="813"/>
                    <a:pt x="14878" y="252"/>
                  </a:cubicBezTo>
                  <a:cubicBezTo>
                    <a:pt x="14063" y="-309"/>
                    <a:pt x="12025" y="-28"/>
                    <a:pt x="9376" y="2075"/>
                  </a:cubicBezTo>
                  <a:cubicBezTo>
                    <a:pt x="6727" y="4179"/>
                    <a:pt x="3466" y="8107"/>
                    <a:pt x="1633" y="11192"/>
                  </a:cubicBezTo>
                  <a:cubicBezTo>
                    <a:pt x="-201" y="14278"/>
                    <a:pt x="-609" y="16522"/>
                    <a:pt x="1021" y="18205"/>
                  </a:cubicBezTo>
                  <a:cubicBezTo>
                    <a:pt x="2651" y="19888"/>
                    <a:pt x="6319" y="21010"/>
                    <a:pt x="9987" y="21151"/>
                  </a:cubicBezTo>
                  <a:cubicBezTo>
                    <a:pt x="13655" y="21291"/>
                    <a:pt x="17323" y="20449"/>
                    <a:pt x="20991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826000" y="755650"/>
              <a:ext cx="101600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4050" y="3456"/>
                    <a:pt x="8100" y="6912"/>
                    <a:pt x="10125" y="10224"/>
                  </a:cubicBezTo>
                  <a:cubicBezTo>
                    <a:pt x="12150" y="13536"/>
                    <a:pt x="12150" y="16704"/>
                    <a:pt x="11250" y="18720"/>
                  </a:cubicBezTo>
                  <a:cubicBezTo>
                    <a:pt x="10350" y="20736"/>
                    <a:pt x="8550" y="21600"/>
                    <a:pt x="6975" y="21456"/>
                  </a:cubicBezTo>
                  <a:cubicBezTo>
                    <a:pt x="5400" y="21312"/>
                    <a:pt x="4050" y="20160"/>
                    <a:pt x="4275" y="17424"/>
                  </a:cubicBezTo>
                  <a:cubicBezTo>
                    <a:pt x="4500" y="14688"/>
                    <a:pt x="6300" y="10368"/>
                    <a:pt x="9450" y="7200"/>
                  </a:cubicBezTo>
                  <a:cubicBezTo>
                    <a:pt x="12600" y="4032"/>
                    <a:pt x="17100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954221" y="738329"/>
              <a:ext cx="103819" cy="1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74" fill="norm" stroke="1" extrusionOk="0">
                  <a:moveTo>
                    <a:pt x="4935" y="605"/>
                  </a:moveTo>
                  <a:cubicBezTo>
                    <a:pt x="4503" y="5036"/>
                    <a:pt x="4071" y="9466"/>
                    <a:pt x="3207" y="12512"/>
                  </a:cubicBezTo>
                  <a:cubicBezTo>
                    <a:pt x="2343" y="15559"/>
                    <a:pt x="1047" y="17220"/>
                    <a:pt x="399" y="17359"/>
                  </a:cubicBezTo>
                  <a:cubicBezTo>
                    <a:pt x="-249" y="17497"/>
                    <a:pt x="-249" y="16112"/>
                    <a:pt x="1479" y="13205"/>
                  </a:cubicBezTo>
                  <a:cubicBezTo>
                    <a:pt x="3207" y="10297"/>
                    <a:pt x="6663" y="5866"/>
                    <a:pt x="9255" y="3236"/>
                  </a:cubicBezTo>
                  <a:cubicBezTo>
                    <a:pt x="11847" y="605"/>
                    <a:pt x="13575" y="-226"/>
                    <a:pt x="15303" y="51"/>
                  </a:cubicBezTo>
                  <a:cubicBezTo>
                    <a:pt x="17031" y="328"/>
                    <a:pt x="18759" y="1712"/>
                    <a:pt x="19839" y="4620"/>
                  </a:cubicBezTo>
                  <a:cubicBezTo>
                    <a:pt x="20919" y="7528"/>
                    <a:pt x="21351" y="11959"/>
                    <a:pt x="21135" y="14866"/>
                  </a:cubicBezTo>
                  <a:cubicBezTo>
                    <a:pt x="20919" y="17774"/>
                    <a:pt x="20055" y="19159"/>
                    <a:pt x="19407" y="19989"/>
                  </a:cubicBezTo>
                  <a:cubicBezTo>
                    <a:pt x="18759" y="20820"/>
                    <a:pt x="18327" y="21097"/>
                    <a:pt x="1789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231772" y="603250"/>
              <a:ext cx="127628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63" fill="norm" stroke="1" extrusionOk="0">
                  <a:moveTo>
                    <a:pt x="21007" y="820"/>
                  </a:moveTo>
                  <a:cubicBezTo>
                    <a:pt x="19613" y="410"/>
                    <a:pt x="18220" y="0"/>
                    <a:pt x="16652" y="0"/>
                  </a:cubicBezTo>
                  <a:cubicBezTo>
                    <a:pt x="15084" y="0"/>
                    <a:pt x="13342" y="410"/>
                    <a:pt x="10555" y="2597"/>
                  </a:cubicBezTo>
                  <a:cubicBezTo>
                    <a:pt x="7768" y="4785"/>
                    <a:pt x="3936" y="8749"/>
                    <a:pt x="1846" y="11757"/>
                  </a:cubicBezTo>
                  <a:cubicBezTo>
                    <a:pt x="-245" y="14765"/>
                    <a:pt x="-593" y="16815"/>
                    <a:pt x="975" y="18319"/>
                  </a:cubicBezTo>
                  <a:cubicBezTo>
                    <a:pt x="2542" y="19823"/>
                    <a:pt x="6026" y="20780"/>
                    <a:pt x="8639" y="21190"/>
                  </a:cubicBezTo>
                  <a:cubicBezTo>
                    <a:pt x="11252" y="21600"/>
                    <a:pt x="12994" y="21463"/>
                    <a:pt x="1473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397500" y="787400"/>
              <a:ext cx="19050" cy="32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9200" y="4769"/>
                    <a:pt x="16800" y="9538"/>
                    <a:pt x="16800" y="12904"/>
                  </a:cubicBezTo>
                  <a:cubicBezTo>
                    <a:pt x="16800" y="16270"/>
                    <a:pt x="19200" y="18234"/>
                    <a:pt x="19200" y="19566"/>
                  </a:cubicBezTo>
                  <a:cubicBezTo>
                    <a:pt x="19200" y="20899"/>
                    <a:pt x="16800" y="21600"/>
                    <a:pt x="14400" y="21460"/>
                  </a:cubicBezTo>
                  <a:cubicBezTo>
                    <a:pt x="12000" y="21319"/>
                    <a:pt x="9600" y="20338"/>
                    <a:pt x="7200" y="19075"/>
                  </a:cubicBezTo>
                  <a:cubicBezTo>
                    <a:pt x="4800" y="17813"/>
                    <a:pt x="2400" y="16270"/>
                    <a:pt x="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391655" y="708571"/>
              <a:ext cx="121883" cy="24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59" fill="norm" stroke="1" extrusionOk="0">
                  <a:moveTo>
                    <a:pt x="1011" y="21459"/>
                  </a:moveTo>
                  <a:cubicBezTo>
                    <a:pt x="645" y="15687"/>
                    <a:pt x="279" y="9914"/>
                    <a:pt x="96" y="6562"/>
                  </a:cubicBezTo>
                  <a:cubicBezTo>
                    <a:pt x="-87" y="3211"/>
                    <a:pt x="-87" y="2280"/>
                    <a:pt x="828" y="1628"/>
                  </a:cubicBezTo>
                  <a:cubicBezTo>
                    <a:pt x="1744" y="976"/>
                    <a:pt x="3574" y="604"/>
                    <a:pt x="5771" y="325"/>
                  </a:cubicBezTo>
                  <a:cubicBezTo>
                    <a:pt x="7967" y="45"/>
                    <a:pt x="10530" y="-141"/>
                    <a:pt x="12727" y="138"/>
                  </a:cubicBezTo>
                  <a:cubicBezTo>
                    <a:pt x="14923" y="418"/>
                    <a:pt x="16754" y="1162"/>
                    <a:pt x="18401" y="2931"/>
                  </a:cubicBezTo>
                  <a:cubicBezTo>
                    <a:pt x="20049" y="4700"/>
                    <a:pt x="21513" y="7493"/>
                    <a:pt x="20964" y="9914"/>
                  </a:cubicBezTo>
                  <a:cubicBezTo>
                    <a:pt x="20415" y="12335"/>
                    <a:pt x="17852" y="14383"/>
                    <a:pt x="15106" y="15780"/>
                  </a:cubicBezTo>
                  <a:cubicBezTo>
                    <a:pt x="12360" y="17176"/>
                    <a:pt x="9432" y="17921"/>
                    <a:pt x="7784" y="17828"/>
                  </a:cubicBezTo>
                  <a:cubicBezTo>
                    <a:pt x="6137" y="17735"/>
                    <a:pt x="5771" y="16804"/>
                    <a:pt x="6137" y="15687"/>
                  </a:cubicBezTo>
                  <a:cubicBezTo>
                    <a:pt x="6503" y="14569"/>
                    <a:pt x="7601" y="13266"/>
                    <a:pt x="8699" y="11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480050" y="590550"/>
              <a:ext cx="13026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3587" y="0"/>
                  </a:moveTo>
                  <a:cubicBezTo>
                    <a:pt x="15329" y="248"/>
                    <a:pt x="17071" y="497"/>
                    <a:pt x="18639" y="2048"/>
                  </a:cubicBezTo>
                  <a:cubicBezTo>
                    <a:pt x="20206" y="3600"/>
                    <a:pt x="21600" y="6455"/>
                    <a:pt x="21426" y="9310"/>
                  </a:cubicBezTo>
                  <a:cubicBezTo>
                    <a:pt x="21252" y="12166"/>
                    <a:pt x="19510" y="15021"/>
                    <a:pt x="15677" y="17069"/>
                  </a:cubicBezTo>
                  <a:cubicBezTo>
                    <a:pt x="11845" y="19117"/>
                    <a:pt x="5923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48300" y="1219200"/>
              <a:ext cx="444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60"/>
                    <a:pt x="8229" y="8320"/>
                    <a:pt x="11829" y="11920"/>
                  </a:cubicBezTo>
                  <a:cubicBezTo>
                    <a:pt x="15429" y="15520"/>
                    <a:pt x="18514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378875" y="1199019"/>
              <a:ext cx="183725" cy="13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98" fill="norm" stroke="1" extrusionOk="0">
                  <a:moveTo>
                    <a:pt x="4419" y="8877"/>
                  </a:moveTo>
                  <a:cubicBezTo>
                    <a:pt x="3426" y="7910"/>
                    <a:pt x="2433" y="6943"/>
                    <a:pt x="1812" y="7426"/>
                  </a:cubicBezTo>
                  <a:cubicBezTo>
                    <a:pt x="1191" y="7910"/>
                    <a:pt x="943" y="9844"/>
                    <a:pt x="695" y="11778"/>
                  </a:cubicBezTo>
                  <a:cubicBezTo>
                    <a:pt x="447" y="13713"/>
                    <a:pt x="198" y="15647"/>
                    <a:pt x="74" y="17581"/>
                  </a:cubicBezTo>
                  <a:cubicBezTo>
                    <a:pt x="-50" y="19516"/>
                    <a:pt x="-50" y="21450"/>
                    <a:pt x="322" y="21289"/>
                  </a:cubicBezTo>
                  <a:cubicBezTo>
                    <a:pt x="695" y="21128"/>
                    <a:pt x="1440" y="18871"/>
                    <a:pt x="2433" y="15486"/>
                  </a:cubicBezTo>
                  <a:cubicBezTo>
                    <a:pt x="3426" y="12101"/>
                    <a:pt x="4667" y="7587"/>
                    <a:pt x="5784" y="4525"/>
                  </a:cubicBezTo>
                  <a:cubicBezTo>
                    <a:pt x="6902" y="1462"/>
                    <a:pt x="7895" y="-150"/>
                    <a:pt x="9012" y="11"/>
                  </a:cubicBezTo>
                  <a:cubicBezTo>
                    <a:pt x="10129" y="172"/>
                    <a:pt x="11371" y="2107"/>
                    <a:pt x="13481" y="5331"/>
                  </a:cubicBezTo>
                  <a:cubicBezTo>
                    <a:pt x="15591" y="8554"/>
                    <a:pt x="18571" y="13068"/>
                    <a:pt x="2155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545666" y="1612899"/>
              <a:ext cx="188384" cy="15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485" y="0"/>
                  </a:moveTo>
                  <a:cubicBezTo>
                    <a:pt x="243" y="6000"/>
                    <a:pt x="0" y="12000"/>
                    <a:pt x="0" y="15750"/>
                  </a:cubicBezTo>
                  <a:cubicBezTo>
                    <a:pt x="0" y="19500"/>
                    <a:pt x="243" y="21000"/>
                    <a:pt x="849" y="21300"/>
                  </a:cubicBezTo>
                  <a:cubicBezTo>
                    <a:pt x="1456" y="21600"/>
                    <a:pt x="2427" y="20700"/>
                    <a:pt x="3519" y="18750"/>
                  </a:cubicBezTo>
                  <a:cubicBezTo>
                    <a:pt x="4611" y="16800"/>
                    <a:pt x="5825" y="13800"/>
                    <a:pt x="6674" y="11550"/>
                  </a:cubicBezTo>
                  <a:cubicBezTo>
                    <a:pt x="7524" y="9300"/>
                    <a:pt x="8009" y="7800"/>
                    <a:pt x="8252" y="7800"/>
                  </a:cubicBezTo>
                  <a:cubicBezTo>
                    <a:pt x="8494" y="7800"/>
                    <a:pt x="8494" y="9300"/>
                    <a:pt x="8616" y="10950"/>
                  </a:cubicBezTo>
                  <a:cubicBezTo>
                    <a:pt x="8737" y="12600"/>
                    <a:pt x="8980" y="14400"/>
                    <a:pt x="9708" y="15000"/>
                  </a:cubicBezTo>
                  <a:cubicBezTo>
                    <a:pt x="10436" y="15600"/>
                    <a:pt x="11649" y="15000"/>
                    <a:pt x="12620" y="14100"/>
                  </a:cubicBezTo>
                  <a:cubicBezTo>
                    <a:pt x="13591" y="13200"/>
                    <a:pt x="14319" y="12000"/>
                    <a:pt x="14926" y="10650"/>
                  </a:cubicBezTo>
                  <a:cubicBezTo>
                    <a:pt x="15533" y="9300"/>
                    <a:pt x="16018" y="7800"/>
                    <a:pt x="16139" y="7800"/>
                  </a:cubicBezTo>
                  <a:cubicBezTo>
                    <a:pt x="16261" y="7800"/>
                    <a:pt x="16018" y="9300"/>
                    <a:pt x="15775" y="10800"/>
                  </a:cubicBezTo>
                  <a:cubicBezTo>
                    <a:pt x="15533" y="12300"/>
                    <a:pt x="15290" y="13800"/>
                    <a:pt x="15290" y="13800"/>
                  </a:cubicBezTo>
                  <a:cubicBezTo>
                    <a:pt x="15290" y="13800"/>
                    <a:pt x="15533" y="12300"/>
                    <a:pt x="15897" y="10800"/>
                  </a:cubicBezTo>
                  <a:cubicBezTo>
                    <a:pt x="16261" y="9300"/>
                    <a:pt x="16746" y="7800"/>
                    <a:pt x="17474" y="6150"/>
                  </a:cubicBezTo>
                  <a:cubicBezTo>
                    <a:pt x="18202" y="4500"/>
                    <a:pt x="19173" y="2700"/>
                    <a:pt x="19901" y="2700"/>
                  </a:cubicBezTo>
                  <a:cubicBezTo>
                    <a:pt x="20629" y="2700"/>
                    <a:pt x="21115" y="4500"/>
                    <a:pt x="21357" y="6900"/>
                  </a:cubicBezTo>
                  <a:cubicBezTo>
                    <a:pt x="21600" y="9300"/>
                    <a:pt x="21600" y="12300"/>
                    <a:pt x="2160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781939" y="1466850"/>
              <a:ext cx="8546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43" fill="norm" stroke="1" extrusionOk="0">
                  <a:moveTo>
                    <a:pt x="7047" y="0"/>
                  </a:moveTo>
                  <a:cubicBezTo>
                    <a:pt x="7573" y="4283"/>
                    <a:pt x="8100" y="8566"/>
                    <a:pt x="7837" y="11545"/>
                  </a:cubicBezTo>
                  <a:cubicBezTo>
                    <a:pt x="7573" y="14524"/>
                    <a:pt x="6520" y="16200"/>
                    <a:pt x="5730" y="17503"/>
                  </a:cubicBezTo>
                  <a:cubicBezTo>
                    <a:pt x="4939" y="18807"/>
                    <a:pt x="4412" y="19738"/>
                    <a:pt x="3359" y="19831"/>
                  </a:cubicBezTo>
                  <a:cubicBezTo>
                    <a:pt x="2305" y="19924"/>
                    <a:pt x="725" y="19179"/>
                    <a:pt x="198" y="17690"/>
                  </a:cubicBezTo>
                  <a:cubicBezTo>
                    <a:pt x="-329" y="16200"/>
                    <a:pt x="198" y="13966"/>
                    <a:pt x="1778" y="12010"/>
                  </a:cubicBezTo>
                  <a:cubicBezTo>
                    <a:pt x="3359" y="10055"/>
                    <a:pt x="5993" y="8379"/>
                    <a:pt x="8100" y="7914"/>
                  </a:cubicBezTo>
                  <a:cubicBezTo>
                    <a:pt x="10208" y="7448"/>
                    <a:pt x="11788" y="8193"/>
                    <a:pt x="12578" y="9031"/>
                  </a:cubicBezTo>
                  <a:cubicBezTo>
                    <a:pt x="13369" y="9869"/>
                    <a:pt x="13369" y="10800"/>
                    <a:pt x="13369" y="11731"/>
                  </a:cubicBezTo>
                  <a:cubicBezTo>
                    <a:pt x="13369" y="12662"/>
                    <a:pt x="13369" y="13593"/>
                    <a:pt x="12578" y="14524"/>
                  </a:cubicBezTo>
                  <a:cubicBezTo>
                    <a:pt x="11788" y="15455"/>
                    <a:pt x="10208" y="16386"/>
                    <a:pt x="8100" y="17131"/>
                  </a:cubicBezTo>
                  <a:cubicBezTo>
                    <a:pt x="5993" y="17876"/>
                    <a:pt x="3359" y="18434"/>
                    <a:pt x="4149" y="19179"/>
                  </a:cubicBezTo>
                  <a:cubicBezTo>
                    <a:pt x="4939" y="19924"/>
                    <a:pt x="9154" y="20855"/>
                    <a:pt x="12578" y="21228"/>
                  </a:cubicBezTo>
                  <a:cubicBezTo>
                    <a:pt x="16003" y="21600"/>
                    <a:pt x="18637" y="21414"/>
                    <a:pt x="2127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880741" y="1587500"/>
              <a:ext cx="75559" cy="10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09" fill="norm" stroke="1" extrusionOk="0">
                  <a:moveTo>
                    <a:pt x="8818" y="0"/>
                  </a:moveTo>
                  <a:cubicBezTo>
                    <a:pt x="7018" y="4320"/>
                    <a:pt x="5218" y="8640"/>
                    <a:pt x="3718" y="12744"/>
                  </a:cubicBezTo>
                  <a:cubicBezTo>
                    <a:pt x="2218" y="16848"/>
                    <a:pt x="1018" y="20736"/>
                    <a:pt x="418" y="21168"/>
                  </a:cubicBezTo>
                  <a:cubicBezTo>
                    <a:pt x="-182" y="21600"/>
                    <a:pt x="-182" y="18576"/>
                    <a:pt x="718" y="15768"/>
                  </a:cubicBezTo>
                  <a:cubicBezTo>
                    <a:pt x="1618" y="12960"/>
                    <a:pt x="3418" y="10368"/>
                    <a:pt x="5218" y="8208"/>
                  </a:cubicBezTo>
                  <a:cubicBezTo>
                    <a:pt x="7018" y="6048"/>
                    <a:pt x="8818" y="4320"/>
                    <a:pt x="11218" y="3888"/>
                  </a:cubicBezTo>
                  <a:cubicBezTo>
                    <a:pt x="13618" y="3456"/>
                    <a:pt x="16618" y="4320"/>
                    <a:pt x="18418" y="7344"/>
                  </a:cubicBezTo>
                  <a:cubicBezTo>
                    <a:pt x="20218" y="10368"/>
                    <a:pt x="20818" y="15552"/>
                    <a:pt x="2141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994870" y="1619249"/>
              <a:ext cx="45200" cy="8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59" fill="norm" stroke="1" extrusionOk="0">
                  <a:moveTo>
                    <a:pt x="11564" y="0"/>
                  </a:moveTo>
                  <a:cubicBezTo>
                    <a:pt x="7637" y="2160"/>
                    <a:pt x="3709" y="4320"/>
                    <a:pt x="1746" y="6750"/>
                  </a:cubicBezTo>
                  <a:cubicBezTo>
                    <a:pt x="-218" y="9180"/>
                    <a:pt x="-218" y="11880"/>
                    <a:pt x="273" y="14580"/>
                  </a:cubicBezTo>
                  <a:cubicBezTo>
                    <a:pt x="764" y="17280"/>
                    <a:pt x="1746" y="19980"/>
                    <a:pt x="4691" y="20790"/>
                  </a:cubicBezTo>
                  <a:cubicBezTo>
                    <a:pt x="7637" y="21600"/>
                    <a:pt x="12546" y="20520"/>
                    <a:pt x="15982" y="18360"/>
                  </a:cubicBezTo>
                  <a:cubicBezTo>
                    <a:pt x="19418" y="16200"/>
                    <a:pt x="21382" y="12960"/>
                    <a:pt x="20891" y="10260"/>
                  </a:cubicBezTo>
                  <a:cubicBezTo>
                    <a:pt x="20400" y="7560"/>
                    <a:pt x="17455" y="5400"/>
                    <a:pt x="14509" y="4860"/>
                  </a:cubicBezTo>
                  <a:cubicBezTo>
                    <a:pt x="11564" y="4320"/>
                    <a:pt x="8618" y="5400"/>
                    <a:pt x="567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057336" y="1625600"/>
              <a:ext cx="140264" cy="9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39" fill="norm" stroke="1" extrusionOk="0">
                  <a:moveTo>
                    <a:pt x="1053" y="0"/>
                  </a:moveTo>
                  <a:cubicBezTo>
                    <a:pt x="408" y="4696"/>
                    <a:pt x="-237" y="9391"/>
                    <a:pt x="85" y="13148"/>
                  </a:cubicBezTo>
                  <a:cubicBezTo>
                    <a:pt x="408" y="16904"/>
                    <a:pt x="1697" y="19722"/>
                    <a:pt x="3148" y="20661"/>
                  </a:cubicBezTo>
                  <a:cubicBezTo>
                    <a:pt x="4599" y="21600"/>
                    <a:pt x="6211" y="20661"/>
                    <a:pt x="7500" y="19252"/>
                  </a:cubicBezTo>
                  <a:cubicBezTo>
                    <a:pt x="8790" y="17843"/>
                    <a:pt x="9757" y="15965"/>
                    <a:pt x="10563" y="13617"/>
                  </a:cubicBezTo>
                  <a:cubicBezTo>
                    <a:pt x="11369" y="11270"/>
                    <a:pt x="12014" y="8452"/>
                    <a:pt x="12175" y="8217"/>
                  </a:cubicBezTo>
                  <a:cubicBezTo>
                    <a:pt x="12336" y="7983"/>
                    <a:pt x="12014" y="10330"/>
                    <a:pt x="11691" y="12678"/>
                  </a:cubicBezTo>
                  <a:cubicBezTo>
                    <a:pt x="11369" y="15026"/>
                    <a:pt x="11047" y="17374"/>
                    <a:pt x="11691" y="18783"/>
                  </a:cubicBezTo>
                  <a:cubicBezTo>
                    <a:pt x="12336" y="20191"/>
                    <a:pt x="13948" y="20661"/>
                    <a:pt x="15238" y="19722"/>
                  </a:cubicBezTo>
                  <a:cubicBezTo>
                    <a:pt x="16527" y="18783"/>
                    <a:pt x="17494" y="16435"/>
                    <a:pt x="18462" y="13383"/>
                  </a:cubicBezTo>
                  <a:cubicBezTo>
                    <a:pt x="19429" y="10330"/>
                    <a:pt x="20396" y="6574"/>
                    <a:pt x="21363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198105" y="1636347"/>
              <a:ext cx="67229" cy="10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55" fill="norm" stroke="1" extrusionOk="0">
                  <a:moveTo>
                    <a:pt x="3889" y="1629"/>
                  </a:moveTo>
                  <a:cubicBezTo>
                    <a:pt x="3214" y="5783"/>
                    <a:pt x="2539" y="9937"/>
                    <a:pt x="1864" y="13675"/>
                  </a:cubicBezTo>
                  <a:cubicBezTo>
                    <a:pt x="1189" y="17414"/>
                    <a:pt x="514" y="20737"/>
                    <a:pt x="176" y="20944"/>
                  </a:cubicBezTo>
                  <a:cubicBezTo>
                    <a:pt x="-161" y="21152"/>
                    <a:pt x="-161" y="18244"/>
                    <a:pt x="1526" y="14298"/>
                  </a:cubicBezTo>
                  <a:cubicBezTo>
                    <a:pt x="3214" y="10352"/>
                    <a:pt x="6589" y="5367"/>
                    <a:pt x="9964" y="2667"/>
                  </a:cubicBezTo>
                  <a:cubicBezTo>
                    <a:pt x="13339" y="-33"/>
                    <a:pt x="16714" y="-448"/>
                    <a:pt x="18739" y="383"/>
                  </a:cubicBezTo>
                  <a:cubicBezTo>
                    <a:pt x="20764" y="1214"/>
                    <a:pt x="21439" y="3290"/>
                    <a:pt x="21439" y="6614"/>
                  </a:cubicBezTo>
                  <a:cubicBezTo>
                    <a:pt x="21439" y="9937"/>
                    <a:pt x="20764" y="14506"/>
                    <a:pt x="20089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305549" y="172719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693667" y="594254"/>
              <a:ext cx="191144" cy="56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1" fill="norm" stroke="1" extrusionOk="0">
                  <a:moveTo>
                    <a:pt x="5915" y="6317"/>
                  </a:moveTo>
                  <a:cubicBezTo>
                    <a:pt x="4741" y="7752"/>
                    <a:pt x="3568" y="9186"/>
                    <a:pt x="2981" y="11060"/>
                  </a:cubicBezTo>
                  <a:cubicBezTo>
                    <a:pt x="2394" y="12933"/>
                    <a:pt x="2394" y="15244"/>
                    <a:pt x="2276" y="16918"/>
                  </a:cubicBezTo>
                  <a:cubicBezTo>
                    <a:pt x="2159" y="18592"/>
                    <a:pt x="1924" y="19628"/>
                    <a:pt x="1572" y="20345"/>
                  </a:cubicBezTo>
                  <a:cubicBezTo>
                    <a:pt x="1220" y="21062"/>
                    <a:pt x="750" y="21461"/>
                    <a:pt x="515" y="21461"/>
                  </a:cubicBezTo>
                  <a:cubicBezTo>
                    <a:pt x="281" y="21461"/>
                    <a:pt x="281" y="21062"/>
                    <a:pt x="163" y="19269"/>
                  </a:cubicBezTo>
                  <a:cubicBezTo>
                    <a:pt x="46" y="17476"/>
                    <a:pt x="-189" y="14288"/>
                    <a:pt x="281" y="11378"/>
                  </a:cubicBezTo>
                  <a:cubicBezTo>
                    <a:pt x="750" y="8469"/>
                    <a:pt x="1924" y="5839"/>
                    <a:pt x="3802" y="3966"/>
                  </a:cubicBezTo>
                  <a:cubicBezTo>
                    <a:pt x="5681" y="2093"/>
                    <a:pt x="8263" y="977"/>
                    <a:pt x="10611" y="419"/>
                  </a:cubicBezTo>
                  <a:cubicBezTo>
                    <a:pt x="12959" y="-139"/>
                    <a:pt x="15072" y="-139"/>
                    <a:pt x="17068" y="419"/>
                  </a:cubicBezTo>
                  <a:cubicBezTo>
                    <a:pt x="19063" y="977"/>
                    <a:pt x="20941" y="2093"/>
                    <a:pt x="21176" y="3408"/>
                  </a:cubicBezTo>
                  <a:cubicBezTo>
                    <a:pt x="21411" y="4723"/>
                    <a:pt x="20002" y="6237"/>
                    <a:pt x="16950" y="7353"/>
                  </a:cubicBezTo>
                  <a:cubicBezTo>
                    <a:pt x="13898" y="8469"/>
                    <a:pt x="9202" y="9186"/>
                    <a:pt x="6268" y="9505"/>
                  </a:cubicBezTo>
                  <a:cubicBezTo>
                    <a:pt x="3333" y="9824"/>
                    <a:pt x="2159" y="9744"/>
                    <a:pt x="1454" y="9505"/>
                  </a:cubicBezTo>
                  <a:cubicBezTo>
                    <a:pt x="750" y="9266"/>
                    <a:pt x="515" y="8868"/>
                    <a:pt x="750" y="8429"/>
                  </a:cubicBezTo>
                  <a:cubicBezTo>
                    <a:pt x="985" y="7991"/>
                    <a:pt x="1689" y="7513"/>
                    <a:pt x="2394" y="7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713815" y="328119"/>
              <a:ext cx="128435" cy="15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03" fill="norm" stroke="1" extrusionOk="0">
                  <a:moveTo>
                    <a:pt x="11733" y="4665"/>
                  </a:moveTo>
                  <a:cubicBezTo>
                    <a:pt x="9991" y="7584"/>
                    <a:pt x="8249" y="10503"/>
                    <a:pt x="6333" y="13422"/>
                  </a:cubicBezTo>
                  <a:cubicBezTo>
                    <a:pt x="4416" y="16341"/>
                    <a:pt x="2326" y="19260"/>
                    <a:pt x="1107" y="19844"/>
                  </a:cubicBezTo>
                  <a:cubicBezTo>
                    <a:pt x="-113" y="20427"/>
                    <a:pt x="-461" y="18676"/>
                    <a:pt x="758" y="15465"/>
                  </a:cubicBezTo>
                  <a:cubicBezTo>
                    <a:pt x="1978" y="12254"/>
                    <a:pt x="4765" y="7584"/>
                    <a:pt x="6855" y="4811"/>
                  </a:cubicBezTo>
                  <a:cubicBezTo>
                    <a:pt x="8945" y="2038"/>
                    <a:pt x="10339" y="1162"/>
                    <a:pt x="11907" y="579"/>
                  </a:cubicBezTo>
                  <a:cubicBezTo>
                    <a:pt x="13474" y="-5"/>
                    <a:pt x="15216" y="-297"/>
                    <a:pt x="16436" y="433"/>
                  </a:cubicBezTo>
                  <a:cubicBezTo>
                    <a:pt x="17655" y="1162"/>
                    <a:pt x="18352" y="2914"/>
                    <a:pt x="19049" y="6562"/>
                  </a:cubicBezTo>
                  <a:cubicBezTo>
                    <a:pt x="19745" y="10211"/>
                    <a:pt x="20442" y="15757"/>
                    <a:pt x="21139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842250" y="884384"/>
              <a:ext cx="139700" cy="15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8525"/>
                  </a:moveTo>
                  <a:cubicBezTo>
                    <a:pt x="0" y="19946"/>
                    <a:pt x="0" y="21367"/>
                    <a:pt x="327" y="21225"/>
                  </a:cubicBezTo>
                  <a:cubicBezTo>
                    <a:pt x="655" y="21083"/>
                    <a:pt x="1309" y="19378"/>
                    <a:pt x="2291" y="15825"/>
                  </a:cubicBezTo>
                  <a:cubicBezTo>
                    <a:pt x="3273" y="12272"/>
                    <a:pt x="4582" y="6872"/>
                    <a:pt x="5891" y="3746"/>
                  </a:cubicBezTo>
                  <a:cubicBezTo>
                    <a:pt x="7200" y="620"/>
                    <a:pt x="8509" y="-233"/>
                    <a:pt x="9164" y="51"/>
                  </a:cubicBezTo>
                  <a:cubicBezTo>
                    <a:pt x="9818" y="335"/>
                    <a:pt x="9818" y="1756"/>
                    <a:pt x="9818" y="3178"/>
                  </a:cubicBezTo>
                  <a:cubicBezTo>
                    <a:pt x="9818" y="4599"/>
                    <a:pt x="9818" y="6020"/>
                    <a:pt x="10636" y="6588"/>
                  </a:cubicBezTo>
                  <a:cubicBezTo>
                    <a:pt x="11455" y="7156"/>
                    <a:pt x="13091" y="6872"/>
                    <a:pt x="14400" y="6020"/>
                  </a:cubicBezTo>
                  <a:cubicBezTo>
                    <a:pt x="15709" y="5167"/>
                    <a:pt x="16691" y="3746"/>
                    <a:pt x="17836" y="2609"/>
                  </a:cubicBezTo>
                  <a:cubicBezTo>
                    <a:pt x="18982" y="1472"/>
                    <a:pt x="20291" y="620"/>
                    <a:pt x="20945" y="904"/>
                  </a:cubicBezTo>
                  <a:cubicBezTo>
                    <a:pt x="21600" y="1188"/>
                    <a:pt x="21600" y="2609"/>
                    <a:pt x="21600" y="4741"/>
                  </a:cubicBezTo>
                  <a:cubicBezTo>
                    <a:pt x="21600" y="6872"/>
                    <a:pt x="21600" y="9714"/>
                    <a:pt x="21109" y="12699"/>
                  </a:cubicBezTo>
                  <a:cubicBezTo>
                    <a:pt x="20618" y="15683"/>
                    <a:pt x="19636" y="18809"/>
                    <a:pt x="19636" y="19235"/>
                  </a:cubicBezTo>
                  <a:cubicBezTo>
                    <a:pt x="19636" y="19662"/>
                    <a:pt x="20618" y="17388"/>
                    <a:pt x="21600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019774" y="876300"/>
              <a:ext cx="95527" cy="15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00" fill="norm" stroke="1" extrusionOk="0">
                  <a:moveTo>
                    <a:pt x="7105" y="0"/>
                  </a:moveTo>
                  <a:cubicBezTo>
                    <a:pt x="6635" y="2959"/>
                    <a:pt x="6166" y="5918"/>
                    <a:pt x="5696" y="8137"/>
                  </a:cubicBezTo>
                  <a:cubicBezTo>
                    <a:pt x="5227" y="10356"/>
                    <a:pt x="4757" y="11836"/>
                    <a:pt x="3349" y="14055"/>
                  </a:cubicBezTo>
                  <a:cubicBezTo>
                    <a:pt x="1940" y="16274"/>
                    <a:pt x="-408" y="19233"/>
                    <a:pt x="62" y="20416"/>
                  </a:cubicBezTo>
                  <a:cubicBezTo>
                    <a:pt x="531" y="21600"/>
                    <a:pt x="3818" y="21008"/>
                    <a:pt x="7809" y="20416"/>
                  </a:cubicBezTo>
                  <a:cubicBezTo>
                    <a:pt x="11801" y="19825"/>
                    <a:pt x="16496" y="19233"/>
                    <a:pt x="21192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159750" y="889995"/>
              <a:ext cx="101600" cy="17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18900" y="642"/>
                  </a:moveTo>
                  <a:cubicBezTo>
                    <a:pt x="16650" y="134"/>
                    <a:pt x="14400" y="-374"/>
                    <a:pt x="11250" y="388"/>
                  </a:cubicBezTo>
                  <a:cubicBezTo>
                    <a:pt x="8100" y="1151"/>
                    <a:pt x="4050" y="3184"/>
                    <a:pt x="2025" y="6233"/>
                  </a:cubicBezTo>
                  <a:cubicBezTo>
                    <a:pt x="0" y="9282"/>
                    <a:pt x="0" y="13348"/>
                    <a:pt x="0" y="16017"/>
                  </a:cubicBezTo>
                  <a:cubicBezTo>
                    <a:pt x="0" y="18685"/>
                    <a:pt x="0" y="19955"/>
                    <a:pt x="1125" y="20591"/>
                  </a:cubicBezTo>
                  <a:cubicBezTo>
                    <a:pt x="2250" y="21226"/>
                    <a:pt x="4500" y="21226"/>
                    <a:pt x="8100" y="20337"/>
                  </a:cubicBezTo>
                  <a:cubicBezTo>
                    <a:pt x="11700" y="19447"/>
                    <a:pt x="16650" y="17668"/>
                    <a:pt x="21600" y="1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178800" y="9715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515349" y="432797"/>
              <a:ext cx="126505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35" fill="norm" stroke="1" extrusionOk="0">
                  <a:moveTo>
                    <a:pt x="0" y="4504"/>
                  </a:moveTo>
                  <a:cubicBezTo>
                    <a:pt x="0" y="3673"/>
                    <a:pt x="0" y="2843"/>
                    <a:pt x="2479" y="1943"/>
                  </a:cubicBezTo>
                  <a:cubicBezTo>
                    <a:pt x="4957" y="1043"/>
                    <a:pt x="9915" y="73"/>
                    <a:pt x="13810" y="4"/>
                  </a:cubicBezTo>
                  <a:cubicBezTo>
                    <a:pt x="17705" y="-65"/>
                    <a:pt x="20538" y="766"/>
                    <a:pt x="21069" y="2289"/>
                  </a:cubicBezTo>
                  <a:cubicBezTo>
                    <a:pt x="21600" y="3812"/>
                    <a:pt x="19830" y="6027"/>
                    <a:pt x="16997" y="8381"/>
                  </a:cubicBezTo>
                  <a:cubicBezTo>
                    <a:pt x="14164" y="10735"/>
                    <a:pt x="10269" y="13227"/>
                    <a:pt x="8144" y="14820"/>
                  </a:cubicBezTo>
                  <a:cubicBezTo>
                    <a:pt x="6020" y="16412"/>
                    <a:pt x="5666" y="17104"/>
                    <a:pt x="6551" y="17727"/>
                  </a:cubicBezTo>
                  <a:cubicBezTo>
                    <a:pt x="7436" y="18350"/>
                    <a:pt x="9561" y="18904"/>
                    <a:pt x="10977" y="19527"/>
                  </a:cubicBezTo>
                  <a:cubicBezTo>
                    <a:pt x="12393" y="20150"/>
                    <a:pt x="13102" y="20843"/>
                    <a:pt x="1381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548042" y="876300"/>
              <a:ext cx="18109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532" fill="norm" stroke="1" extrusionOk="0">
                  <a:moveTo>
                    <a:pt x="20532" y="7200"/>
                  </a:moveTo>
                  <a:cubicBezTo>
                    <a:pt x="10932" y="14400"/>
                    <a:pt x="1332" y="21600"/>
                    <a:pt x="132" y="20400"/>
                  </a:cubicBezTo>
                  <a:cubicBezTo>
                    <a:pt x="-1068" y="19200"/>
                    <a:pt x="6132" y="9600"/>
                    <a:pt x="13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435100" y="2721255"/>
              <a:ext cx="260350" cy="55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812"/>
                  </a:moveTo>
                  <a:cubicBezTo>
                    <a:pt x="878" y="2975"/>
                    <a:pt x="1756" y="3139"/>
                    <a:pt x="3161" y="2934"/>
                  </a:cubicBezTo>
                  <a:cubicBezTo>
                    <a:pt x="4566" y="2730"/>
                    <a:pt x="6498" y="2157"/>
                    <a:pt x="7639" y="1625"/>
                  </a:cubicBezTo>
                  <a:cubicBezTo>
                    <a:pt x="8780" y="1093"/>
                    <a:pt x="9132" y="603"/>
                    <a:pt x="8868" y="316"/>
                  </a:cubicBezTo>
                  <a:cubicBezTo>
                    <a:pt x="8605" y="30"/>
                    <a:pt x="7727" y="-52"/>
                    <a:pt x="6937" y="30"/>
                  </a:cubicBezTo>
                  <a:cubicBezTo>
                    <a:pt x="6146" y="112"/>
                    <a:pt x="5444" y="357"/>
                    <a:pt x="4917" y="930"/>
                  </a:cubicBezTo>
                  <a:cubicBezTo>
                    <a:pt x="4390" y="1503"/>
                    <a:pt x="4039" y="2403"/>
                    <a:pt x="4390" y="3834"/>
                  </a:cubicBezTo>
                  <a:cubicBezTo>
                    <a:pt x="4741" y="5266"/>
                    <a:pt x="5795" y="7230"/>
                    <a:pt x="6673" y="9234"/>
                  </a:cubicBezTo>
                  <a:cubicBezTo>
                    <a:pt x="7551" y="11239"/>
                    <a:pt x="8254" y="13284"/>
                    <a:pt x="8254" y="15125"/>
                  </a:cubicBezTo>
                  <a:cubicBezTo>
                    <a:pt x="8254" y="16966"/>
                    <a:pt x="7551" y="18603"/>
                    <a:pt x="6937" y="19584"/>
                  </a:cubicBezTo>
                  <a:cubicBezTo>
                    <a:pt x="6322" y="20566"/>
                    <a:pt x="5795" y="20893"/>
                    <a:pt x="5093" y="21139"/>
                  </a:cubicBezTo>
                  <a:cubicBezTo>
                    <a:pt x="4390" y="21384"/>
                    <a:pt x="3512" y="21548"/>
                    <a:pt x="2810" y="21466"/>
                  </a:cubicBezTo>
                  <a:cubicBezTo>
                    <a:pt x="2107" y="21384"/>
                    <a:pt x="1580" y="21057"/>
                    <a:pt x="1229" y="20689"/>
                  </a:cubicBezTo>
                  <a:cubicBezTo>
                    <a:pt x="878" y="20321"/>
                    <a:pt x="702" y="19912"/>
                    <a:pt x="1054" y="19625"/>
                  </a:cubicBezTo>
                  <a:cubicBezTo>
                    <a:pt x="1405" y="19339"/>
                    <a:pt x="2283" y="19175"/>
                    <a:pt x="5005" y="19462"/>
                  </a:cubicBezTo>
                  <a:cubicBezTo>
                    <a:pt x="7727" y="19748"/>
                    <a:pt x="12293" y="20484"/>
                    <a:pt x="15366" y="20812"/>
                  </a:cubicBezTo>
                  <a:cubicBezTo>
                    <a:pt x="18439" y="21139"/>
                    <a:pt x="20020" y="21057"/>
                    <a:pt x="2160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831092" y="2678056"/>
              <a:ext cx="162809" cy="59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1" fill="norm" stroke="1" extrusionOk="0">
                  <a:moveTo>
                    <a:pt x="20469" y="2560"/>
                  </a:moveTo>
                  <a:cubicBezTo>
                    <a:pt x="20469" y="2181"/>
                    <a:pt x="20469" y="1802"/>
                    <a:pt x="20192" y="1385"/>
                  </a:cubicBezTo>
                  <a:cubicBezTo>
                    <a:pt x="19915" y="968"/>
                    <a:pt x="19362" y="513"/>
                    <a:pt x="18392" y="248"/>
                  </a:cubicBezTo>
                  <a:cubicBezTo>
                    <a:pt x="17423" y="-17"/>
                    <a:pt x="16038" y="-93"/>
                    <a:pt x="14377" y="134"/>
                  </a:cubicBezTo>
                  <a:cubicBezTo>
                    <a:pt x="12715" y="362"/>
                    <a:pt x="10777" y="892"/>
                    <a:pt x="8285" y="2484"/>
                  </a:cubicBezTo>
                  <a:cubicBezTo>
                    <a:pt x="5792" y="4075"/>
                    <a:pt x="2746" y="6728"/>
                    <a:pt x="1223" y="9229"/>
                  </a:cubicBezTo>
                  <a:cubicBezTo>
                    <a:pt x="-300" y="11730"/>
                    <a:pt x="-300" y="14080"/>
                    <a:pt x="669" y="15974"/>
                  </a:cubicBezTo>
                  <a:cubicBezTo>
                    <a:pt x="1638" y="17869"/>
                    <a:pt x="3577" y="19309"/>
                    <a:pt x="5792" y="20219"/>
                  </a:cubicBezTo>
                  <a:cubicBezTo>
                    <a:pt x="8008" y="21128"/>
                    <a:pt x="10500" y="21507"/>
                    <a:pt x="13131" y="21431"/>
                  </a:cubicBezTo>
                  <a:cubicBezTo>
                    <a:pt x="15762" y="21355"/>
                    <a:pt x="18531" y="20825"/>
                    <a:pt x="21300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084916" y="2877360"/>
              <a:ext cx="155542" cy="6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13" fill="norm" stroke="1" extrusionOk="0">
                  <a:moveTo>
                    <a:pt x="1440" y="4434"/>
                  </a:moveTo>
                  <a:cubicBezTo>
                    <a:pt x="2304" y="6842"/>
                    <a:pt x="3168" y="9250"/>
                    <a:pt x="3600" y="11871"/>
                  </a:cubicBezTo>
                  <a:cubicBezTo>
                    <a:pt x="4032" y="14491"/>
                    <a:pt x="4032" y="17324"/>
                    <a:pt x="3744" y="19023"/>
                  </a:cubicBezTo>
                  <a:cubicBezTo>
                    <a:pt x="3456" y="20723"/>
                    <a:pt x="2880" y="21290"/>
                    <a:pt x="2592" y="21396"/>
                  </a:cubicBezTo>
                  <a:cubicBezTo>
                    <a:pt x="2304" y="21502"/>
                    <a:pt x="2304" y="21148"/>
                    <a:pt x="2016" y="19802"/>
                  </a:cubicBezTo>
                  <a:cubicBezTo>
                    <a:pt x="1728" y="18457"/>
                    <a:pt x="1152" y="16120"/>
                    <a:pt x="720" y="13535"/>
                  </a:cubicBezTo>
                  <a:cubicBezTo>
                    <a:pt x="288" y="10950"/>
                    <a:pt x="0" y="8117"/>
                    <a:pt x="0" y="6028"/>
                  </a:cubicBezTo>
                  <a:cubicBezTo>
                    <a:pt x="0" y="3939"/>
                    <a:pt x="288" y="2593"/>
                    <a:pt x="864" y="1743"/>
                  </a:cubicBezTo>
                  <a:cubicBezTo>
                    <a:pt x="1440" y="893"/>
                    <a:pt x="2304" y="539"/>
                    <a:pt x="3456" y="292"/>
                  </a:cubicBezTo>
                  <a:cubicBezTo>
                    <a:pt x="4608" y="44"/>
                    <a:pt x="6048" y="-98"/>
                    <a:pt x="8064" y="79"/>
                  </a:cubicBezTo>
                  <a:cubicBezTo>
                    <a:pt x="10080" y="256"/>
                    <a:pt x="12672" y="752"/>
                    <a:pt x="15120" y="1672"/>
                  </a:cubicBezTo>
                  <a:cubicBezTo>
                    <a:pt x="17568" y="2593"/>
                    <a:pt x="19872" y="3939"/>
                    <a:pt x="20736" y="5072"/>
                  </a:cubicBezTo>
                  <a:cubicBezTo>
                    <a:pt x="21600" y="6205"/>
                    <a:pt x="21024" y="7126"/>
                    <a:pt x="20160" y="7798"/>
                  </a:cubicBezTo>
                  <a:cubicBezTo>
                    <a:pt x="19296" y="8471"/>
                    <a:pt x="18144" y="8896"/>
                    <a:pt x="16704" y="9179"/>
                  </a:cubicBezTo>
                  <a:cubicBezTo>
                    <a:pt x="15264" y="9463"/>
                    <a:pt x="13536" y="9604"/>
                    <a:pt x="11952" y="9640"/>
                  </a:cubicBezTo>
                  <a:cubicBezTo>
                    <a:pt x="10368" y="9675"/>
                    <a:pt x="8928" y="9604"/>
                    <a:pt x="8208" y="9250"/>
                  </a:cubicBezTo>
                  <a:cubicBezTo>
                    <a:pt x="7488" y="8896"/>
                    <a:pt x="7488" y="8259"/>
                    <a:pt x="7488" y="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343150" y="2703104"/>
              <a:ext cx="117743" cy="49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02" fill="norm" stroke="1" extrusionOk="0">
                  <a:moveTo>
                    <a:pt x="0" y="87"/>
                  </a:moveTo>
                  <a:cubicBezTo>
                    <a:pt x="1895" y="-5"/>
                    <a:pt x="3789" y="-98"/>
                    <a:pt x="6253" y="226"/>
                  </a:cubicBezTo>
                  <a:cubicBezTo>
                    <a:pt x="8716" y="551"/>
                    <a:pt x="11747" y="1293"/>
                    <a:pt x="14589" y="2915"/>
                  </a:cubicBezTo>
                  <a:cubicBezTo>
                    <a:pt x="17432" y="4537"/>
                    <a:pt x="20084" y="7040"/>
                    <a:pt x="20842" y="9636"/>
                  </a:cubicBezTo>
                  <a:cubicBezTo>
                    <a:pt x="21600" y="12232"/>
                    <a:pt x="20463" y="14920"/>
                    <a:pt x="18568" y="16774"/>
                  </a:cubicBezTo>
                  <a:cubicBezTo>
                    <a:pt x="16674" y="18628"/>
                    <a:pt x="14021" y="19648"/>
                    <a:pt x="10989" y="20297"/>
                  </a:cubicBezTo>
                  <a:cubicBezTo>
                    <a:pt x="7958" y="20946"/>
                    <a:pt x="4547" y="21224"/>
                    <a:pt x="113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857500" y="2977586"/>
              <a:ext cx="1905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40" y="2735"/>
                    <a:pt x="10080" y="-1585"/>
                    <a:pt x="13680" y="575"/>
                  </a:cubicBezTo>
                  <a:cubicBezTo>
                    <a:pt x="17280" y="2735"/>
                    <a:pt x="1944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803435" y="3111500"/>
              <a:ext cx="244565" cy="3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80" fill="norm" stroke="1" extrusionOk="0">
                  <a:moveTo>
                    <a:pt x="1405" y="4320"/>
                  </a:moveTo>
                  <a:cubicBezTo>
                    <a:pt x="660" y="10080"/>
                    <a:pt x="-85" y="15840"/>
                    <a:pt x="8" y="18720"/>
                  </a:cubicBezTo>
                  <a:cubicBezTo>
                    <a:pt x="101" y="21600"/>
                    <a:pt x="1032" y="21600"/>
                    <a:pt x="4198" y="18720"/>
                  </a:cubicBezTo>
                  <a:cubicBezTo>
                    <a:pt x="7363" y="15840"/>
                    <a:pt x="12763" y="10080"/>
                    <a:pt x="16022" y="6480"/>
                  </a:cubicBezTo>
                  <a:cubicBezTo>
                    <a:pt x="19281" y="2880"/>
                    <a:pt x="20398" y="144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860800" y="2736850"/>
              <a:ext cx="171450" cy="43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933" y="1992"/>
                    <a:pt x="16267" y="3984"/>
                    <a:pt x="13867" y="6344"/>
                  </a:cubicBezTo>
                  <a:cubicBezTo>
                    <a:pt x="11467" y="8703"/>
                    <a:pt x="9333" y="11429"/>
                    <a:pt x="7333" y="13631"/>
                  </a:cubicBezTo>
                  <a:cubicBezTo>
                    <a:pt x="5333" y="15833"/>
                    <a:pt x="3467" y="17511"/>
                    <a:pt x="2133" y="18821"/>
                  </a:cubicBezTo>
                  <a:cubicBezTo>
                    <a:pt x="800" y="20132"/>
                    <a:pt x="0" y="21076"/>
                    <a:pt x="0" y="21338"/>
                  </a:cubicBezTo>
                  <a:cubicBezTo>
                    <a:pt x="0" y="21600"/>
                    <a:pt x="800" y="21181"/>
                    <a:pt x="1600" y="20709"/>
                  </a:cubicBezTo>
                  <a:cubicBezTo>
                    <a:pt x="2400" y="20237"/>
                    <a:pt x="3200" y="19713"/>
                    <a:pt x="4000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070349" y="2773821"/>
              <a:ext cx="31110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7" fill="norm" stroke="1" extrusionOk="0">
                  <a:moveTo>
                    <a:pt x="8640" y="1425"/>
                  </a:moveTo>
                  <a:cubicBezTo>
                    <a:pt x="12960" y="743"/>
                    <a:pt x="17280" y="61"/>
                    <a:pt x="19440" y="4"/>
                  </a:cubicBezTo>
                  <a:cubicBezTo>
                    <a:pt x="21600" y="-53"/>
                    <a:pt x="21600" y="515"/>
                    <a:pt x="20160" y="2619"/>
                  </a:cubicBezTo>
                  <a:cubicBezTo>
                    <a:pt x="18720" y="4722"/>
                    <a:pt x="15840" y="8360"/>
                    <a:pt x="12240" y="11770"/>
                  </a:cubicBezTo>
                  <a:cubicBezTo>
                    <a:pt x="8640" y="15181"/>
                    <a:pt x="4320" y="18364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765550" y="2776008"/>
              <a:ext cx="546100" cy="7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177" y="16500"/>
                    <a:pt x="4353" y="11700"/>
                    <a:pt x="6949" y="8100"/>
                  </a:cubicBezTo>
                  <a:cubicBezTo>
                    <a:pt x="9544" y="4500"/>
                    <a:pt x="12558" y="2100"/>
                    <a:pt x="14986" y="900"/>
                  </a:cubicBezTo>
                  <a:cubicBezTo>
                    <a:pt x="17414" y="-300"/>
                    <a:pt x="19256" y="-300"/>
                    <a:pt x="20260" y="900"/>
                  </a:cubicBezTo>
                  <a:cubicBezTo>
                    <a:pt x="21265" y="2100"/>
                    <a:pt x="21433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810000" y="346075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822700" y="33401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911600" y="34671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949700" y="35560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165600" y="34417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956050" y="2480499"/>
              <a:ext cx="127000" cy="20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0715"/>
                  </a:moveTo>
                  <a:cubicBezTo>
                    <a:pt x="360" y="13551"/>
                    <a:pt x="720" y="16388"/>
                    <a:pt x="720" y="18351"/>
                  </a:cubicBezTo>
                  <a:cubicBezTo>
                    <a:pt x="720" y="20315"/>
                    <a:pt x="360" y="21406"/>
                    <a:pt x="180" y="21297"/>
                  </a:cubicBezTo>
                  <a:cubicBezTo>
                    <a:pt x="0" y="21188"/>
                    <a:pt x="0" y="19879"/>
                    <a:pt x="1080" y="16497"/>
                  </a:cubicBezTo>
                  <a:cubicBezTo>
                    <a:pt x="2160" y="13115"/>
                    <a:pt x="4320" y="7661"/>
                    <a:pt x="5940" y="4497"/>
                  </a:cubicBezTo>
                  <a:cubicBezTo>
                    <a:pt x="7560" y="1333"/>
                    <a:pt x="8640" y="461"/>
                    <a:pt x="10080" y="133"/>
                  </a:cubicBezTo>
                  <a:cubicBezTo>
                    <a:pt x="11520" y="-194"/>
                    <a:pt x="13320" y="24"/>
                    <a:pt x="15300" y="1442"/>
                  </a:cubicBezTo>
                  <a:cubicBezTo>
                    <a:pt x="17280" y="2861"/>
                    <a:pt x="19440" y="5479"/>
                    <a:pt x="20520" y="8424"/>
                  </a:cubicBezTo>
                  <a:cubicBezTo>
                    <a:pt x="21600" y="11370"/>
                    <a:pt x="21600" y="14642"/>
                    <a:pt x="21600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641280" y="2709247"/>
              <a:ext cx="104615" cy="55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50" fill="norm" stroke="1" extrusionOk="0">
                  <a:moveTo>
                    <a:pt x="20443" y="4257"/>
                  </a:moveTo>
                  <a:cubicBezTo>
                    <a:pt x="20866" y="3276"/>
                    <a:pt x="21290" y="2294"/>
                    <a:pt x="20443" y="1598"/>
                  </a:cubicBezTo>
                  <a:cubicBezTo>
                    <a:pt x="19596" y="903"/>
                    <a:pt x="17478" y="494"/>
                    <a:pt x="15149" y="248"/>
                  </a:cubicBezTo>
                  <a:cubicBezTo>
                    <a:pt x="12819" y="3"/>
                    <a:pt x="10278" y="-79"/>
                    <a:pt x="8372" y="85"/>
                  </a:cubicBezTo>
                  <a:cubicBezTo>
                    <a:pt x="6466" y="248"/>
                    <a:pt x="5196" y="657"/>
                    <a:pt x="3714" y="2089"/>
                  </a:cubicBezTo>
                  <a:cubicBezTo>
                    <a:pt x="2231" y="3521"/>
                    <a:pt x="537" y="5976"/>
                    <a:pt x="114" y="8839"/>
                  </a:cubicBezTo>
                  <a:cubicBezTo>
                    <a:pt x="-310" y="11703"/>
                    <a:pt x="537" y="14976"/>
                    <a:pt x="1172" y="16939"/>
                  </a:cubicBezTo>
                  <a:cubicBezTo>
                    <a:pt x="1808" y="18903"/>
                    <a:pt x="2231" y="19557"/>
                    <a:pt x="2443" y="20171"/>
                  </a:cubicBezTo>
                  <a:cubicBezTo>
                    <a:pt x="2655" y="20785"/>
                    <a:pt x="2655" y="21357"/>
                    <a:pt x="2231" y="21439"/>
                  </a:cubicBezTo>
                  <a:cubicBezTo>
                    <a:pt x="1808" y="21521"/>
                    <a:pt x="961" y="21112"/>
                    <a:pt x="114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559300" y="3067050"/>
              <a:ext cx="171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756150" y="3136900"/>
              <a:ext cx="152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533"/>
                    <a:pt x="11400" y="9067"/>
                    <a:pt x="15000" y="12667"/>
                  </a:cubicBezTo>
                  <a:cubicBezTo>
                    <a:pt x="18600" y="16267"/>
                    <a:pt x="201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800599" y="3149600"/>
              <a:ext cx="825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67"/>
                    <a:pt x="16062" y="533"/>
                    <a:pt x="13292" y="2667"/>
                  </a:cubicBezTo>
                  <a:cubicBezTo>
                    <a:pt x="10523" y="4800"/>
                    <a:pt x="7754" y="8800"/>
                    <a:pt x="5538" y="12267"/>
                  </a:cubicBezTo>
                  <a:cubicBezTo>
                    <a:pt x="3323" y="15733"/>
                    <a:pt x="1662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061553" y="2780096"/>
              <a:ext cx="158148" cy="42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54" fill="norm" stroke="1" extrusionOk="0">
                  <a:moveTo>
                    <a:pt x="21235" y="703"/>
                  </a:moveTo>
                  <a:cubicBezTo>
                    <a:pt x="20098" y="382"/>
                    <a:pt x="18961" y="61"/>
                    <a:pt x="17682" y="7"/>
                  </a:cubicBezTo>
                  <a:cubicBezTo>
                    <a:pt x="16403" y="-46"/>
                    <a:pt x="14982" y="168"/>
                    <a:pt x="12140" y="1504"/>
                  </a:cubicBezTo>
                  <a:cubicBezTo>
                    <a:pt x="9298" y="2841"/>
                    <a:pt x="5035" y="5301"/>
                    <a:pt x="2619" y="8081"/>
                  </a:cubicBezTo>
                  <a:cubicBezTo>
                    <a:pt x="203" y="10861"/>
                    <a:pt x="-365" y="13962"/>
                    <a:pt x="203" y="16154"/>
                  </a:cubicBezTo>
                  <a:cubicBezTo>
                    <a:pt x="772" y="18346"/>
                    <a:pt x="2477" y="19629"/>
                    <a:pt x="4751" y="20378"/>
                  </a:cubicBezTo>
                  <a:cubicBezTo>
                    <a:pt x="7024" y="21126"/>
                    <a:pt x="9867" y="21340"/>
                    <a:pt x="12709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257799" y="2876550"/>
              <a:ext cx="196851" cy="2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0"/>
                  </a:moveTo>
                  <a:cubicBezTo>
                    <a:pt x="3948" y="5062"/>
                    <a:pt x="7897" y="10125"/>
                    <a:pt x="10800" y="13500"/>
                  </a:cubicBezTo>
                  <a:cubicBezTo>
                    <a:pt x="13703" y="16875"/>
                    <a:pt x="15561" y="18563"/>
                    <a:pt x="17071" y="19659"/>
                  </a:cubicBezTo>
                  <a:cubicBezTo>
                    <a:pt x="18581" y="20756"/>
                    <a:pt x="19742" y="21262"/>
                    <a:pt x="20439" y="21431"/>
                  </a:cubicBezTo>
                  <a:cubicBezTo>
                    <a:pt x="21135" y="21600"/>
                    <a:pt x="21368" y="21431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280740" y="2842122"/>
              <a:ext cx="180260" cy="4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9" fill="norm" stroke="1" extrusionOk="0">
                  <a:moveTo>
                    <a:pt x="21390" y="138"/>
                  </a:moveTo>
                  <a:cubicBezTo>
                    <a:pt x="19883" y="29"/>
                    <a:pt x="18376" y="-81"/>
                    <a:pt x="17246" y="83"/>
                  </a:cubicBezTo>
                  <a:cubicBezTo>
                    <a:pt x="16116" y="248"/>
                    <a:pt x="15362" y="687"/>
                    <a:pt x="13478" y="2605"/>
                  </a:cubicBezTo>
                  <a:cubicBezTo>
                    <a:pt x="11595" y="4524"/>
                    <a:pt x="8581" y="7923"/>
                    <a:pt x="6195" y="10883"/>
                  </a:cubicBezTo>
                  <a:cubicBezTo>
                    <a:pt x="3809" y="13844"/>
                    <a:pt x="2050" y="16366"/>
                    <a:pt x="1046" y="17901"/>
                  </a:cubicBezTo>
                  <a:cubicBezTo>
                    <a:pt x="41" y="19436"/>
                    <a:pt x="-210" y="19984"/>
                    <a:pt x="167" y="20423"/>
                  </a:cubicBezTo>
                  <a:cubicBezTo>
                    <a:pt x="543" y="20861"/>
                    <a:pt x="1548" y="21190"/>
                    <a:pt x="255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518150" y="30987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518150" y="2984499"/>
              <a:ext cx="35984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8640"/>
                  </a:moveTo>
                  <a:cubicBezTo>
                    <a:pt x="3812" y="14400"/>
                    <a:pt x="7624" y="20160"/>
                    <a:pt x="12071" y="20880"/>
                  </a:cubicBezTo>
                  <a:cubicBezTo>
                    <a:pt x="16518" y="21600"/>
                    <a:pt x="21600" y="17280"/>
                    <a:pt x="21600" y="12960"/>
                  </a:cubicBezTo>
                  <a:cubicBezTo>
                    <a:pt x="21600" y="8640"/>
                    <a:pt x="16518" y="4320"/>
                    <a:pt x="1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600699" y="2813050"/>
              <a:ext cx="10193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2592" y="99"/>
                    <a:pt x="5184" y="197"/>
                    <a:pt x="8640" y="1430"/>
                  </a:cubicBezTo>
                  <a:cubicBezTo>
                    <a:pt x="12096" y="2663"/>
                    <a:pt x="16416" y="5030"/>
                    <a:pt x="18792" y="7595"/>
                  </a:cubicBezTo>
                  <a:cubicBezTo>
                    <a:pt x="21168" y="10159"/>
                    <a:pt x="21600" y="12921"/>
                    <a:pt x="19224" y="15288"/>
                  </a:cubicBezTo>
                  <a:cubicBezTo>
                    <a:pt x="16848" y="17655"/>
                    <a:pt x="11664" y="19627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169763" y="0"/>
              <a:ext cx="272688" cy="756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4492" y="0"/>
                  </a:moveTo>
                  <a:cubicBezTo>
                    <a:pt x="4994" y="242"/>
                    <a:pt x="5497" y="483"/>
                    <a:pt x="5664" y="734"/>
                  </a:cubicBezTo>
                  <a:cubicBezTo>
                    <a:pt x="5831" y="985"/>
                    <a:pt x="5664" y="1244"/>
                    <a:pt x="5413" y="1483"/>
                  </a:cubicBezTo>
                  <a:cubicBezTo>
                    <a:pt x="5162" y="1721"/>
                    <a:pt x="4827" y="1939"/>
                    <a:pt x="4408" y="2171"/>
                  </a:cubicBezTo>
                  <a:cubicBezTo>
                    <a:pt x="3990" y="2404"/>
                    <a:pt x="3487" y="2652"/>
                    <a:pt x="2985" y="2881"/>
                  </a:cubicBezTo>
                  <a:cubicBezTo>
                    <a:pt x="2483" y="3111"/>
                    <a:pt x="1980" y="3322"/>
                    <a:pt x="1562" y="3543"/>
                  </a:cubicBezTo>
                  <a:cubicBezTo>
                    <a:pt x="1143" y="3763"/>
                    <a:pt x="808" y="3993"/>
                    <a:pt x="557" y="4228"/>
                  </a:cubicBezTo>
                  <a:cubicBezTo>
                    <a:pt x="306" y="4464"/>
                    <a:pt x="138" y="4705"/>
                    <a:pt x="55" y="4953"/>
                  </a:cubicBezTo>
                  <a:cubicBezTo>
                    <a:pt x="-29" y="5201"/>
                    <a:pt x="-29" y="5454"/>
                    <a:pt x="138" y="5672"/>
                  </a:cubicBezTo>
                  <a:cubicBezTo>
                    <a:pt x="306" y="5889"/>
                    <a:pt x="641" y="6070"/>
                    <a:pt x="1059" y="6255"/>
                  </a:cubicBezTo>
                  <a:cubicBezTo>
                    <a:pt x="1478" y="6439"/>
                    <a:pt x="1980" y="6626"/>
                    <a:pt x="2399" y="6813"/>
                  </a:cubicBezTo>
                  <a:cubicBezTo>
                    <a:pt x="2818" y="7001"/>
                    <a:pt x="3152" y="7188"/>
                    <a:pt x="3571" y="7378"/>
                  </a:cubicBezTo>
                  <a:cubicBezTo>
                    <a:pt x="3990" y="7568"/>
                    <a:pt x="4492" y="7762"/>
                    <a:pt x="4994" y="7958"/>
                  </a:cubicBezTo>
                  <a:cubicBezTo>
                    <a:pt x="5497" y="8154"/>
                    <a:pt x="5999" y="8354"/>
                    <a:pt x="6501" y="8553"/>
                  </a:cubicBezTo>
                  <a:cubicBezTo>
                    <a:pt x="7004" y="8752"/>
                    <a:pt x="7506" y="8952"/>
                    <a:pt x="7924" y="9163"/>
                  </a:cubicBezTo>
                  <a:cubicBezTo>
                    <a:pt x="8343" y="9374"/>
                    <a:pt x="8678" y="9598"/>
                    <a:pt x="9013" y="9815"/>
                  </a:cubicBezTo>
                  <a:cubicBezTo>
                    <a:pt x="9348" y="10033"/>
                    <a:pt x="9683" y="10244"/>
                    <a:pt x="9934" y="10462"/>
                  </a:cubicBezTo>
                  <a:cubicBezTo>
                    <a:pt x="10185" y="10679"/>
                    <a:pt x="10352" y="10903"/>
                    <a:pt x="10520" y="11117"/>
                  </a:cubicBezTo>
                  <a:cubicBezTo>
                    <a:pt x="10687" y="11332"/>
                    <a:pt x="10855" y="11537"/>
                    <a:pt x="11022" y="11760"/>
                  </a:cubicBezTo>
                  <a:cubicBezTo>
                    <a:pt x="11190" y="11984"/>
                    <a:pt x="11357" y="12226"/>
                    <a:pt x="11441" y="12452"/>
                  </a:cubicBezTo>
                  <a:cubicBezTo>
                    <a:pt x="11524" y="12679"/>
                    <a:pt x="11524" y="12890"/>
                    <a:pt x="11524" y="13116"/>
                  </a:cubicBezTo>
                  <a:cubicBezTo>
                    <a:pt x="11524" y="13343"/>
                    <a:pt x="11524" y="13585"/>
                    <a:pt x="11608" y="13811"/>
                  </a:cubicBezTo>
                  <a:cubicBezTo>
                    <a:pt x="11692" y="14038"/>
                    <a:pt x="11859" y="14249"/>
                    <a:pt x="12027" y="14454"/>
                  </a:cubicBezTo>
                  <a:cubicBezTo>
                    <a:pt x="12194" y="14660"/>
                    <a:pt x="12362" y="14859"/>
                    <a:pt x="12613" y="15113"/>
                  </a:cubicBezTo>
                  <a:cubicBezTo>
                    <a:pt x="12864" y="15366"/>
                    <a:pt x="13199" y="15674"/>
                    <a:pt x="13618" y="15931"/>
                  </a:cubicBezTo>
                  <a:cubicBezTo>
                    <a:pt x="14036" y="16188"/>
                    <a:pt x="14538" y="16393"/>
                    <a:pt x="15041" y="16590"/>
                  </a:cubicBezTo>
                  <a:cubicBezTo>
                    <a:pt x="15543" y="16786"/>
                    <a:pt x="16045" y="16973"/>
                    <a:pt x="16548" y="17154"/>
                  </a:cubicBezTo>
                  <a:cubicBezTo>
                    <a:pt x="17050" y="17336"/>
                    <a:pt x="17552" y="17511"/>
                    <a:pt x="18138" y="17728"/>
                  </a:cubicBezTo>
                  <a:cubicBezTo>
                    <a:pt x="18724" y="17946"/>
                    <a:pt x="19394" y="18205"/>
                    <a:pt x="19897" y="18453"/>
                  </a:cubicBezTo>
                  <a:cubicBezTo>
                    <a:pt x="20399" y="18701"/>
                    <a:pt x="20734" y="18936"/>
                    <a:pt x="20985" y="19160"/>
                  </a:cubicBezTo>
                  <a:cubicBezTo>
                    <a:pt x="21236" y="19383"/>
                    <a:pt x="21404" y="19595"/>
                    <a:pt x="21487" y="19824"/>
                  </a:cubicBezTo>
                  <a:cubicBezTo>
                    <a:pt x="21571" y="20054"/>
                    <a:pt x="21571" y="20301"/>
                    <a:pt x="21571" y="20555"/>
                  </a:cubicBezTo>
                  <a:cubicBezTo>
                    <a:pt x="21571" y="20809"/>
                    <a:pt x="21571" y="21068"/>
                    <a:pt x="21571" y="21244"/>
                  </a:cubicBezTo>
                  <a:cubicBezTo>
                    <a:pt x="21571" y="21419"/>
                    <a:pt x="21571" y="21509"/>
                    <a:pt x="215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569450" y="279400"/>
              <a:ext cx="2921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600"/>
                    <a:pt x="7513" y="7200"/>
                    <a:pt x="10800" y="10543"/>
                  </a:cubicBezTo>
                  <a:cubicBezTo>
                    <a:pt x="14087" y="13886"/>
                    <a:pt x="16904" y="16971"/>
                    <a:pt x="18626" y="18771"/>
                  </a:cubicBezTo>
                  <a:cubicBezTo>
                    <a:pt x="20348" y="20571"/>
                    <a:pt x="20974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571175" y="241299"/>
              <a:ext cx="309425" cy="51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02" fill="norm" stroke="1" extrusionOk="0">
                  <a:moveTo>
                    <a:pt x="21480" y="0"/>
                  </a:moveTo>
                  <a:cubicBezTo>
                    <a:pt x="20745" y="89"/>
                    <a:pt x="20011" y="178"/>
                    <a:pt x="18835" y="1244"/>
                  </a:cubicBezTo>
                  <a:cubicBezTo>
                    <a:pt x="17660" y="2311"/>
                    <a:pt x="16043" y="4356"/>
                    <a:pt x="13986" y="6933"/>
                  </a:cubicBezTo>
                  <a:cubicBezTo>
                    <a:pt x="11929" y="9511"/>
                    <a:pt x="9431" y="12622"/>
                    <a:pt x="7153" y="14933"/>
                  </a:cubicBezTo>
                  <a:cubicBezTo>
                    <a:pt x="4876" y="17244"/>
                    <a:pt x="2819" y="18756"/>
                    <a:pt x="1570" y="19778"/>
                  </a:cubicBezTo>
                  <a:cubicBezTo>
                    <a:pt x="321" y="20800"/>
                    <a:pt x="-120" y="21333"/>
                    <a:pt x="27" y="21467"/>
                  </a:cubicBezTo>
                  <a:cubicBezTo>
                    <a:pt x="174" y="21600"/>
                    <a:pt x="909" y="21333"/>
                    <a:pt x="1643" y="21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913529" y="482600"/>
              <a:ext cx="259171" cy="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485" fill="norm" stroke="1" extrusionOk="0">
                  <a:moveTo>
                    <a:pt x="2536" y="19145"/>
                  </a:moveTo>
                  <a:cubicBezTo>
                    <a:pt x="1658" y="18655"/>
                    <a:pt x="780" y="18164"/>
                    <a:pt x="341" y="16691"/>
                  </a:cubicBezTo>
                  <a:cubicBezTo>
                    <a:pt x="-98" y="15218"/>
                    <a:pt x="-98" y="12764"/>
                    <a:pt x="253" y="10064"/>
                  </a:cubicBezTo>
                  <a:cubicBezTo>
                    <a:pt x="604" y="7364"/>
                    <a:pt x="1307" y="4418"/>
                    <a:pt x="2097" y="2700"/>
                  </a:cubicBezTo>
                  <a:cubicBezTo>
                    <a:pt x="2887" y="982"/>
                    <a:pt x="3765" y="491"/>
                    <a:pt x="5346" y="3682"/>
                  </a:cubicBezTo>
                  <a:cubicBezTo>
                    <a:pt x="6926" y="6873"/>
                    <a:pt x="9209" y="13745"/>
                    <a:pt x="11053" y="17427"/>
                  </a:cubicBezTo>
                  <a:cubicBezTo>
                    <a:pt x="12897" y="21109"/>
                    <a:pt x="14302" y="21600"/>
                    <a:pt x="15970" y="18164"/>
                  </a:cubicBezTo>
                  <a:cubicBezTo>
                    <a:pt x="17639" y="14727"/>
                    <a:pt x="19570" y="7364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344149" y="35560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8000" y="16054"/>
                  </a:cubicBezTo>
                  <a:cubicBezTo>
                    <a:pt x="21600" y="19654"/>
                    <a:pt x="216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326801" y="282778"/>
              <a:ext cx="131919" cy="3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4" fill="norm" stroke="1" extrusionOk="0">
                  <a:moveTo>
                    <a:pt x="1754" y="8187"/>
                  </a:moveTo>
                  <a:cubicBezTo>
                    <a:pt x="742" y="6854"/>
                    <a:pt x="-271" y="5520"/>
                    <a:pt x="67" y="4120"/>
                  </a:cubicBezTo>
                  <a:cubicBezTo>
                    <a:pt x="404" y="2720"/>
                    <a:pt x="2092" y="1254"/>
                    <a:pt x="4792" y="520"/>
                  </a:cubicBezTo>
                  <a:cubicBezTo>
                    <a:pt x="7492" y="-213"/>
                    <a:pt x="11204" y="-213"/>
                    <a:pt x="13904" y="787"/>
                  </a:cubicBezTo>
                  <a:cubicBezTo>
                    <a:pt x="16604" y="1787"/>
                    <a:pt x="18291" y="3787"/>
                    <a:pt x="18123" y="5520"/>
                  </a:cubicBezTo>
                  <a:cubicBezTo>
                    <a:pt x="17954" y="7254"/>
                    <a:pt x="15929" y="8720"/>
                    <a:pt x="14241" y="9654"/>
                  </a:cubicBezTo>
                  <a:cubicBezTo>
                    <a:pt x="12554" y="10587"/>
                    <a:pt x="11204" y="10987"/>
                    <a:pt x="11542" y="11320"/>
                  </a:cubicBezTo>
                  <a:cubicBezTo>
                    <a:pt x="11879" y="11654"/>
                    <a:pt x="13904" y="11920"/>
                    <a:pt x="16098" y="12654"/>
                  </a:cubicBezTo>
                  <a:cubicBezTo>
                    <a:pt x="18291" y="13387"/>
                    <a:pt x="20654" y="14587"/>
                    <a:pt x="20991" y="15920"/>
                  </a:cubicBezTo>
                  <a:cubicBezTo>
                    <a:pt x="21329" y="17254"/>
                    <a:pt x="19642" y="18720"/>
                    <a:pt x="17279" y="19654"/>
                  </a:cubicBezTo>
                  <a:cubicBezTo>
                    <a:pt x="14917" y="20587"/>
                    <a:pt x="11879" y="20987"/>
                    <a:pt x="9517" y="21187"/>
                  </a:cubicBezTo>
                  <a:cubicBezTo>
                    <a:pt x="7154" y="21387"/>
                    <a:pt x="5467" y="21387"/>
                    <a:pt x="5129" y="20920"/>
                  </a:cubicBezTo>
                  <a:cubicBezTo>
                    <a:pt x="4792" y="20454"/>
                    <a:pt x="5804" y="19520"/>
                    <a:pt x="6817" y="18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477500" y="461941"/>
              <a:ext cx="139700" cy="13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2406"/>
                  </a:moveTo>
                  <a:cubicBezTo>
                    <a:pt x="1636" y="12406"/>
                    <a:pt x="3273" y="12406"/>
                    <a:pt x="5236" y="11225"/>
                  </a:cubicBezTo>
                  <a:cubicBezTo>
                    <a:pt x="7200" y="10043"/>
                    <a:pt x="9491" y="7681"/>
                    <a:pt x="10800" y="5487"/>
                  </a:cubicBezTo>
                  <a:cubicBezTo>
                    <a:pt x="12109" y="3293"/>
                    <a:pt x="12436" y="1268"/>
                    <a:pt x="11782" y="425"/>
                  </a:cubicBezTo>
                  <a:cubicBezTo>
                    <a:pt x="11127" y="-419"/>
                    <a:pt x="9491" y="-82"/>
                    <a:pt x="7691" y="2112"/>
                  </a:cubicBezTo>
                  <a:cubicBezTo>
                    <a:pt x="5891" y="4306"/>
                    <a:pt x="3927" y="8356"/>
                    <a:pt x="2945" y="11393"/>
                  </a:cubicBezTo>
                  <a:cubicBezTo>
                    <a:pt x="1964" y="14431"/>
                    <a:pt x="1964" y="16456"/>
                    <a:pt x="3436" y="18144"/>
                  </a:cubicBezTo>
                  <a:cubicBezTo>
                    <a:pt x="4909" y="19831"/>
                    <a:pt x="7855" y="21181"/>
                    <a:pt x="11127" y="21012"/>
                  </a:cubicBezTo>
                  <a:cubicBezTo>
                    <a:pt x="14400" y="20843"/>
                    <a:pt x="18000" y="19156"/>
                    <a:pt x="21600" y="17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629900" y="457200"/>
              <a:ext cx="133350" cy="1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436"/>
                  </a:moveTo>
                  <a:cubicBezTo>
                    <a:pt x="1714" y="7082"/>
                    <a:pt x="3429" y="6728"/>
                    <a:pt x="4800" y="7259"/>
                  </a:cubicBezTo>
                  <a:cubicBezTo>
                    <a:pt x="6171" y="7790"/>
                    <a:pt x="7200" y="9207"/>
                    <a:pt x="8057" y="10800"/>
                  </a:cubicBezTo>
                  <a:cubicBezTo>
                    <a:pt x="8914" y="12393"/>
                    <a:pt x="9600" y="14164"/>
                    <a:pt x="9771" y="16289"/>
                  </a:cubicBezTo>
                  <a:cubicBezTo>
                    <a:pt x="9943" y="18413"/>
                    <a:pt x="9600" y="20892"/>
                    <a:pt x="9257" y="21246"/>
                  </a:cubicBezTo>
                  <a:cubicBezTo>
                    <a:pt x="8914" y="21600"/>
                    <a:pt x="8571" y="19830"/>
                    <a:pt x="9771" y="16289"/>
                  </a:cubicBezTo>
                  <a:cubicBezTo>
                    <a:pt x="10971" y="12748"/>
                    <a:pt x="13714" y="7436"/>
                    <a:pt x="15943" y="4426"/>
                  </a:cubicBezTo>
                  <a:cubicBezTo>
                    <a:pt x="18171" y="1416"/>
                    <a:pt x="19886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769600" y="475742"/>
              <a:ext cx="107950" cy="11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fill="norm" stroke="1" extrusionOk="0">
                  <a:moveTo>
                    <a:pt x="0" y="2407"/>
                  </a:moveTo>
                  <a:cubicBezTo>
                    <a:pt x="424" y="6264"/>
                    <a:pt x="847" y="10121"/>
                    <a:pt x="1059" y="13592"/>
                  </a:cubicBezTo>
                  <a:cubicBezTo>
                    <a:pt x="1271" y="17064"/>
                    <a:pt x="1271" y="20150"/>
                    <a:pt x="1482" y="20535"/>
                  </a:cubicBezTo>
                  <a:cubicBezTo>
                    <a:pt x="1694" y="20921"/>
                    <a:pt x="2118" y="18607"/>
                    <a:pt x="2965" y="15135"/>
                  </a:cubicBezTo>
                  <a:cubicBezTo>
                    <a:pt x="3812" y="11664"/>
                    <a:pt x="5082" y="7035"/>
                    <a:pt x="6353" y="3950"/>
                  </a:cubicBezTo>
                  <a:cubicBezTo>
                    <a:pt x="7624" y="864"/>
                    <a:pt x="8894" y="-679"/>
                    <a:pt x="11224" y="285"/>
                  </a:cubicBezTo>
                  <a:cubicBezTo>
                    <a:pt x="13553" y="1250"/>
                    <a:pt x="16941" y="4721"/>
                    <a:pt x="18847" y="8385"/>
                  </a:cubicBezTo>
                  <a:cubicBezTo>
                    <a:pt x="20753" y="12050"/>
                    <a:pt x="21176" y="15907"/>
                    <a:pt x="21600" y="19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962454" y="323850"/>
              <a:ext cx="10559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7741" y="0"/>
                    <a:pt x="14353" y="0"/>
                    <a:pt x="11176" y="921"/>
                  </a:cubicBezTo>
                  <a:cubicBezTo>
                    <a:pt x="8000" y="1842"/>
                    <a:pt x="5035" y="3684"/>
                    <a:pt x="2917" y="6112"/>
                  </a:cubicBezTo>
                  <a:cubicBezTo>
                    <a:pt x="800" y="8540"/>
                    <a:pt x="-471" y="11553"/>
                    <a:pt x="164" y="14233"/>
                  </a:cubicBezTo>
                  <a:cubicBezTo>
                    <a:pt x="800" y="16912"/>
                    <a:pt x="3341" y="19256"/>
                    <a:pt x="6305" y="20428"/>
                  </a:cubicBezTo>
                  <a:cubicBezTo>
                    <a:pt x="9270" y="21600"/>
                    <a:pt x="12658" y="21600"/>
                    <a:pt x="160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132055" y="398339"/>
              <a:ext cx="67695" cy="24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667" fill="norm" stroke="1" extrusionOk="0">
                  <a:moveTo>
                    <a:pt x="9662" y="9625"/>
                  </a:moveTo>
                  <a:cubicBezTo>
                    <a:pt x="6389" y="13664"/>
                    <a:pt x="3117" y="17703"/>
                    <a:pt x="1480" y="19547"/>
                  </a:cubicBezTo>
                  <a:cubicBezTo>
                    <a:pt x="-156" y="21391"/>
                    <a:pt x="-156" y="21040"/>
                    <a:pt x="171" y="17879"/>
                  </a:cubicBezTo>
                  <a:cubicBezTo>
                    <a:pt x="499" y="14718"/>
                    <a:pt x="1153" y="8747"/>
                    <a:pt x="2135" y="5147"/>
                  </a:cubicBezTo>
                  <a:cubicBezTo>
                    <a:pt x="3117" y="1547"/>
                    <a:pt x="4426" y="318"/>
                    <a:pt x="6062" y="54"/>
                  </a:cubicBezTo>
                  <a:cubicBezTo>
                    <a:pt x="7699" y="-209"/>
                    <a:pt x="9662" y="493"/>
                    <a:pt x="12280" y="2074"/>
                  </a:cubicBezTo>
                  <a:cubicBezTo>
                    <a:pt x="14899" y="3654"/>
                    <a:pt x="18171" y="6113"/>
                    <a:pt x="19808" y="7957"/>
                  </a:cubicBezTo>
                  <a:cubicBezTo>
                    <a:pt x="21444" y="9801"/>
                    <a:pt x="21444" y="11030"/>
                    <a:pt x="18826" y="11732"/>
                  </a:cubicBezTo>
                  <a:cubicBezTo>
                    <a:pt x="16208" y="12435"/>
                    <a:pt x="10971" y="12611"/>
                    <a:pt x="5735" y="12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188700" y="323850"/>
              <a:ext cx="11765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9095" y="0"/>
                  </a:moveTo>
                  <a:cubicBezTo>
                    <a:pt x="10989" y="0"/>
                    <a:pt x="12884" y="0"/>
                    <a:pt x="15158" y="675"/>
                  </a:cubicBezTo>
                  <a:cubicBezTo>
                    <a:pt x="17432" y="1350"/>
                    <a:pt x="20084" y="2700"/>
                    <a:pt x="20842" y="5475"/>
                  </a:cubicBezTo>
                  <a:cubicBezTo>
                    <a:pt x="21600" y="8250"/>
                    <a:pt x="20463" y="12450"/>
                    <a:pt x="16674" y="15375"/>
                  </a:cubicBezTo>
                  <a:cubicBezTo>
                    <a:pt x="12884" y="18300"/>
                    <a:pt x="6442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099799" y="584200"/>
              <a:ext cx="635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31"/>
                    <a:pt x="15840" y="5462"/>
                    <a:pt x="12240" y="9062"/>
                  </a:cubicBezTo>
                  <a:cubicBezTo>
                    <a:pt x="8640" y="12662"/>
                    <a:pt x="4320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455150" y="1512544"/>
              <a:ext cx="336550" cy="43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54"/>
                  </a:moveTo>
                  <a:cubicBezTo>
                    <a:pt x="679" y="44"/>
                    <a:pt x="1358" y="-167"/>
                    <a:pt x="2242" y="202"/>
                  </a:cubicBezTo>
                  <a:cubicBezTo>
                    <a:pt x="3125" y="571"/>
                    <a:pt x="4211" y="1519"/>
                    <a:pt x="6181" y="3310"/>
                  </a:cubicBezTo>
                  <a:cubicBezTo>
                    <a:pt x="8151" y="5101"/>
                    <a:pt x="11004" y="7735"/>
                    <a:pt x="13721" y="10896"/>
                  </a:cubicBezTo>
                  <a:cubicBezTo>
                    <a:pt x="16438" y="14057"/>
                    <a:pt x="19019" y="17745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582150" y="1516401"/>
              <a:ext cx="260350" cy="47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57"/>
                  </a:moveTo>
                  <a:cubicBezTo>
                    <a:pt x="20722" y="-40"/>
                    <a:pt x="19844" y="-136"/>
                    <a:pt x="18439" y="876"/>
                  </a:cubicBezTo>
                  <a:cubicBezTo>
                    <a:pt x="17034" y="1889"/>
                    <a:pt x="15102" y="4010"/>
                    <a:pt x="12820" y="6421"/>
                  </a:cubicBezTo>
                  <a:cubicBezTo>
                    <a:pt x="10537" y="8832"/>
                    <a:pt x="7902" y="11532"/>
                    <a:pt x="5707" y="14087"/>
                  </a:cubicBezTo>
                  <a:cubicBezTo>
                    <a:pt x="3512" y="16643"/>
                    <a:pt x="1756" y="19053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931400" y="17145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923923" y="1828800"/>
              <a:ext cx="185278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570" fill="norm" stroke="1" extrusionOk="0">
                  <a:moveTo>
                    <a:pt x="1586" y="7624"/>
                  </a:moveTo>
                  <a:cubicBezTo>
                    <a:pt x="615" y="12706"/>
                    <a:pt x="-356" y="17788"/>
                    <a:pt x="129" y="19694"/>
                  </a:cubicBezTo>
                  <a:cubicBezTo>
                    <a:pt x="615" y="21600"/>
                    <a:pt x="2556" y="20329"/>
                    <a:pt x="6318" y="16518"/>
                  </a:cubicBezTo>
                  <a:cubicBezTo>
                    <a:pt x="10080" y="12706"/>
                    <a:pt x="15662" y="6353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233333" y="1367140"/>
              <a:ext cx="244168" cy="77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05" fill="norm" stroke="1" extrusionOk="0">
                  <a:moveTo>
                    <a:pt x="21480" y="999"/>
                  </a:moveTo>
                  <a:cubicBezTo>
                    <a:pt x="19804" y="532"/>
                    <a:pt x="18128" y="65"/>
                    <a:pt x="15894" y="6"/>
                  </a:cubicBezTo>
                  <a:cubicBezTo>
                    <a:pt x="13659" y="-52"/>
                    <a:pt x="10866" y="298"/>
                    <a:pt x="8911" y="1116"/>
                  </a:cubicBezTo>
                  <a:cubicBezTo>
                    <a:pt x="6956" y="1933"/>
                    <a:pt x="5839" y="3217"/>
                    <a:pt x="6025" y="4589"/>
                  </a:cubicBezTo>
                  <a:cubicBezTo>
                    <a:pt x="6211" y="5961"/>
                    <a:pt x="7701" y="7420"/>
                    <a:pt x="8446" y="8325"/>
                  </a:cubicBezTo>
                  <a:cubicBezTo>
                    <a:pt x="9190" y="9230"/>
                    <a:pt x="9190" y="9580"/>
                    <a:pt x="9004" y="9931"/>
                  </a:cubicBezTo>
                  <a:cubicBezTo>
                    <a:pt x="8818" y="10281"/>
                    <a:pt x="8446" y="10631"/>
                    <a:pt x="7794" y="10894"/>
                  </a:cubicBezTo>
                  <a:cubicBezTo>
                    <a:pt x="7142" y="11157"/>
                    <a:pt x="6211" y="11332"/>
                    <a:pt x="5187" y="11303"/>
                  </a:cubicBezTo>
                  <a:cubicBezTo>
                    <a:pt x="4163" y="11273"/>
                    <a:pt x="3046" y="11040"/>
                    <a:pt x="2952" y="11011"/>
                  </a:cubicBezTo>
                  <a:cubicBezTo>
                    <a:pt x="2859" y="10982"/>
                    <a:pt x="3790" y="11157"/>
                    <a:pt x="4628" y="11507"/>
                  </a:cubicBezTo>
                  <a:cubicBezTo>
                    <a:pt x="5466" y="11857"/>
                    <a:pt x="6211" y="12383"/>
                    <a:pt x="6211" y="13258"/>
                  </a:cubicBezTo>
                  <a:cubicBezTo>
                    <a:pt x="6211" y="14134"/>
                    <a:pt x="5466" y="15360"/>
                    <a:pt x="4349" y="16469"/>
                  </a:cubicBezTo>
                  <a:cubicBezTo>
                    <a:pt x="3232" y="17578"/>
                    <a:pt x="1742" y="18571"/>
                    <a:pt x="904" y="19300"/>
                  </a:cubicBezTo>
                  <a:cubicBezTo>
                    <a:pt x="66" y="20030"/>
                    <a:pt x="-120" y="20497"/>
                    <a:pt x="66" y="20847"/>
                  </a:cubicBezTo>
                  <a:cubicBezTo>
                    <a:pt x="252" y="21198"/>
                    <a:pt x="811" y="21431"/>
                    <a:pt x="2580" y="21490"/>
                  </a:cubicBezTo>
                  <a:cubicBezTo>
                    <a:pt x="4349" y="21548"/>
                    <a:pt x="7328" y="21431"/>
                    <a:pt x="10308" y="21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679477" y="1212850"/>
              <a:ext cx="1392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40"/>
                    <a:pt x="-1303" y="10080"/>
                    <a:pt x="240" y="13680"/>
                  </a:cubicBezTo>
                  <a:cubicBezTo>
                    <a:pt x="1783" y="17280"/>
                    <a:pt x="11040" y="1944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065139" y="1384300"/>
              <a:ext cx="130475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2" fill="norm" stroke="1" extrusionOk="0">
                  <a:moveTo>
                    <a:pt x="2529" y="0"/>
                  </a:moveTo>
                  <a:cubicBezTo>
                    <a:pt x="1500" y="1600"/>
                    <a:pt x="472" y="3200"/>
                    <a:pt x="129" y="6000"/>
                  </a:cubicBezTo>
                  <a:cubicBezTo>
                    <a:pt x="-214" y="8800"/>
                    <a:pt x="129" y="12800"/>
                    <a:pt x="1157" y="15200"/>
                  </a:cubicBezTo>
                  <a:cubicBezTo>
                    <a:pt x="2186" y="17600"/>
                    <a:pt x="3900" y="18400"/>
                    <a:pt x="5443" y="18200"/>
                  </a:cubicBezTo>
                  <a:cubicBezTo>
                    <a:pt x="6986" y="18000"/>
                    <a:pt x="8357" y="16800"/>
                    <a:pt x="9729" y="16800"/>
                  </a:cubicBezTo>
                  <a:cubicBezTo>
                    <a:pt x="11100" y="16800"/>
                    <a:pt x="12472" y="18000"/>
                    <a:pt x="13843" y="19200"/>
                  </a:cubicBezTo>
                  <a:cubicBezTo>
                    <a:pt x="15215" y="20400"/>
                    <a:pt x="16586" y="21600"/>
                    <a:pt x="17957" y="21400"/>
                  </a:cubicBezTo>
                  <a:cubicBezTo>
                    <a:pt x="19329" y="21200"/>
                    <a:pt x="20700" y="19600"/>
                    <a:pt x="21043" y="16600"/>
                  </a:cubicBezTo>
                  <a:cubicBezTo>
                    <a:pt x="21386" y="13600"/>
                    <a:pt x="20700" y="9200"/>
                    <a:pt x="20015" y="4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277600" y="14414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315699" y="1348571"/>
              <a:ext cx="89512" cy="29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30" fill="norm" stroke="1" extrusionOk="0">
                  <a:moveTo>
                    <a:pt x="14727" y="7131"/>
                  </a:moveTo>
                  <a:cubicBezTo>
                    <a:pt x="12273" y="10630"/>
                    <a:pt x="9818" y="14129"/>
                    <a:pt x="8591" y="16258"/>
                  </a:cubicBezTo>
                  <a:cubicBezTo>
                    <a:pt x="7364" y="18388"/>
                    <a:pt x="7364" y="19148"/>
                    <a:pt x="7118" y="19909"/>
                  </a:cubicBezTo>
                  <a:cubicBezTo>
                    <a:pt x="6873" y="20669"/>
                    <a:pt x="6382" y="21430"/>
                    <a:pt x="5891" y="21430"/>
                  </a:cubicBezTo>
                  <a:cubicBezTo>
                    <a:pt x="5400" y="21430"/>
                    <a:pt x="4909" y="20669"/>
                    <a:pt x="4909" y="18007"/>
                  </a:cubicBezTo>
                  <a:cubicBezTo>
                    <a:pt x="4909" y="15345"/>
                    <a:pt x="5400" y="10782"/>
                    <a:pt x="6136" y="7816"/>
                  </a:cubicBezTo>
                  <a:cubicBezTo>
                    <a:pt x="6873" y="4850"/>
                    <a:pt x="7855" y="3481"/>
                    <a:pt x="9082" y="2340"/>
                  </a:cubicBezTo>
                  <a:cubicBezTo>
                    <a:pt x="10309" y="1199"/>
                    <a:pt x="11782" y="286"/>
                    <a:pt x="13745" y="58"/>
                  </a:cubicBezTo>
                  <a:cubicBezTo>
                    <a:pt x="15709" y="-170"/>
                    <a:pt x="18164" y="286"/>
                    <a:pt x="19636" y="1275"/>
                  </a:cubicBezTo>
                  <a:cubicBezTo>
                    <a:pt x="21109" y="2264"/>
                    <a:pt x="21600" y="3785"/>
                    <a:pt x="18164" y="5458"/>
                  </a:cubicBezTo>
                  <a:cubicBezTo>
                    <a:pt x="14727" y="7131"/>
                    <a:pt x="7364" y="8957"/>
                    <a:pt x="0" y="10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461749" y="14541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852772" y="1409699"/>
              <a:ext cx="21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215"/>
                    <a:pt x="4448" y="4431"/>
                    <a:pt x="1502" y="8031"/>
                  </a:cubicBezTo>
                  <a:cubicBezTo>
                    <a:pt x="-1443" y="11631"/>
                    <a:pt x="521" y="1661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837194" y="1306382"/>
              <a:ext cx="137225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291" fill="norm" stroke="1" extrusionOk="0">
                  <a:moveTo>
                    <a:pt x="1761" y="8799"/>
                  </a:moveTo>
                  <a:cubicBezTo>
                    <a:pt x="1135" y="7238"/>
                    <a:pt x="509" y="5677"/>
                    <a:pt x="196" y="4245"/>
                  </a:cubicBezTo>
                  <a:cubicBezTo>
                    <a:pt x="-117" y="2814"/>
                    <a:pt x="-117" y="1513"/>
                    <a:pt x="666" y="732"/>
                  </a:cubicBezTo>
                  <a:cubicBezTo>
                    <a:pt x="1448" y="-49"/>
                    <a:pt x="3013" y="-309"/>
                    <a:pt x="6300" y="472"/>
                  </a:cubicBezTo>
                  <a:cubicBezTo>
                    <a:pt x="9587" y="1252"/>
                    <a:pt x="14596" y="3074"/>
                    <a:pt x="17570" y="5677"/>
                  </a:cubicBezTo>
                  <a:cubicBezTo>
                    <a:pt x="20544" y="8279"/>
                    <a:pt x="21483" y="11662"/>
                    <a:pt x="18353" y="14395"/>
                  </a:cubicBezTo>
                  <a:cubicBezTo>
                    <a:pt x="15222" y="17127"/>
                    <a:pt x="8022" y="19209"/>
                    <a:pt x="822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558196" y="1916629"/>
              <a:ext cx="116154" cy="23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09" fill="norm" stroke="1" extrusionOk="0">
                  <a:moveTo>
                    <a:pt x="18852" y="4768"/>
                  </a:moveTo>
                  <a:cubicBezTo>
                    <a:pt x="18080" y="3212"/>
                    <a:pt x="17309" y="1655"/>
                    <a:pt x="15959" y="779"/>
                  </a:cubicBezTo>
                  <a:cubicBezTo>
                    <a:pt x="14609" y="-96"/>
                    <a:pt x="12680" y="-291"/>
                    <a:pt x="10752" y="487"/>
                  </a:cubicBezTo>
                  <a:cubicBezTo>
                    <a:pt x="8823" y="1266"/>
                    <a:pt x="6895" y="3017"/>
                    <a:pt x="4966" y="6325"/>
                  </a:cubicBezTo>
                  <a:cubicBezTo>
                    <a:pt x="3037" y="9633"/>
                    <a:pt x="1109" y="14498"/>
                    <a:pt x="337" y="17417"/>
                  </a:cubicBezTo>
                  <a:cubicBezTo>
                    <a:pt x="-434" y="20336"/>
                    <a:pt x="-48" y="21309"/>
                    <a:pt x="3230" y="21309"/>
                  </a:cubicBezTo>
                  <a:cubicBezTo>
                    <a:pt x="6509" y="21309"/>
                    <a:pt x="12680" y="20336"/>
                    <a:pt x="16345" y="18195"/>
                  </a:cubicBezTo>
                  <a:cubicBezTo>
                    <a:pt x="20009" y="16055"/>
                    <a:pt x="21166" y="12747"/>
                    <a:pt x="21166" y="10412"/>
                  </a:cubicBezTo>
                  <a:cubicBezTo>
                    <a:pt x="21166" y="8077"/>
                    <a:pt x="20009" y="6714"/>
                    <a:pt x="18273" y="5839"/>
                  </a:cubicBezTo>
                  <a:cubicBezTo>
                    <a:pt x="16537" y="4963"/>
                    <a:pt x="14223" y="4574"/>
                    <a:pt x="12487" y="4768"/>
                  </a:cubicBezTo>
                  <a:cubicBezTo>
                    <a:pt x="10752" y="4963"/>
                    <a:pt x="9595" y="5741"/>
                    <a:pt x="8437" y="6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928349" y="2034330"/>
              <a:ext cx="172672" cy="12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32" fill="norm" stroke="1" extrusionOk="0">
                  <a:moveTo>
                    <a:pt x="0" y="3924"/>
                  </a:moveTo>
                  <a:cubicBezTo>
                    <a:pt x="0" y="2124"/>
                    <a:pt x="0" y="324"/>
                    <a:pt x="0" y="324"/>
                  </a:cubicBezTo>
                  <a:cubicBezTo>
                    <a:pt x="0" y="324"/>
                    <a:pt x="0" y="2124"/>
                    <a:pt x="790" y="5364"/>
                  </a:cubicBezTo>
                  <a:cubicBezTo>
                    <a:pt x="1580" y="8604"/>
                    <a:pt x="3161" y="13284"/>
                    <a:pt x="4478" y="16164"/>
                  </a:cubicBezTo>
                  <a:cubicBezTo>
                    <a:pt x="5795" y="19044"/>
                    <a:pt x="6849" y="20124"/>
                    <a:pt x="8034" y="20664"/>
                  </a:cubicBezTo>
                  <a:cubicBezTo>
                    <a:pt x="9220" y="21204"/>
                    <a:pt x="10537" y="21204"/>
                    <a:pt x="11459" y="20304"/>
                  </a:cubicBezTo>
                  <a:cubicBezTo>
                    <a:pt x="12380" y="19404"/>
                    <a:pt x="12907" y="17604"/>
                    <a:pt x="13566" y="17424"/>
                  </a:cubicBezTo>
                  <a:cubicBezTo>
                    <a:pt x="14224" y="17244"/>
                    <a:pt x="15015" y="18684"/>
                    <a:pt x="16068" y="19404"/>
                  </a:cubicBezTo>
                  <a:cubicBezTo>
                    <a:pt x="17122" y="20124"/>
                    <a:pt x="18439" y="20124"/>
                    <a:pt x="19493" y="17604"/>
                  </a:cubicBezTo>
                  <a:cubicBezTo>
                    <a:pt x="20546" y="15084"/>
                    <a:pt x="21337" y="10044"/>
                    <a:pt x="21468" y="6444"/>
                  </a:cubicBezTo>
                  <a:cubicBezTo>
                    <a:pt x="21600" y="2844"/>
                    <a:pt x="21073" y="684"/>
                    <a:pt x="20283" y="144"/>
                  </a:cubicBezTo>
                  <a:cubicBezTo>
                    <a:pt x="19493" y="-396"/>
                    <a:pt x="18439" y="684"/>
                    <a:pt x="17385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188700" y="21018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233149" y="1990637"/>
              <a:ext cx="86520" cy="3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354" fill="norm" stroke="1" extrusionOk="0">
                  <a:moveTo>
                    <a:pt x="12056" y="5225"/>
                  </a:moveTo>
                  <a:cubicBezTo>
                    <a:pt x="10047" y="7985"/>
                    <a:pt x="8037" y="10745"/>
                    <a:pt x="7033" y="13025"/>
                  </a:cubicBezTo>
                  <a:cubicBezTo>
                    <a:pt x="6028" y="15305"/>
                    <a:pt x="6028" y="17105"/>
                    <a:pt x="6028" y="18545"/>
                  </a:cubicBezTo>
                  <a:cubicBezTo>
                    <a:pt x="6028" y="19985"/>
                    <a:pt x="6028" y="21065"/>
                    <a:pt x="5526" y="21305"/>
                  </a:cubicBezTo>
                  <a:cubicBezTo>
                    <a:pt x="5023" y="21545"/>
                    <a:pt x="4019" y="20945"/>
                    <a:pt x="3516" y="18545"/>
                  </a:cubicBezTo>
                  <a:cubicBezTo>
                    <a:pt x="3014" y="16145"/>
                    <a:pt x="3014" y="11945"/>
                    <a:pt x="4019" y="8705"/>
                  </a:cubicBezTo>
                  <a:cubicBezTo>
                    <a:pt x="5023" y="5465"/>
                    <a:pt x="7033" y="3185"/>
                    <a:pt x="9042" y="1805"/>
                  </a:cubicBezTo>
                  <a:cubicBezTo>
                    <a:pt x="11051" y="425"/>
                    <a:pt x="13060" y="-55"/>
                    <a:pt x="14819" y="5"/>
                  </a:cubicBezTo>
                  <a:cubicBezTo>
                    <a:pt x="16577" y="65"/>
                    <a:pt x="18084" y="665"/>
                    <a:pt x="19340" y="1745"/>
                  </a:cubicBezTo>
                  <a:cubicBezTo>
                    <a:pt x="20595" y="2825"/>
                    <a:pt x="21600" y="4385"/>
                    <a:pt x="18335" y="5885"/>
                  </a:cubicBezTo>
                  <a:cubicBezTo>
                    <a:pt x="15070" y="7385"/>
                    <a:pt x="7535" y="8825"/>
                    <a:pt x="0" y="10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1385549" y="21082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591093" y="1902145"/>
              <a:ext cx="118307" cy="31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06" fill="norm" stroke="1" extrusionOk="0">
                  <a:moveTo>
                    <a:pt x="21181" y="1066"/>
                  </a:moveTo>
                  <a:cubicBezTo>
                    <a:pt x="19665" y="631"/>
                    <a:pt x="18149" y="196"/>
                    <a:pt x="16444" y="51"/>
                  </a:cubicBezTo>
                  <a:cubicBezTo>
                    <a:pt x="14739" y="-94"/>
                    <a:pt x="12844" y="51"/>
                    <a:pt x="10949" y="776"/>
                  </a:cubicBezTo>
                  <a:cubicBezTo>
                    <a:pt x="9055" y="1501"/>
                    <a:pt x="7160" y="2805"/>
                    <a:pt x="5076" y="5415"/>
                  </a:cubicBezTo>
                  <a:cubicBezTo>
                    <a:pt x="2992" y="8024"/>
                    <a:pt x="718" y="11938"/>
                    <a:pt x="149" y="14693"/>
                  </a:cubicBezTo>
                  <a:cubicBezTo>
                    <a:pt x="-419" y="17447"/>
                    <a:pt x="718" y="19042"/>
                    <a:pt x="2234" y="19984"/>
                  </a:cubicBezTo>
                  <a:cubicBezTo>
                    <a:pt x="3749" y="20926"/>
                    <a:pt x="5644" y="21216"/>
                    <a:pt x="7539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734799" y="1974849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804649" y="209550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910483" y="1976126"/>
              <a:ext cx="129001" cy="40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08" fill="norm" stroke="1" extrusionOk="0">
                  <a:moveTo>
                    <a:pt x="8710" y="5611"/>
                  </a:moveTo>
                  <a:cubicBezTo>
                    <a:pt x="7665" y="8618"/>
                    <a:pt x="6619" y="11624"/>
                    <a:pt x="5748" y="13739"/>
                  </a:cubicBezTo>
                  <a:cubicBezTo>
                    <a:pt x="4877" y="15855"/>
                    <a:pt x="4181" y="17079"/>
                    <a:pt x="3484" y="18360"/>
                  </a:cubicBezTo>
                  <a:cubicBezTo>
                    <a:pt x="2787" y="19640"/>
                    <a:pt x="2090" y="20976"/>
                    <a:pt x="1394" y="21255"/>
                  </a:cubicBezTo>
                  <a:cubicBezTo>
                    <a:pt x="697" y="21533"/>
                    <a:pt x="0" y="20754"/>
                    <a:pt x="0" y="18415"/>
                  </a:cubicBezTo>
                  <a:cubicBezTo>
                    <a:pt x="0" y="16077"/>
                    <a:pt x="697" y="12180"/>
                    <a:pt x="2090" y="9007"/>
                  </a:cubicBezTo>
                  <a:cubicBezTo>
                    <a:pt x="3484" y="5834"/>
                    <a:pt x="5574" y="3385"/>
                    <a:pt x="7316" y="1993"/>
                  </a:cubicBezTo>
                  <a:cubicBezTo>
                    <a:pt x="9058" y="601"/>
                    <a:pt x="10452" y="267"/>
                    <a:pt x="12019" y="100"/>
                  </a:cubicBezTo>
                  <a:cubicBezTo>
                    <a:pt x="13587" y="-67"/>
                    <a:pt x="15329" y="-67"/>
                    <a:pt x="17071" y="434"/>
                  </a:cubicBezTo>
                  <a:cubicBezTo>
                    <a:pt x="18813" y="935"/>
                    <a:pt x="20555" y="1937"/>
                    <a:pt x="21077" y="3051"/>
                  </a:cubicBezTo>
                  <a:cubicBezTo>
                    <a:pt x="21600" y="4164"/>
                    <a:pt x="20903" y="5389"/>
                    <a:pt x="17419" y="6335"/>
                  </a:cubicBezTo>
                  <a:cubicBezTo>
                    <a:pt x="13935" y="7281"/>
                    <a:pt x="7665" y="7949"/>
                    <a:pt x="1394" y="8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2039600" y="1930400"/>
              <a:ext cx="13520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9672" y="0"/>
                  </a:moveTo>
                  <a:cubicBezTo>
                    <a:pt x="13218" y="1178"/>
                    <a:pt x="16764" y="2356"/>
                    <a:pt x="18860" y="4516"/>
                  </a:cubicBezTo>
                  <a:cubicBezTo>
                    <a:pt x="20955" y="6676"/>
                    <a:pt x="21600" y="9818"/>
                    <a:pt x="18215" y="12829"/>
                  </a:cubicBezTo>
                  <a:cubicBezTo>
                    <a:pt x="14830" y="15840"/>
                    <a:pt x="741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721850" y="3235743"/>
              <a:ext cx="151404" cy="51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0" fill="norm" stroke="1" extrusionOk="0">
                  <a:moveTo>
                    <a:pt x="4500" y="5716"/>
                  </a:moveTo>
                  <a:cubicBezTo>
                    <a:pt x="5100" y="9094"/>
                    <a:pt x="5700" y="12471"/>
                    <a:pt x="6150" y="14871"/>
                  </a:cubicBezTo>
                  <a:cubicBezTo>
                    <a:pt x="6600" y="17271"/>
                    <a:pt x="6900" y="18694"/>
                    <a:pt x="7050" y="19716"/>
                  </a:cubicBezTo>
                  <a:cubicBezTo>
                    <a:pt x="7200" y="20738"/>
                    <a:pt x="7200" y="21360"/>
                    <a:pt x="7050" y="21449"/>
                  </a:cubicBezTo>
                  <a:cubicBezTo>
                    <a:pt x="6900" y="21538"/>
                    <a:pt x="6600" y="21094"/>
                    <a:pt x="5700" y="19271"/>
                  </a:cubicBezTo>
                  <a:cubicBezTo>
                    <a:pt x="4800" y="17449"/>
                    <a:pt x="3300" y="14249"/>
                    <a:pt x="2400" y="11449"/>
                  </a:cubicBezTo>
                  <a:cubicBezTo>
                    <a:pt x="1500" y="8649"/>
                    <a:pt x="1200" y="6249"/>
                    <a:pt x="1650" y="4516"/>
                  </a:cubicBezTo>
                  <a:cubicBezTo>
                    <a:pt x="2100" y="2782"/>
                    <a:pt x="3300" y="1716"/>
                    <a:pt x="4500" y="1049"/>
                  </a:cubicBezTo>
                  <a:cubicBezTo>
                    <a:pt x="5700" y="382"/>
                    <a:pt x="6900" y="116"/>
                    <a:pt x="9000" y="27"/>
                  </a:cubicBezTo>
                  <a:cubicBezTo>
                    <a:pt x="11100" y="-62"/>
                    <a:pt x="14100" y="27"/>
                    <a:pt x="16650" y="960"/>
                  </a:cubicBezTo>
                  <a:cubicBezTo>
                    <a:pt x="19200" y="1894"/>
                    <a:pt x="21300" y="3671"/>
                    <a:pt x="21450" y="5005"/>
                  </a:cubicBezTo>
                  <a:cubicBezTo>
                    <a:pt x="21600" y="6338"/>
                    <a:pt x="19800" y="7227"/>
                    <a:pt x="16800" y="7982"/>
                  </a:cubicBezTo>
                  <a:cubicBezTo>
                    <a:pt x="13800" y="8738"/>
                    <a:pt x="9600" y="9360"/>
                    <a:pt x="6600" y="9582"/>
                  </a:cubicBezTo>
                  <a:cubicBezTo>
                    <a:pt x="3600" y="9805"/>
                    <a:pt x="1800" y="9627"/>
                    <a:pt x="0" y="9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810750" y="2984499"/>
              <a:ext cx="209550" cy="18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640"/>
                  </a:moveTo>
                  <a:cubicBezTo>
                    <a:pt x="873" y="2427"/>
                    <a:pt x="1745" y="1213"/>
                    <a:pt x="2727" y="607"/>
                  </a:cubicBezTo>
                  <a:cubicBezTo>
                    <a:pt x="3709" y="0"/>
                    <a:pt x="4800" y="0"/>
                    <a:pt x="5891" y="0"/>
                  </a:cubicBezTo>
                  <a:cubicBezTo>
                    <a:pt x="6982" y="0"/>
                    <a:pt x="8073" y="0"/>
                    <a:pt x="8618" y="3034"/>
                  </a:cubicBezTo>
                  <a:cubicBezTo>
                    <a:pt x="9164" y="6067"/>
                    <a:pt x="9164" y="12135"/>
                    <a:pt x="8727" y="15654"/>
                  </a:cubicBezTo>
                  <a:cubicBezTo>
                    <a:pt x="8291" y="19173"/>
                    <a:pt x="7418" y="20144"/>
                    <a:pt x="6436" y="20751"/>
                  </a:cubicBezTo>
                  <a:cubicBezTo>
                    <a:pt x="5455" y="21357"/>
                    <a:pt x="4364" y="21600"/>
                    <a:pt x="3709" y="20872"/>
                  </a:cubicBezTo>
                  <a:cubicBezTo>
                    <a:pt x="3055" y="20144"/>
                    <a:pt x="2836" y="18445"/>
                    <a:pt x="3382" y="16625"/>
                  </a:cubicBezTo>
                  <a:cubicBezTo>
                    <a:pt x="3927" y="14804"/>
                    <a:pt x="5236" y="12863"/>
                    <a:pt x="6873" y="10800"/>
                  </a:cubicBezTo>
                  <a:cubicBezTo>
                    <a:pt x="8509" y="8737"/>
                    <a:pt x="10473" y="6553"/>
                    <a:pt x="11673" y="4854"/>
                  </a:cubicBezTo>
                  <a:cubicBezTo>
                    <a:pt x="12873" y="3155"/>
                    <a:pt x="13309" y="1942"/>
                    <a:pt x="13200" y="1942"/>
                  </a:cubicBezTo>
                  <a:cubicBezTo>
                    <a:pt x="13091" y="1942"/>
                    <a:pt x="12436" y="3155"/>
                    <a:pt x="11891" y="4611"/>
                  </a:cubicBezTo>
                  <a:cubicBezTo>
                    <a:pt x="11345" y="6067"/>
                    <a:pt x="10909" y="7766"/>
                    <a:pt x="10691" y="9344"/>
                  </a:cubicBezTo>
                  <a:cubicBezTo>
                    <a:pt x="10473" y="10921"/>
                    <a:pt x="10473" y="12378"/>
                    <a:pt x="12327" y="13348"/>
                  </a:cubicBezTo>
                  <a:cubicBezTo>
                    <a:pt x="14182" y="14319"/>
                    <a:pt x="17891" y="14804"/>
                    <a:pt x="21600" y="15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121710" y="3168578"/>
              <a:ext cx="158940" cy="27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7" fill="norm" stroke="1" extrusionOk="0">
                  <a:moveTo>
                    <a:pt x="15173" y="2460"/>
                  </a:moveTo>
                  <a:cubicBezTo>
                    <a:pt x="14612" y="1642"/>
                    <a:pt x="14051" y="823"/>
                    <a:pt x="12929" y="333"/>
                  </a:cubicBezTo>
                  <a:cubicBezTo>
                    <a:pt x="11807" y="-158"/>
                    <a:pt x="10124" y="-322"/>
                    <a:pt x="7739" y="1396"/>
                  </a:cubicBezTo>
                  <a:cubicBezTo>
                    <a:pt x="5355" y="3114"/>
                    <a:pt x="2269" y="6714"/>
                    <a:pt x="867" y="9823"/>
                  </a:cubicBezTo>
                  <a:cubicBezTo>
                    <a:pt x="-536" y="12933"/>
                    <a:pt x="-255" y="15551"/>
                    <a:pt x="1848" y="17514"/>
                  </a:cubicBezTo>
                  <a:cubicBezTo>
                    <a:pt x="3952" y="19478"/>
                    <a:pt x="7880" y="20787"/>
                    <a:pt x="11386" y="21033"/>
                  </a:cubicBezTo>
                  <a:cubicBezTo>
                    <a:pt x="14893" y="21278"/>
                    <a:pt x="17978" y="20460"/>
                    <a:pt x="21064" y="196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344513" y="3194050"/>
              <a:ext cx="1233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800"/>
                    <a:pt x="2982" y="11600"/>
                    <a:pt x="1182" y="15000"/>
                  </a:cubicBezTo>
                  <a:cubicBezTo>
                    <a:pt x="-618" y="18400"/>
                    <a:pt x="-618" y="19400"/>
                    <a:pt x="2982" y="20100"/>
                  </a:cubicBezTo>
                  <a:cubicBezTo>
                    <a:pt x="6582" y="20800"/>
                    <a:pt x="13782" y="212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407649" y="330835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840"/>
                    <a:pt x="11700" y="10080"/>
                    <a:pt x="15300" y="6480"/>
                  </a:cubicBezTo>
                  <a:cubicBezTo>
                    <a:pt x="18900" y="2880"/>
                    <a:pt x="202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697379" y="3154737"/>
              <a:ext cx="131103" cy="44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67" fill="norm" stroke="1" extrusionOk="0">
                  <a:moveTo>
                    <a:pt x="5440" y="4948"/>
                  </a:moveTo>
                  <a:cubicBezTo>
                    <a:pt x="4765" y="7699"/>
                    <a:pt x="4090" y="10450"/>
                    <a:pt x="3753" y="12947"/>
                  </a:cubicBezTo>
                  <a:cubicBezTo>
                    <a:pt x="3415" y="15443"/>
                    <a:pt x="3415" y="17684"/>
                    <a:pt x="3247" y="19162"/>
                  </a:cubicBezTo>
                  <a:cubicBezTo>
                    <a:pt x="3078" y="20639"/>
                    <a:pt x="2740" y="21352"/>
                    <a:pt x="2234" y="21454"/>
                  </a:cubicBezTo>
                  <a:cubicBezTo>
                    <a:pt x="1728" y="21556"/>
                    <a:pt x="1053" y="21047"/>
                    <a:pt x="547" y="18958"/>
                  </a:cubicBezTo>
                  <a:cubicBezTo>
                    <a:pt x="40" y="16869"/>
                    <a:pt x="-297" y="13201"/>
                    <a:pt x="378" y="10145"/>
                  </a:cubicBezTo>
                  <a:cubicBezTo>
                    <a:pt x="1053" y="7088"/>
                    <a:pt x="2740" y="4643"/>
                    <a:pt x="3922" y="3165"/>
                  </a:cubicBezTo>
                  <a:cubicBezTo>
                    <a:pt x="5103" y="1688"/>
                    <a:pt x="5778" y="1179"/>
                    <a:pt x="6790" y="771"/>
                  </a:cubicBezTo>
                  <a:cubicBezTo>
                    <a:pt x="7803" y="364"/>
                    <a:pt x="9153" y="58"/>
                    <a:pt x="10672" y="7"/>
                  </a:cubicBezTo>
                  <a:cubicBezTo>
                    <a:pt x="12190" y="-44"/>
                    <a:pt x="13878" y="160"/>
                    <a:pt x="15903" y="873"/>
                  </a:cubicBezTo>
                  <a:cubicBezTo>
                    <a:pt x="17928" y="1586"/>
                    <a:pt x="20291" y="2809"/>
                    <a:pt x="20797" y="4184"/>
                  </a:cubicBezTo>
                  <a:cubicBezTo>
                    <a:pt x="21303" y="5560"/>
                    <a:pt x="19953" y="7088"/>
                    <a:pt x="18097" y="8107"/>
                  </a:cubicBezTo>
                  <a:cubicBezTo>
                    <a:pt x="16241" y="9126"/>
                    <a:pt x="13878" y="9635"/>
                    <a:pt x="10840" y="9788"/>
                  </a:cubicBezTo>
                  <a:cubicBezTo>
                    <a:pt x="7803" y="9941"/>
                    <a:pt x="4090" y="9737"/>
                    <a:pt x="2234" y="9228"/>
                  </a:cubicBezTo>
                  <a:cubicBezTo>
                    <a:pt x="378" y="8718"/>
                    <a:pt x="378" y="7903"/>
                    <a:pt x="378" y="7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852149" y="3100261"/>
              <a:ext cx="90256" cy="2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45" fill="norm" stroke="1" extrusionOk="0">
                  <a:moveTo>
                    <a:pt x="1473" y="412"/>
                  </a:moveTo>
                  <a:cubicBezTo>
                    <a:pt x="4418" y="55"/>
                    <a:pt x="7364" y="-302"/>
                    <a:pt x="10555" y="412"/>
                  </a:cubicBezTo>
                  <a:cubicBezTo>
                    <a:pt x="13745" y="1126"/>
                    <a:pt x="17182" y="2911"/>
                    <a:pt x="19145" y="5678"/>
                  </a:cubicBezTo>
                  <a:cubicBezTo>
                    <a:pt x="21109" y="8445"/>
                    <a:pt x="21600" y="12194"/>
                    <a:pt x="19882" y="14961"/>
                  </a:cubicBezTo>
                  <a:cubicBezTo>
                    <a:pt x="18164" y="17728"/>
                    <a:pt x="14236" y="19513"/>
                    <a:pt x="11045" y="20405"/>
                  </a:cubicBezTo>
                  <a:cubicBezTo>
                    <a:pt x="7855" y="21298"/>
                    <a:pt x="5400" y="21298"/>
                    <a:pt x="3682" y="20852"/>
                  </a:cubicBezTo>
                  <a:cubicBezTo>
                    <a:pt x="1964" y="20405"/>
                    <a:pt x="982" y="19513"/>
                    <a:pt x="0" y="18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909299" y="28638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972800" y="2921000"/>
              <a:ext cx="146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560"/>
                    <a:pt x="5009" y="11520"/>
                    <a:pt x="8609" y="7920"/>
                  </a:cubicBezTo>
                  <a:cubicBezTo>
                    <a:pt x="12209" y="4320"/>
                    <a:pt x="1690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1161907" y="2821516"/>
              <a:ext cx="223643" cy="18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47" fill="norm" stroke="1" extrusionOk="0">
                  <a:moveTo>
                    <a:pt x="133" y="2731"/>
                  </a:moveTo>
                  <a:cubicBezTo>
                    <a:pt x="940" y="1986"/>
                    <a:pt x="1748" y="1241"/>
                    <a:pt x="2757" y="993"/>
                  </a:cubicBezTo>
                  <a:cubicBezTo>
                    <a:pt x="3766" y="745"/>
                    <a:pt x="4978" y="993"/>
                    <a:pt x="5886" y="3228"/>
                  </a:cubicBezTo>
                  <a:cubicBezTo>
                    <a:pt x="6794" y="5462"/>
                    <a:pt x="7400" y="9683"/>
                    <a:pt x="6895" y="12910"/>
                  </a:cubicBezTo>
                  <a:cubicBezTo>
                    <a:pt x="6391" y="16138"/>
                    <a:pt x="4776" y="18372"/>
                    <a:pt x="3363" y="19738"/>
                  </a:cubicBezTo>
                  <a:cubicBezTo>
                    <a:pt x="1950" y="21103"/>
                    <a:pt x="738" y="21600"/>
                    <a:pt x="234" y="21228"/>
                  </a:cubicBezTo>
                  <a:cubicBezTo>
                    <a:pt x="-271" y="20855"/>
                    <a:pt x="-69" y="19614"/>
                    <a:pt x="1950" y="16262"/>
                  </a:cubicBezTo>
                  <a:cubicBezTo>
                    <a:pt x="3968" y="12910"/>
                    <a:pt x="7804" y="7448"/>
                    <a:pt x="10024" y="4221"/>
                  </a:cubicBezTo>
                  <a:cubicBezTo>
                    <a:pt x="12245" y="993"/>
                    <a:pt x="12850" y="0"/>
                    <a:pt x="12850" y="0"/>
                  </a:cubicBezTo>
                  <a:cubicBezTo>
                    <a:pt x="12850" y="0"/>
                    <a:pt x="12245" y="993"/>
                    <a:pt x="11639" y="2855"/>
                  </a:cubicBezTo>
                  <a:cubicBezTo>
                    <a:pt x="11034" y="4717"/>
                    <a:pt x="10428" y="7448"/>
                    <a:pt x="10529" y="10303"/>
                  </a:cubicBezTo>
                  <a:cubicBezTo>
                    <a:pt x="10630" y="13159"/>
                    <a:pt x="11437" y="16138"/>
                    <a:pt x="13355" y="17876"/>
                  </a:cubicBezTo>
                  <a:cubicBezTo>
                    <a:pt x="15273" y="19614"/>
                    <a:pt x="18301" y="20110"/>
                    <a:pt x="21329" y="20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360846" y="2559994"/>
              <a:ext cx="2401331" cy="131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65" fill="norm" stroke="1" extrusionOk="0">
                  <a:moveTo>
                    <a:pt x="8142" y="1647"/>
                  </a:moveTo>
                  <a:cubicBezTo>
                    <a:pt x="8218" y="1543"/>
                    <a:pt x="8294" y="1439"/>
                    <a:pt x="8322" y="1214"/>
                  </a:cubicBezTo>
                  <a:cubicBezTo>
                    <a:pt x="8351" y="989"/>
                    <a:pt x="8332" y="643"/>
                    <a:pt x="8170" y="400"/>
                  </a:cubicBezTo>
                  <a:cubicBezTo>
                    <a:pt x="8009" y="158"/>
                    <a:pt x="7705" y="20"/>
                    <a:pt x="7268" y="2"/>
                  </a:cubicBezTo>
                  <a:cubicBezTo>
                    <a:pt x="6831" y="-15"/>
                    <a:pt x="6261" y="89"/>
                    <a:pt x="5767" y="297"/>
                  </a:cubicBezTo>
                  <a:cubicBezTo>
                    <a:pt x="5273" y="504"/>
                    <a:pt x="4855" y="816"/>
                    <a:pt x="4437" y="1266"/>
                  </a:cubicBezTo>
                  <a:cubicBezTo>
                    <a:pt x="4019" y="1716"/>
                    <a:pt x="3601" y="2304"/>
                    <a:pt x="3155" y="3083"/>
                  </a:cubicBezTo>
                  <a:cubicBezTo>
                    <a:pt x="2709" y="3862"/>
                    <a:pt x="2234" y="4831"/>
                    <a:pt x="1835" y="5731"/>
                  </a:cubicBezTo>
                  <a:cubicBezTo>
                    <a:pt x="1436" y="6631"/>
                    <a:pt x="1113" y="7462"/>
                    <a:pt x="847" y="8293"/>
                  </a:cubicBezTo>
                  <a:cubicBezTo>
                    <a:pt x="581" y="9123"/>
                    <a:pt x="372" y="9954"/>
                    <a:pt x="229" y="10854"/>
                  </a:cubicBezTo>
                  <a:cubicBezTo>
                    <a:pt x="87" y="11754"/>
                    <a:pt x="11" y="12723"/>
                    <a:pt x="1" y="13589"/>
                  </a:cubicBezTo>
                  <a:cubicBezTo>
                    <a:pt x="-8" y="14454"/>
                    <a:pt x="49" y="15216"/>
                    <a:pt x="220" y="16064"/>
                  </a:cubicBezTo>
                  <a:cubicBezTo>
                    <a:pt x="391" y="16912"/>
                    <a:pt x="676" y="17847"/>
                    <a:pt x="1065" y="18573"/>
                  </a:cubicBezTo>
                  <a:cubicBezTo>
                    <a:pt x="1455" y="19300"/>
                    <a:pt x="1949" y="19820"/>
                    <a:pt x="2509" y="20218"/>
                  </a:cubicBezTo>
                  <a:cubicBezTo>
                    <a:pt x="3070" y="20616"/>
                    <a:pt x="3696" y="20893"/>
                    <a:pt x="4323" y="21100"/>
                  </a:cubicBezTo>
                  <a:cubicBezTo>
                    <a:pt x="4950" y="21308"/>
                    <a:pt x="5577" y="21447"/>
                    <a:pt x="6195" y="21516"/>
                  </a:cubicBezTo>
                  <a:cubicBezTo>
                    <a:pt x="6812" y="21585"/>
                    <a:pt x="7420" y="21585"/>
                    <a:pt x="8075" y="21498"/>
                  </a:cubicBezTo>
                  <a:cubicBezTo>
                    <a:pt x="8731" y="21412"/>
                    <a:pt x="9434" y="21239"/>
                    <a:pt x="10099" y="21100"/>
                  </a:cubicBezTo>
                  <a:cubicBezTo>
                    <a:pt x="10764" y="20962"/>
                    <a:pt x="11390" y="20858"/>
                    <a:pt x="12055" y="20685"/>
                  </a:cubicBezTo>
                  <a:cubicBezTo>
                    <a:pt x="12720" y="20512"/>
                    <a:pt x="13423" y="20270"/>
                    <a:pt x="14098" y="20027"/>
                  </a:cubicBezTo>
                  <a:cubicBezTo>
                    <a:pt x="14772" y="19785"/>
                    <a:pt x="15418" y="19543"/>
                    <a:pt x="16054" y="19266"/>
                  </a:cubicBezTo>
                  <a:cubicBezTo>
                    <a:pt x="16691" y="18989"/>
                    <a:pt x="17318" y="18677"/>
                    <a:pt x="17926" y="18210"/>
                  </a:cubicBezTo>
                  <a:cubicBezTo>
                    <a:pt x="18533" y="17743"/>
                    <a:pt x="19122" y="17120"/>
                    <a:pt x="19578" y="16462"/>
                  </a:cubicBezTo>
                  <a:cubicBezTo>
                    <a:pt x="20034" y="15804"/>
                    <a:pt x="20357" y="15112"/>
                    <a:pt x="20652" y="14264"/>
                  </a:cubicBezTo>
                  <a:cubicBezTo>
                    <a:pt x="20946" y="13416"/>
                    <a:pt x="21212" y="12412"/>
                    <a:pt x="21374" y="11425"/>
                  </a:cubicBezTo>
                  <a:cubicBezTo>
                    <a:pt x="21535" y="10439"/>
                    <a:pt x="21592" y="9470"/>
                    <a:pt x="21526" y="8570"/>
                  </a:cubicBezTo>
                  <a:cubicBezTo>
                    <a:pt x="21459" y="7670"/>
                    <a:pt x="21269" y="6839"/>
                    <a:pt x="21022" y="6164"/>
                  </a:cubicBezTo>
                  <a:cubicBezTo>
                    <a:pt x="20775" y="5489"/>
                    <a:pt x="20471" y="4970"/>
                    <a:pt x="20091" y="4520"/>
                  </a:cubicBezTo>
                  <a:cubicBezTo>
                    <a:pt x="19711" y="4070"/>
                    <a:pt x="19255" y="3689"/>
                    <a:pt x="18714" y="3343"/>
                  </a:cubicBezTo>
                  <a:cubicBezTo>
                    <a:pt x="18172" y="2997"/>
                    <a:pt x="17546" y="2685"/>
                    <a:pt x="16909" y="2391"/>
                  </a:cubicBezTo>
                  <a:cubicBezTo>
                    <a:pt x="16273" y="2097"/>
                    <a:pt x="15627" y="1820"/>
                    <a:pt x="14990" y="1577"/>
                  </a:cubicBezTo>
                  <a:cubicBezTo>
                    <a:pt x="14354" y="1335"/>
                    <a:pt x="13727" y="1127"/>
                    <a:pt x="13062" y="972"/>
                  </a:cubicBezTo>
                  <a:cubicBezTo>
                    <a:pt x="12397" y="816"/>
                    <a:pt x="11694" y="712"/>
                    <a:pt x="10953" y="695"/>
                  </a:cubicBezTo>
                  <a:cubicBezTo>
                    <a:pt x="10213" y="677"/>
                    <a:pt x="9434" y="747"/>
                    <a:pt x="8712" y="798"/>
                  </a:cubicBezTo>
                  <a:cubicBezTo>
                    <a:pt x="7990" y="850"/>
                    <a:pt x="7325" y="885"/>
                    <a:pt x="6660" y="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430747" y="3765549"/>
              <a:ext cx="2633503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89" fill="norm" stroke="1" extrusionOk="0">
                  <a:moveTo>
                    <a:pt x="194" y="20400"/>
                  </a:moveTo>
                  <a:cubicBezTo>
                    <a:pt x="107" y="20000"/>
                    <a:pt x="21" y="19600"/>
                    <a:pt x="3" y="19800"/>
                  </a:cubicBezTo>
                  <a:cubicBezTo>
                    <a:pt x="-14" y="20000"/>
                    <a:pt x="38" y="20800"/>
                    <a:pt x="298" y="21200"/>
                  </a:cubicBezTo>
                  <a:cubicBezTo>
                    <a:pt x="559" y="21600"/>
                    <a:pt x="1027" y="21600"/>
                    <a:pt x="1573" y="21100"/>
                  </a:cubicBezTo>
                  <a:cubicBezTo>
                    <a:pt x="2120" y="20600"/>
                    <a:pt x="2745" y="19600"/>
                    <a:pt x="3360" y="18700"/>
                  </a:cubicBezTo>
                  <a:cubicBezTo>
                    <a:pt x="3976" y="17800"/>
                    <a:pt x="4584" y="17000"/>
                    <a:pt x="5165" y="16300"/>
                  </a:cubicBezTo>
                  <a:cubicBezTo>
                    <a:pt x="5746" y="15600"/>
                    <a:pt x="6301" y="15000"/>
                    <a:pt x="6891" y="14300"/>
                  </a:cubicBezTo>
                  <a:cubicBezTo>
                    <a:pt x="7481" y="13600"/>
                    <a:pt x="8106" y="12800"/>
                    <a:pt x="8747" y="12000"/>
                  </a:cubicBezTo>
                  <a:cubicBezTo>
                    <a:pt x="9389" y="11200"/>
                    <a:pt x="10049" y="10400"/>
                    <a:pt x="10725" y="9500"/>
                  </a:cubicBezTo>
                  <a:cubicBezTo>
                    <a:pt x="11402" y="8600"/>
                    <a:pt x="12096" y="7600"/>
                    <a:pt x="12807" y="6600"/>
                  </a:cubicBezTo>
                  <a:cubicBezTo>
                    <a:pt x="13519" y="5600"/>
                    <a:pt x="14247" y="4600"/>
                    <a:pt x="14933" y="3800"/>
                  </a:cubicBezTo>
                  <a:cubicBezTo>
                    <a:pt x="15618" y="3000"/>
                    <a:pt x="16260" y="2400"/>
                    <a:pt x="16954" y="1900"/>
                  </a:cubicBezTo>
                  <a:cubicBezTo>
                    <a:pt x="17648" y="1400"/>
                    <a:pt x="18394" y="1000"/>
                    <a:pt x="19122" y="700"/>
                  </a:cubicBezTo>
                  <a:cubicBezTo>
                    <a:pt x="19851" y="400"/>
                    <a:pt x="20562" y="200"/>
                    <a:pt x="20970" y="100"/>
                  </a:cubicBezTo>
                  <a:cubicBezTo>
                    <a:pt x="21378" y="0"/>
                    <a:pt x="21482" y="0"/>
                    <a:pt x="215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981240" y="3881966"/>
              <a:ext cx="3146510" cy="2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9" fill="norm" stroke="1" extrusionOk="0">
                  <a:moveTo>
                    <a:pt x="894" y="19423"/>
                  </a:moveTo>
                  <a:cubicBezTo>
                    <a:pt x="647" y="19591"/>
                    <a:pt x="400" y="19758"/>
                    <a:pt x="240" y="19926"/>
                  </a:cubicBezTo>
                  <a:cubicBezTo>
                    <a:pt x="80" y="20093"/>
                    <a:pt x="8" y="20260"/>
                    <a:pt x="0" y="20595"/>
                  </a:cubicBezTo>
                  <a:cubicBezTo>
                    <a:pt x="-7" y="20930"/>
                    <a:pt x="51" y="21433"/>
                    <a:pt x="327" y="21516"/>
                  </a:cubicBezTo>
                  <a:cubicBezTo>
                    <a:pt x="603" y="21600"/>
                    <a:pt x="1097" y="21265"/>
                    <a:pt x="1613" y="20763"/>
                  </a:cubicBezTo>
                  <a:cubicBezTo>
                    <a:pt x="2128" y="20260"/>
                    <a:pt x="2666" y="19591"/>
                    <a:pt x="3189" y="18837"/>
                  </a:cubicBezTo>
                  <a:cubicBezTo>
                    <a:pt x="3712" y="18084"/>
                    <a:pt x="4220" y="17247"/>
                    <a:pt x="4794" y="16409"/>
                  </a:cubicBezTo>
                  <a:cubicBezTo>
                    <a:pt x="5368" y="15572"/>
                    <a:pt x="6007" y="14735"/>
                    <a:pt x="6551" y="14065"/>
                  </a:cubicBezTo>
                  <a:cubicBezTo>
                    <a:pt x="7096" y="13395"/>
                    <a:pt x="7546" y="12893"/>
                    <a:pt x="8026" y="12391"/>
                  </a:cubicBezTo>
                  <a:cubicBezTo>
                    <a:pt x="8505" y="11888"/>
                    <a:pt x="9014" y="11386"/>
                    <a:pt x="9507" y="10884"/>
                  </a:cubicBezTo>
                  <a:cubicBezTo>
                    <a:pt x="10001" y="10381"/>
                    <a:pt x="10481" y="9879"/>
                    <a:pt x="11084" y="9209"/>
                  </a:cubicBezTo>
                  <a:cubicBezTo>
                    <a:pt x="11686" y="8540"/>
                    <a:pt x="12413" y="7702"/>
                    <a:pt x="13023" y="7116"/>
                  </a:cubicBezTo>
                  <a:cubicBezTo>
                    <a:pt x="13633" y="6530"/>
                    <a:pt x="14127" y="6195"/>
                    <a:pt x="14606" y="5777"/>
                  </a:cubicBezTo>
                  <a:cubicBezTo>
                    <a:pt x="15085" y="5358"/>
                    <a:pt x="15550" y="4856"/>
                    <a:pt x="16080" y="4270"/>
                  </a:cubicBezTo>
                  <a:cubicBezTo>
                    <a:pt x="16611" y="3684"/>
                    <a:pt x="17206" y="3014"/>
                    <a:pt x="17816" y="2344"/>
                  </a:cubicBezTo>
                  <a:cubicBezTo>
                    <a:pt x="18426" y="1674"/>
                    <a:pt x="19051" y="1005"/>
                    <a:pt x="19632" y="586"/>
                  </a:cubicBezTo>
                  <a:cubicBezTo>
                    <a:pt x="20213" y="167"/>
                    <a:pt x="20750" y="0"/>
                    <a:pt x="21070" y="0"/>
                  </a:cubicBezTo>
                  <a:cubicBezTo>
                    <a:pt x="21390" y="0"/>
                    <a:pt x="21491" y="167"/>
                    <a:pt x="21593" y="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165349" y="5348816"/>
              <a:ext cx="31750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954"/>
                    <a:pt x="7200" y="8308"/>
                    <a:pt x="10656" y="4569"/>
                  </a:cubicBezTo>
                  <a:cubicBezTo>
                    <a:pt x="14112" y="831"/>
                    <a:pt x="17424" y="0"/>
                    <a:pt x="19224" y="0"/>
                  </a:cubicBezTo>
                  <a:cubicBezTo>
                    <a:pt x="21024" y="0"/>
                    <a:pt x="21312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171699" y="553085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028950" y="5175250"/>
              <a:ext cx="177800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231"/>
                    <a:pt x="14914" y="6462"/>
                    <a:pt x="11443" y="9508"/>
                  </a:cubicBezTo>
                  <a:cubicBezTo>
                    <a:pt x="7971" y="12554"/>
                    <a:pt x="4371" y="15415"/>
                    <a:pt x="2443" y="17400"/>
                  </a:cubicBezTo>
                  <a:cubicBezTo>
                    <a:pt x="514" y="19385"/>
                    <a:pt x="257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333750" y="5181600"/>
              <a:ext cx="846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965450" y="5160287"/>
              <a:ext cx="603250" cy="7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1071"/>
                  </a:moveTo>
                  <a:cubicBezTo>
                    <a:pt x="2956" y="17092"/>
                    <a:pt x="5912" y="13113"/>
                    <a:pt x="8792" y="9418"/>
                  </a:cubicBezTo>
                  <a:cubicBezTo>
                    <a:pt x="11672" y="5724"/>
                    <a:pt x="14476" y="2313"/>
                    <a:pt x="16598" y="892"/>
                  </a:cubicBezTo>
                  <a:cubicBezTo>
                    <a:pt x="18720" y="-529"/>
                    <a:pt x="20160" y="39"/>
                    <a:pt x="2160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003550" y="59055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990850" y="57531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130550" y="5840777"/>
              <a:ext cx="1651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15" y="11040"/>
                    <a:pt x="11631" y="1783"/>
                    <a:pt x="15231" y="240"/>
                  </a:cubicBezTo>
                  <a:cubicBezTo>
                    <a:pt x="18831" y="-1303"/>
                    <a:pt x="202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187700" y="594360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441700" y="583565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124200" y="4775047"/>
              <a:ext cx="131526" cy="24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030" fill="norm" stroke="1" extrusionOk="0">
                  <a:moveTo>
                    <a:pt x="0" y="9193"/>
                  </a:moveTo>
                  <a:cubicBezTo>
                    <a:pt x="0" y="12613"/>
                    <a:pt x="0" y="16033"/>
                    <a:pt x="0" y="18193"/>
                  </a:cubicBezTo>
                  <a:cubicBezTo>
                    <a:pt x="0" y="20353"/>
                    <a:pt x="0" y="21253"/>
                    <a:pt x="0" y="20983"/>
                  </a:cubicBezTo>
                  <a:cubicBezTo>
                    <a:pt x="0" y="20713"/>
                    <a:pt x="0" y="19273"/>
                    <a:pt x="337" y="16123"/>
                  </a:cubicBezTo>
                  <a:cubicBezTo>
                    <a:pt x="675" y="12973"/>
                    <a:pt x="1350" y="8113"/>
                    <a:pt x="2194" y="5143"/>
                  </a:cubicBezTo>
                  <a:cubicBezTo>
                    <a:pt x="3037" y="2173"/>
                    <a:pt x="4050" y="1093"/>
                    <a:pt x="5400" y="463"/>
                  </a:cubicBezTo>
                  <a:cubicBezTo>
                    <a:pt x="6750" y="-167"/>
                    <a:pt x="8437" y="-347"/>
                    <a:pt x="11306" y="1183"/>
                  </a:cubicBezTo>
                  <a:cubicBezTo>
                    <a:pt x="14175" y="2713"/>
                    <a:pt x="18225" y="5953"/>
                    <a:pt x="19912" y="8653"/>
                  </a:cubicBezTo>
                  <a:cubicBezTo>
                    <a:pt x="21600" y="11353"/>
                    <a:pt x="20925" y="13513"/>
                    <a:pt x="20250" y="15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948177" y="5208370"/>
              <a:ext cx="188114" cy="5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5" fill="norm" stroke="1" extrusionOk="0">
                  <a:moveTo>
                    <a:pt x="2307" y="9895"/>
                  </a:moveTo>
                  <a:cubicBezTo>
                    <a:pt x="3019" y="12956"/>
                    <a:pt x="3731" y="16017"/>
                    <a:pt x="4087" y="17761"/>
                  </a:cubicBezTo>
                  <a:cubicBezTo>
                    <a:pt x="4443" y="19504"/>
                    <a:pt x="4443" y="19929"/>
                    <a:pt x="4443" y="20439"/>
                  </a:cubicBezTo>
                  <a:cubicBezTo>
                    <a:pt x="4443" y="20950"/>
                    <a:pt x="4443" y="21545"/>
                    <a:pt x="4325" y="21502"/>
                  </a:cubicBezTo>
                  <a:cubicBezTo>
                    <a:pt x="4206" y="21460"/>
                    <a:pt x="3969" y="20780"/>
                    <a:pt x="3256" y="19079"/>
                  </a:cubicBezTo>
                  <a:cubicBezTo>
                    <a:pt x="2544" y="17378"/>
                    <a:pt x="1358" y="14657"/>
                    <a:pt x="645" y="12148"/>
                  </a:cubicBezTo>
                  <a:cubicBezTo>
                    <a:pt x="-67" y="9639"/>
                    <a:pt x="-304" y="7343"/>
                    <a:pt x="527" y="5473"/>
                  </a:cubicBezTo>
                  <a:cubicBezTo>
                    <a:pt x="1358" y="3602"/>
                    <a:pt x="3256" y="2156"/>
                    <a:pt x="4681" y="1306"/>
                  </a:cubicBezTo>
                  <a:cubicBezTo>
                    <a:pt x="6105" y="455"/>
                    <a:pt x="7054" y="200"/>
                    <a:pt x="8478" y="73"/>
                  </a:cubicBezTo>
                  <a:cubicBezTo>
                    <a:pt x="9903" y="-55"/>
                    <a:pt x="11801" y="-55"/>
                    <a:pt x="13700" y="413"/>
                  </a:cubicBezTo>
                  <a:cubicBezTo>
                    <a:pt x="15599" y="880"/>
                    <a:pt x="17498" y="1816"/>
                    <a:pt x="18922" y="3049"/>
                  </a:cubicBezTo>
                  <a:cubicBezTo>
                    <a:pt x="20347" y="4282"/>
                    <a:pt x="21296" y="5813"/>
                    <a:pt x="21059" y="7003"/>
                  </a:cubicBezTo>
                  <a:cubicBezTo>
                    <a:pt x="20821" y="8194"/>
                    <a:pt x="19397" y="9044"/>
                    <a:pt x="17380" y="9512"/>
                  </a:cubicBezTo>
                  <a:cubicBezTo>
                    <a:pt x="15362" y="9980"/>
                    <a:pt x="12751" y="10065"/>
                    <a:pt x="10021" y="9980"/>
                  </a:cubicBezTo>
                  <a:cubicBezTo>
                    <a:pt x="7292" y="9895"/>
                    <a:pt x="4443" y="9639"/>
                    <a:pt x="1595" y="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133850" y="4908550"/>
              <a:ext cx="13335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5143" y="4086"/>
                    <a:pt x="10286" y="8173"/>
                    <a:pt x="13371" y="11238"/>
                  </a:cubicBezTo>
                  <a:cubicBezTo>
                    <a:pt x="16457" y="14303"/>
                    <a:pt x="17486" y="16346"/>
                    <a:pt x="18514" y="18097"/>
                  </a:cubicBezTo>
                  <a:cubicBezTo>
                    <a:pt x="19543" y="19849"/>
                    <a:pt x="20571" y="21308"/>
                    <a:pt x="21086" y="21454"/>
                  </a:cubicBezTo>
                  <a:cubicBezTo>
                    <a:pt x="21600" y="21600"/>
                    <a:pt x="21600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204063" y="4870450"/>
              <a:ext cx="6313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5716" y="4731"/>
                    <a:pt x="9956" y="9463"/>
                    <a:pt x="6356" y="12446"/>
                  </a:cubicBezTo>
                  <a:cubicBezTo>
                    <a:pt x="2756" y="15429"/>
                    <a:pt x="1316" y="16663"/>
                    <a:pt x="596" y="17794"/>
                  </a:cubicBezTo>
                  <a:cubicBezTo>
                    <a:pt x="-124" y="18926"/>
                    <a:pt x="-124" y="19954"/>
                    <a:pt x="236" y="20571"/>
                  </a:cubicBezTo>
                  <a:cubicBezTo>
                    <a:pt x="596" y="21189"/>
                    <a:pt x="1316" y="21394"/>
                    <a:pt x="2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372156" y="501015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381499" y="4933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745566" y="5126693"/>
              <a:ext cx="86785" cy="32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3197"/>
                  </a:moveTo>
                  <a:cubicBezTo>
                    <a:pt x="21600" y="2082"/>
                    <a:pt x="21600" y="967"/>
                    <a:pt x="20283" y="409"/>
                  </a:cubicBezTo>
                  <a:cubicBezTo>
                    <a:pt x="18966" y="-148"/>
                    <a:pt x="16332" y="-148"/>
                    <a:pt x="13434" y="479"/>
                  </a:cubicBezTo>
                  <a:cubicBezTo>
                    <a:pt x="10537" y="1106"/>
                    <a:pt x="7376" y="2360"/>
                    <a:pt x="4741" y="4660"/>
                  </a:cubicBezTo>
                  <a:cubicBezTo>
                    <a:pt x="2107" y="6959"/>
                    <a:pt x="0" y="10304"/>
                    <a:pt x="0" y="13091"/>
                  </a:cubicBezTo>
                  <a:cubicBezTo>
                    <a:pt x="0" y="15878"/>
                    <a:pt x="2107" y="18107"/>
                    <a:pt x="4215" y="19431"/>
                  </a:cubicBezTo>
                  <a:cubicBezTo>
                    <a:pt x="6322" y="20755"/>
                    <a:pt x="8429" y="21173"/>
                    <a:pt x="11327" y="21313"/>
                  </a:cubicBezTo>
                  <a:cubicBezTo>
                    <a:pt x="14224" y="21452"/>
                    <a:pt x="17912" y="21313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982633" y="5200650"/>
              <a:ext cx="84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00"/>
                    <a:pt x="0" y="9200"/>
                    <a:pt x="0" y="12800"/>
                  </a:cubicBezTo>
                  <a:cubicBezTo>
                    <a:pt x="0" y="16400"/>
                    <a:pt x="108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060950" y="530225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7280"/>
                    <a:pt x="9290" y="12960"/>
                    <a:pt x="12890" y="9360"/>
                  </a:cubicBezTo>
                  <a:cubicBezTo>
                    <a:pt x="16490" y="5760"/>
                    <a:pt x="1904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379243" y="5126151"/>
              <a:ext cx="198932" cy="44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56" fill="norm" stroke="1" extrusionOk="0">
                  <a:moveTo>
                    <a:pt x="1941" y="8095"/>
                  </a:moveTo>
                  <a:cubicBezTo>
                    <a:pt x="1266" y="10820"/>
                    <a:pt x="591" y="13545"/>
                    <a:pt x="254" y="16220"/>
                  </a:cubicBezTo>
                  <a:cubicBezTo>
                    <a:pt x="-84" y="18895"/>
                    <a:pt x="-84" y="21519"/>
                    <a:pt x="254" y="21115"/>
                  </a:cubicBezTo>
                  <a:cubicBezTo>
                    <a:pt x="591" y="20712"/>
                    <a:pt x="1266" y="17280"/>
                    <a:pt x="2054" y="13798"/>
                  </a:cubicBezTo>
                  <a:cubicBezTo>
                    <a:pt x="2841" y="10315"/>
                    <a:pt x="3741" y="6783"/>
                    <a:pt x="4416" y="4663"/>
                  </a:cubicBezTo>
                  <a:cubicBezTo>
                    <a:pt x="5091" y="2543"/>
                    <a:pt x="5541" y="1837"/>
                    <a:pt x="6104" y="1282"/>
                  </a:cubicBezTo>
                  <a:cubicBezTo>
                    <a:pt x="6666" y="726"/>
                    <a:pt x="7341" y="323"/>
                    <a:pt x="8241" y="121"/>
                  </a:cubicBezTo>
                  <a:cubicBezTo>
                    <a:pt x="9141" y="-81"/>
                    <a:pt x="10266" y="-81"/>
                    <a:pt x="12291" y="525"/>
                  </a:cubicBezTo>
                  <a:cubicBezTo>
                    <a:pt x="14316" y="1130"/>
                    <a:pt x="17241" y="2341"/>
                    <a:pt x="19041" y="3704"/>
                  </a:cubicBezTo>
                  <a:cubicBezTo>
                    <a:pt x="20841" y="5067"/>
                    <a:pt x="21516" y="6581"/>
                    <a:pt x="20953" y="7792"/>
                  </a:cubicBezTo>
                  <a:cubicBezTo>
                    <a:pt x="20391" y="9003"/>
                    <a:pt x="18591" y="9912"/>
                    <a:pt x="16116" y="10467"/>
                  </a:cubicBezTo>
                  <a:cubicBezTo>
                    <a:pt x="13641" y="11022"/>
                    <a:pt x="10491" y="11224"/>
                    <a:pt x="8578" y="11123"/>
                  </a:cubicBezTo>
                  <a:cubicBezTo>
                    <a:pt x="6666" y="11022"/>
                    <a:pt x="5991" y="10618"/>
                    <a:pt x="5766" y="10113"/>
                  </a:cubicBezTo>
                  <a:cubicBezTo>
                    <a:pt x="5541" y="9609"/>
                    <a:pt x="5766" y="9003"/>
                    <a:pt x="5991" y="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645149" y="5036500"/>
              <a:ext cx="137484" cy="35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08" fill="norm" stroke="1" extrusionOk="0">
                  <a:moveTo>
                    <a:pt x="2901" y="1093"/>
                  </a:moveTo>
                  <a:cubicBezTo>
                    <a:pt x="3869" y="582"/>
                    <a:pt x="4836" y="71"/>
                    <a:pt x="6287" y="7"/>
                  </a:cubicBezTo>
                  <a:cubicBezTo>
                    <a:pt x="7737" y="-57"/>
                    <a:pt x="9672" y="326"/>
                    <a:pt x="12412" y="2116"/>
                  </a:cubicBezTo>
                  <a:cubicBezTo>
                    <a:pt x="15152" y="3905"/>
                    <a:pt x="18699" y="7100"/>
                    <a:pt x="20149" y="10040"/>
                  </a:cubicBezTo>
                  <a:cubicBezTo>
                    <a:pt x="21600" y="12980"/>
                    <a:pt x="20955" y="15664"/>
                    <a:pt x="19021" y="17645"/>
                  </a:cubicBezTo>
                  <a:cubicBezTo>
                    <a:pt x="17087" y="19626"/>
                    <a:pt x="13863" y="20904"/>
                    <a:pt x="10478" y="21223"/>
                  </a:cubicBezTo>
                  <a:cubicBezTo>
                    <a:pt x="7093" y="21543"/>
                    <a:pt x="3546" y="20904"/>
                    <a:pt x="0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772149" y="476885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848350" y="48641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102350" y="4718050"/>
              <a:ext cx="1016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308"/>
                    <a:pt x="4500" y="6616"/>
                    <a:pt x="8100" y="9924"/>
                  </a:cubicBezTo>
                  <a:cubicBezTo>
                    <a:pt x="11700" y="13232"/>
                    <a:pt x="16650" y="16541"/>
                    <a:pt x="19125" y="18486"/>
                  </a:cubicBezTo>
                  <a:cubicBezTo>
                    <a:pt x="21600" y="20432"/>
                    <a:pt x="2160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090038" y="4698727"/>
              <a:ext cx="145663" cy="2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85" fill="norm" stroke="1" extrusionOk="0">
                  <a:moveTo>
                    <a:pt x="19384" y="1541"/>
                  </a:moveTo>
                  <a:cubicBezTo>
                    <a:pt x="20309" y="697"/>
                    <a:pt x="21235" y="-147"/>
                    <a:pt x="21235" y="22"/>
                  </a:cubicBezTo>
                  <a:cubicBezTo>
                    <a:pt x="21235" y="191"/>
                    <a:pt x="20309" y="1372"/>
                    <a:pt x="17224" y="4409"/>
                  </a:cubicBezTo>
                  <a:cubicBezTo>
                    <a:pt x="14138" y="7447"/>
                    <a:pt x="8892" y="12340"/>
                    <a:pt x="5806" y="15125"/>
                  </a:cubicBezTo>
                  <a:cubicBezTo>
                    <a:pt x="2721" y="17909"/>
                    <a:pt x="1795" y="18584"/>
                    <a:pt x="1024" y="19344"/>
                  </a:cubicBezTo>
                  <a:cubicBezTo>
                    <a:pt x="252" y="20103"/>
                    <a:pt x="-365" y="20947"/>
                    <a:pt x="252" y="21200"/>
                  </a:cubicBezTo>
                  <a:cubicBezTo>
                    <a:pt x="869" y="21453"/>
                    <a:pt x="2721" y="21115"/>
                    <a:pt x="4418" y="20525"/>
                  </a:cubicBezTo>
                  <a:cubicBezTo>
                    <a:pt x="6115" y="19934"/>
                    <a:pt x="7658" y="19090"/>
                    <a:pt x="9201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273800" y="486410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299200" y="47942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451600" y="4649951"/>
              <a:ext cx="203992" cy="102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42" fill="norm" stroke="1" extrusionOk="0">
                  <a:moveTo>
                    <a:pt x="7273" y="496"/>
                  </a:moveTo>
                  <a:cubicBezTo>
                    <a:pt x="7935" y="319"/>
                    <a:pt x="8596" y="141"/>
                    <a:pt x="9918" y="52"/>
                  </a:cubicBezTo>
                  <a:cubicBezTo>
                    <a:pt x="11241" y="-37"/>
                    <a:pt x="13224" y="-37"/>
                    <a:pt x="15208" y="252"/>
                  </a:cubicBezTo>
                  <a:cubicBezTo>
                    <a:pt x="17192" y="541"/>
                    <a:pt x="19176" y="1119"/>
                    <a:pt x="20278" y="1919"/>
                  </a:cubicBezTo>
                  <a:cubicBezTo>
                    <a:pt x="21380" y="2719"/>
                    <a:pt x="21600" y="3741"/>
                    <a:pt x="20608" y="4719"/>
                  </a:cubicBezTo>
                  <a:cubicBezTo>
                    <a:pt x="19616" y="5696"/>
                    <a:pt x="17412" y="6630"/>
                    <a:pt x="15980" y="7185"/>
                  </a:cubicBezTo>
                  <a:cubicBezTo>
                    <a:pt x="14547" y="7741"/>
                    <a:pt x="13886" y="7919"/>
                    <a:pt x="13335" y="8252"/>
                  </a:cubicBezTo>
                  <a:cubicBezTo>
                    <a:pt x="12784" y="8585"/>
                    <a:pt x="12343" y="9074"/>
                    <a:pt x="11902" y="9674"/>
                  </a:cubicBezTo>
                  <a:cubicBezTo>
                    <a:pt x="11461" y="10274"/>
                    <a:pt x="11020" y="10985"/>
                    <a:pt x="11351" y="11607"/>
                  </a:cubicBezTo>
                  <a:cubicBezTo>
                    <a:pt x="11682" y="12230"/>
                    <a:pt x="12784" y="12763"/>
                    <a:pt x="13886" y="13474"/>
                  </a:cubicBezTo>
                  <a:cubicBezTo>
                    <a:pt x="14988" y="14185"/>
                    <a:pt x="16090" y="15074"/>
                    <a:pt x="16200" y="16074"/>
                  </a:cubicBezTo>
                  <a:cubicBezTo>
                    <a:pt x="16310" y="17074"/>
                    <a:pt x="15429" y="18185"/>
                    <a:pt x="13886" y="19052"/>
                  </a:cubicBezTo>
                  <a:cubicBezTo>
                    <a:pt x="12343" y="19919"/>
                    <a:pt x="10139" y="20541"/>
                    <a:pt x="8486" y="20919"/>
                  </a:cubicBezTo>
                  <a:cubicBezTo>
                    <a:pt x="6833" y="21296"/>
                    <a:pt x="5731" y="21430"/>
                    <a:pt x="4629" y="21496"/>
                  </a:cubicBezTo>
                  <a:cubicBezTo>
                    <a:pt x="3527" y="21563"/>
                    <a:pt x="2424" y="21563"/>
                    <a:pt x="1653" y="21452"/>
                  </a:cubicBezTo>
                  <a:cubicBezTo>
                    <a:pt x="882" y="21341"/>
                    <a:pt x="441" y="21119"/>
                    <a:pt x="0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724456" y="4826947"/>
              <a:ext cx="117295" cy="98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49" fill="norm" stroke="1" extrusionOk="0">
                  <a:moveTo>
                    <a:pt x="20999" y="1089"/>
                  </a:moveTo>
                  <a:cubicBezTo>
                    <a:pt x="20999" y="858"/>
                    <a:pt x="20999" y="627"/>
                    <a:pt x="20431" y="418"/>
                  </a:cubicBezTo>
                  <a:cubicBezTo>
                    <a:pt x="19862" y="210"/>
                    <a:pt x="18725" y="25"/>
                    <a:pt x="16452" y="2"/>
                  </a:cubicBezTo>
                  <a:cubicBezTo>
                    <a:pt x="14178" y="-21"/>
                    <a:pt x="10767" y="118"/>
                    <a:pt x="7546" y="603"/>
                  </a:cubicBezTo>
                  <a:cubicBezTo>
                    <a:pt x="4325" y="1089"/>
                    <a:pt x="1294" y="1922"/>
                    <a:pt x="346" y="3078"/>
                  </a:cubicBezTo>
                  <a:cubicBezTo>
                    <a:pt x="-601" y="4234"/>
                    <a:pt x="536" y="5714"/>
                    <a:pt x="2052" y="7102"/>
                  </a:cubicBezTo>
                  <a:cubicBezTo>
                    <a:pt x="3567" y="8489"/>
                    <a:pt x="5462" y="9785"/>
                    <a:pt x="6410" y="10548"/>
                  </a:cubicBezTo>
                  <a:cubicBezTo>
                    <a:pt x="7357" y="11311"/>
                    <a:pt x="7357" y="11542"/>
                    <a:pt x="6788" y="11750"/>
                  </a:cubicBezTo>
                  <a:cubicBezTo>
                    <a:pt x="6220" y="11958"/>
                    <a:pt x="5083" y="12143"/>
                    <a:pt x="3567" y="12190"/>
                  </a:cubicBezTo>
                  <a:cubicBezTo>
                    <a:pt x="2052" y="12236"/>
                    <a:pt x="157" y="12143"/>
                    <a:pt x="157" y="12143"/>
                  </a:cubicBezTo>
                  <a:cubicBezTo>
                    <a:pt x="157" y="12143"/>
                    <a:pt x="2052" y="12236"/>
                    <a:pt x="3946" y="12490"/>
                  </a:cubicBezTo>
                  <a:cubicBezTo>
                    <a:pt x="5841" y="12745"/>
                    <a:pt x="7736" y="13161"/>
                    <a:pt x="7925" y="13809"/>
                  </a:cubicBezTo>
                  <a:cubicBezTo>
                    <a:pt x="8115" y="14456"/>
                    <a:pt x="6599" y="15335"/>
                    <a:pt x="5273" y="16422"/>
                  </a:cubicBezTo>
                  <a:cubicBezTo>
                    <a:pt x="3946" y="17509"/>
                    <a:pt x="2810" y="18804"/>
                    <a:pt x="2620" y="19683"/>
                  </a:cubicBezTo>
                  <a:cubicBezTo>
                    <a:pt x="2431" y="20561"/>
                    <a:pt x="3188" y="21024"/>
                    <a:pt x="4515" y="21278"/>
                  </a:cubicBezTo>
                  <a:cubicBezTo>
                    <a:pt x="5841" y="21533"/>
                    <a:pt x="7736" y="21579"/>
                    <a:pt x="9441" y="21533"/>
                  </a:cubicBezTo>
                  <a:cubicBezTo>
                    <a:pt x="11146" y="21486"/>
                    <a:pt x="12662" y="21348"/>
                    <a:pt x="14178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264833" y="7086599"/>
              <a:ext cx="262467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1742" y="0"/>
                  </a:moveTo>
                  <a:cubicBezTo>
                    <a:pt x="871" y="5400"/>
                    <a:pt x="0" y="10800"/>
                    <a:pt x="0" y="14850"/>
                  </a:cubicBezTo>
                  <a:cubicBezTo>
                    <a:pt x="0" y="18900"/>
                    <a:pt x="871" y="21600"/>
                    <a:pt x="3745" y="18900"/>
                  </a:cubicBezTo>
                  <a:cubicBezTo>
                    <a:pt x="6619" y="16200"/>
                    <a:pt x="11497" y="8100"/>
                    <a:pt x="14806" y="4050"/>
                  </a:cubicBezTo>
                  <a:cubicBezTo>
                    <a:pt x="18116" y="0"/>
                    <a:pt x="198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228850" y="7245350"/>
              <a:ext cx="228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304905" y="7018674"/>
              <a:ext cx="312708" cy="66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9" fill="norm" stroke="1" extrusionOk="0">
                  <a:moveTo>
                    <a:pt x="4150" y="7366"/>
                  </a:moveTo>
                  <a:cubicBezTo>
                    <a:pt x="4005" y="9361"/>
                    <a:pt x="3860" y="11356"/>
                    <a:pt x="3643" y="13282"/>
                  </a:cubicBezTo>
                  <a:cubicBezTo>
                    <a:pt x="3425" y="15208"/>
                    <a:pt x="3135" y="17066"/>
                    <a:pt x="2773" y="18338"/>
                  </a:cubicBezTo>
                  <a:cubicBezTo>
                    <a:pt x="2410" y="19611"/>
                    <a:pt x="1976" y="20299"/>
                    <a:pt x="1541" y="20780"/>
                  </a:cubicBezTo>
                  <a:cubicBezTo>
                    <a:pt x="1106" y="21262"/>
                    <a:pt x="671" y="21537"/>
                    <a:pt x="381" y="21468"/>
                  </a:cubicBezTo>
                  <a:cubicBezTo>
                    <a:pt x="91" y="21399"/>
                    <a:pt x="-54" y="20987"/>
                    <a:pt x="18" y="19748"/>
                  </a:cubicBezTo>
                  <a:cubicBezTo>
                    <a:pt x="91" y="18510"/>
                    <a:pt x="381" y="16447"/>
                    <a:pt x="1106" y="14211"/>
                  </a:cubicBezTo>
                  <a:cubicBezTo>
                    <a:pt x="1831" y="11975"/>
                    <a:pt x="2990" y="9568"/>
                    <a:pt x="4295" y="7366"/>
                  </a:cubicBezTo>
                  <a:cubicBezTo>
                    <a:pt x="5600" y="5165"/>
                    <a:pt x="7049" y="3170"/>
                    <a:pt x="8209" y="1966"/>
                  </a:cubicBezTo>
                  <a:cubicBezTo>
                    <a:pt x="9369" y="762"/>
                    <a:pt x="10239" y="350"/>
                    <a:pt x="11108" y="143"/>
                  </a:cubicBezTo>
                  <a:cubicBezTo>
                    <a:pt x="11978" y="-63"/>
                    <a:pt x="12848" y="-63"/>
                    <a:pt x="14298" y="247"/>
                  </a:cubicBezTo>
                  <a:cubicBezTo>
                    <a:pt x="15747" y="556"/>
                    <a:pt x="17777" y="1175"/>
                    <a:pt x="19227" y="2001"/>
                  </a:cubicBezTo>
                  <a:cubicBezTo>
                    <a:pt x="20676" y="2826"/>
                    <a:pt x="21546" y="3858"/>
                    <a:pt x="21401" y="4855"/>
                  </a:cubicBezTo>
                  <a:cubicBezTo>
                    <a:pt x="21256" y="5853"/>
                    <a:pt x="20096" y="6816"/>
                    <a:pt x="17994" y="7607"/>
                  </a:cubicBezTo>
                  <a:cubicBezTo>
                    <a:pt x="15892" y="8398"/>
                    <a:pt x="12848" y="9017"/>
                    <a:pt x="10239" y="9361"/>
                  </a:cubicBezTo>
                  <a:cubicBezTo>
                    <a:pt x="7629" y="9705"/>
                    <a:pt x="5455" y="9774"/>
                    <a:pt x="3860" y="9808"/>
                  </a:cubicBezTo>
                  <a:cubicBezTo>
                    <a:pt x="2265" y="9843"/>
                    <a:pt x="1251" y="9843"/>
                    <a:pt x="1033" y="9705"/>
                  </a:cubicBezTo>
                  <a:cubicBezTo>
                    <a:pt x="816" y="9568"/>
                    <a:pt x="1396" y="9292"/>
                    <a:pt x="1976" y="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697406" y="6706542"/>
              <a:ext cx="209961" cy="24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83" fill="norm" stroke="1" extrusionOk="0">
                  <a:moveTo>
                    <a:pt x="19266" y="1017"/>
                  </a:moveTo>
                  <a:cubicBezTo>
                    <a:pt x="20346" y="468"/>
                    <a:pt x="21426" y="-81"/>
                    <a:pt x="21426" y="11"/>
                  </a:cubicBezTo>
                  <a:cubicBezTo>
                    <a:pt x="21426" y="102"/>
                    <a:pt x="20346" y="834"/>
                    <a:pt x="17538" y="2299"/>
                  </a:cubicBezTo>
                  <a:cubicBezTo>
                    <a:pt x="14730" y="3763"/>
                    <a:pt x="10194" y="5960"/>
                    <a:pt x="7494" y="7333"/>
                  </a:cubicBezTo>
                  <a:cubicBezTo>
                    <a:pt x="4794" y="8705"/>
                    <a:pt x="3930" y="9255"/>
                    <a:pt x="4146" y="9712"/>
                  </a:cubicBezTo>
                  <a:cubicBezTo>
                    <a:pt x="4362" y="10170"/>
                    <a:pt x="5658" y="10536"/>
                    <a:pt x="6846" y="10719"/>
                  </a:cubicBezTo>
                  <a:cubicBezTo>
                    <a:pt x="8034" y="10902"/>
                    <a:pt x="9114" y="10902"/>
                    <a:pt x="10086" y="11177"/>
                  </a:cubicBezTo>
                  <a:cubicBezTo>
                    <a:pt x="11058" y="11451"/>
                    <a:pt x="11922" y="12000"/>
                    <a:pt x="11814" y="12641"/>
                  </a:cubicBezTo>
                  <a:cubicBezTo>
                    <a:pt x="11706" y="13282"/>
                    <a:pt x="10626" y="14014"/>
                    <a:pt x="8898" y="14929"/>
                  </a:cubicBezTo>
                  <a:cubicBezTo>
                    <a:pt x="7170" y="15844"/>
                    <a:pt x="4794" y="16943"/>
                    <a:pt x="3066" y="17766"/>
                  </a:cubicBezTo>
                  <a:cubicBezTo>
                    <a:pt x="1338" y="18590"/>
                    <a:pt x="258" y="19139"/>
                    <a:pt x="42" y="19780"/>
                  </a:cubicBezTo>
                  <a:cubicBezTo>
                    <a:pt x="-174" y="20421"/>
                    <a:pt x="474" y="21153"/>
                    <a:pt x="1338" y="21336"/>
                  </a:cubicBezTo>
                  <a:cubicBezTo>
                    <a:pt x="2202" y="21519"/>
                    <a:pt x="3282" y="21153"/>
                    <a:pt x="6306" y="20604"/>
                  </a:cubicBezTo>
                  <a:cubicBezTo>
                    <a:pt x="9330" y="20055"/>
                    <a:pt x="14298" y="19322"/>
                    <a:pt x="19266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981450" y="6743700"/>
              <a:ext cx="158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555"/>
                    <a:pt x="6912" y="5110"/>
                    <a:pt x="10512" y="8710"/>
                  </a:cubicBezTo>
                  <a:cubicBezTo>
                    <a:pt x="14112" y="12310"/>
                    <a:pt x="17856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019550" y="6718785"/>
              <a:ext cx="152400" cy="19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2015"/>
                  </a:moveTo>
                  <a:cubicBezTo>
                    <a:pt x="21600" y="866"/>
                    <a:pt x="21600" y="-283"/>
                    <a:pt x="20550" y="62"/>
                  </a:cubicBezTo>
                  <a:cubicBezTo>
                    <a:pt x="19500" y="406"/>
                    <a:pt x="17400" y="2245"/>
                    <a:pt x="14700" y="5117"/>
                  </a:cubicBezTo>
                  <a:cubicBezTo>
                    <a:pt x="12000" y="7989"/>
                    <a:pt x="8700" y="11896"/>
                    <a:pt x="6150" y="14768"/>
                  </a:cubicBezTo>
                  <a:cubicBezTo>
                    <a:pt x="3600" y="17640"/>
                    <a:pt x="1800" y="19479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222750" y="68707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229100" y="6769100"/>
              <a:ext cx="46653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771" fill="norm" stroke="1" extrusionOk="0">
                  <a:moveTo>
                    <a:pt x="16904" y="0"/>
                  </a:moveTo>
                  <a:cubicBezTo>
                    <a:pt x="12209" y="3086"/>
                    <a:pt x="7513" y="6171"/>
                    <a:pt x="5635" y="10286"/>
                  </a:cubicBezTo>
                  <a:cubicBezTo>
                    <a:pt x="3757" y="14400"/>
                    <a:pt x="4696" y="19543"/>
                    <a:pt x="7513" y="20571"/>
                  </a:cubicBezTo>
                  <a:cubicBezTo>
                    <a:pt x="10330" y="21600"/>
                    <a:pt x="15026" y="18514"/>
                    <a:pt x="17843" y="14400"/>
                  </a:cubicBezTo>
                  <a:cubicBezTo>
                    <a:pt x="20661" y="10286"/>
                    <a:pt x="21600" y="5143"/>
                    <a:pt x="19722" y="2571"/>
                  </a:cubicBezTo>
                  <a:cubicBezTo>
                    <a:pt x="17843" y="0"/>
                    <a:pt x="13148" y="0"/>
                    <a:pt x="9391" y="2057"/>
                  </a:cubicBezTo>
                  <a:cubicBezTo>
                    <a:pt x="5635" y="4114"/>
                    <a:pt x="2817" y="8229"/>
                    <a:pt x="1409" y="11314"/>
                  </a:cubicBezTo>
                  <a:cubicBezTo>
                    <a:pt x="0" y="14400"/>
                    <a:pt x="0" y="1645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675423" y="7044037"/>
              <a:ext cx="156927" cy="35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37" fill="norm" stroke="1" extrusionOk="0">
                  <a:moveTo>
                    <a:pt x="21352" y="1793"/>
                  </a:moveTo>
                  <a:cubicBezTo>
                    <a:pt x="21064" y="1158"/>
                    <a:pt x="20776" y="522"/>
                    <a:pt x="19912" y="205"/>
                  </a:cubicBezTo>
                  <a:cubicBezTo>
                    <a:pt x="19048" y="-113"/>
                    <a:pt x="17608" y="-113"/>
                    <a:pt x="15016" y="586"/>
                  </a:cubicBezTo>
                  <a:cubicBezTo>
                    <a:pt x="12424" y="1285"/>
                    <a:pt x="8680" y="2682"/>
                    <a:pt x="5944" y="4906"/>
                  </a:cubicBezTo>
                  <a:cubicBezTo>
                    <a:pt x="3208" y="7129"/>
                    <a:pt x="1480" y="10179"/>
                    <a:pt x="616" y="12720"/>
                  </a:cubicBezTo>
                  <a:cubicBezTo>
                    <a:pt x="-248" y="15261"/>
                    <a:pt x="-248" y="17294"/>
                    <a:pt x="904" y="18755"/>
                  </a:cubicBezTo>
                  <a:cubicBezTo>
                    <a:pt x="2056" y="20216"/>
                    <a:pt x="4360" y="21106"/>
                    <a:pt x="7384" y="21296"/>
                  </a:cubicBezTo>
                  <a:cubicBezTo>
                    <a:pt x="10408" y="21487"/>
                    <a:pt x="14152" y="20979"/>
                    <a:pt x="17896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979041" y="7105650"/>
              <a:ext cx="1840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5800"/>
                    <a:pt x="6473" y="11600"/>
                    <a:pt x="2873" y="15000"/>
                  </a:cubicBezTo>
                  <a:cubicBezTo>
                    <a:pt x="-727" y="18400"/>
                    <a:pt x="-727" y="19400"/>
                    <a:pt x="1673" y="20100"/>
                  </a:cubicBezTo>
                  <a:cubicBezTo>
                    <a:pt x="4073" y="20800"/>
                    <a:pt x="8873" y="21200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060950" y="72263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372629" y="7085165"/>
              <a:ext cx="193235" cy="48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38" fill="norm" stroke="1" extrusionOk="0">
                  <a:moveTo>
                    <a:pt x="6984" y="4512"/>
                  </a:moveTo>
                  <a:cubicBezTo>
                    <a:pt x="5811" y="6830"/>
                    <a:pt x="4637" y="9147"/>
                    <a:pt x="3698" y="11465"/>
                  </a:cubicBezTo>
                  <a:cubicBezTo>
                    <a:pt x="2758" y="13783"/>
                    <a:pt x="2054" y="16100"/>
                    <a:pt x="1467" y="17862"/>
                  </a:cubicBezTo>
                  <a:cubicBezTo>
                    <a:pt x="880" y="19623"/>
                    <a:pt x="411" y="20828"/>
                    <a:pt x="176" y="21153"/>
                  </a:cubicBezTo>
                  <a:cubicBezTo>
                    <a:pt x="-59" y="21477"/>
                    <a:pt x="-59" y="20921"/>
                    <a:pt x="176" y="18742"/>
                  </a:cubicBezTo>
                  <a:cubicBezTo>
                    <a:pt x="411" y="16564"/>
                    <a:pt x="880" y="12763"/>
                    <a:pt x="1819" y="9704"/>
                  </a:cubicBezTo>
                  <a:cubicBezTo>
                    <a:pt x="2758" y="6644"/>
                    <a:pt x="4167" y="4327"/>
                    <a:pt x="5693" y="2797"/>
                  </a:cubicBezTo>
                  <a:cubicBezTo>
                    <a:pt x="7219" y="1268"/>
                    <a:pt x="8863" y="526"/>
                    <a:pt x="11211" y="201"/>
                  </a:cubicBezTo>
                  <a:cubicBezTo>
                    <a:pt x="13558" y="-123"/>
                    <a:pt x="16611" y="-30"/>
                    <a:pt x="18606" y="294"/>
                  </a:cubicBezTo>
                  <a:cubicBezTo>
                    <a:pt x="20602" y="619"/>
                    <a:pt x="21541" y="1175"/>
                    <a:pt x="21424" y="2195"/>
                  </a:cubicBezTo>
                  <a:cubicBezTo>
                    <a:pt x="21306" y="3214"/>
                    <a:pt x="20132" y="4698"/>
                    <a:pt x="18019" y="5856"/>
                  </a:cubicBezTo>
                  <a:cubicBezTo>
                    <a:pt x="15906" y="7015"/>
                    <a:pt x="12854" y="7850"/>
                    <a:pt x="10271" y="8128"/>
                  </a:cubicBezTo>
                  <a:cubicBezTo>
                    <a:pt x="7689" y="8406"/>
                    <a:pt x="5576" y="8128"/>
                    <a:pt x="3463" y="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626100" y="6991350"/>
              <a:ext cx="12414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4249" y="0"/>
                  </a:moveTo>
                  <a:cubicBezTo>
                    <a:pt x="6020" y="0"/>
                    <a:pt x="7790" y="0"/>
                    <a:pt x="10092" y="883"/>
                  </a:cubicBezTo>
                  <a:cubicBezTo>
                    <a:pt x="12393" y="1766"/>
                    <a:pt x="15226" y="3532"/>
                    <a:pt x="17528" y="6045"/>
                  </a:cubicBezTo>
                  <a:cubicBezTo>
                    <a:pt x="19830" y="8558"/>
                    <a:pt x="21600" y="11819"/>
                    <a:pt x="20361" y="14536"/>
                  </a:cubicBezTo>
                  <a:cubicBezTo>
                    <a:pt x="19121" y="17253"/>
                    <a:pt x="14872" y="19426"/>
                    <a:pt x="10977" y="20513"/>
                  </a:cubicBezTo>
                  <a:cubicBezTo>
                    <a:pt x="7082" y="21600"/>
                    <a:pt x="354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753099" y="6655464"/>
              <a:ext cx="177801" cy="19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5274"/>
                  </a:moveTo>
                  <a:cubicBezTo>
                    <a:pt x="1029" y="8614"/>
                    <a:pt x="2057" y="11954"/>
                    <a:pt x="2571" y="14849"/>
                  </a:cubicBezTo>
                  <a:cubicBezTo>
                    <a:pt x="3086" y="17744"/>
                    <a:pt x="3086" y="20194"/>
                    <a:pt x="3086" y="20750"/>
                  </a:cubicBezTo>
                  <a:cubicBezTo>
                    <a:pt x="3086" y="21307"/>
                    <a:pt x="3086" y="19971"/>
                    <a:pt x="3600" y="16742"/>
                  </a:cubicBezTo>
                  <a:cubicBezTo>
                    <a:pt x="4114" y="13513"/>
                    <a:pt x="5143" y="8392"/>
                    <a:pt x="6043" y="5163"/>
                  </a:cubicBezTo>
                  <a:cubicBezTo>
                    <a:pt x="6943" y="1934"/>
                    <a:pt x="7714" y="598"/>
                    <a:pt x="9514" y="152"/>
                  </a:cubicBezTo>
                  <a:cubicBezTo>
                    <a:pt x="11314" y="-293"/>
                    <a:pt x="14143" y="152"/>
                    <a:pt x="16200" y="2602"/>
                  </a:cubicBezTo>
                  <a:cubicBezTo>
                    <a:pt x="18257" y="5051"/>
                    <a:pt x="19543" y="9505"/>
                    <a:pt x="20314" y="12288"/>
                  </a:cubicBezTo>
                  <a:cubicBezTo>
                    <a:pt x="21086" y="15072"/>
                    <a:pt x="21343" y="16185"/>
                    <a:pt x="21600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026150" y="67310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265333" y="6578600"/>
              <a:ext cx="186268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0"/>
                  </a:moveTo>
                  <a:cubicBezTo>
                    <a:pt x="17918" y="1600"/>
                    <a:pt x="14236" y="3200"/>
                    <a:pt x="11659" y="4400"/>
                  </a:cubicBezTo>
                  <a:cubicBezTo>
                    <a:pt x="9082" y="5600"/>
                    <a:pt x="7609" y="6400"/>
                    <a:pt x="6382" y="7100"/>
                  </a:cubicBezTo>
                  <a:cubicBezTo>
                    <a:pt x="5155" y="7800"/>
                    <a:pt x="4173" y="8400"/>
                    <a:pt x="4173" y="9000"/>
                  </a:cubicBezTo>
                  <a:cubicBezTo>
                    <a:pt x="4173" y="9600"/>
                    <a:pt x="5155" y="10200"/>
                    <a:pt x="6259" y="10500"/>
                  </a:cubicBezTo>
                  <a:cubicBezTo>
                    <a:pt x="7364" y="10800"/>
                    <a:pt x="8591" y="10800"/>
                    <a:pt x="9818" y="10900"/>
                  </a:cubicBezTo>
                  <a:cubicBezTo>
                    <a:pt x="11045" y="11000"/>
                    <a:pt x="12273" y="11200"/>
                    <a:pt x="12764" y="11800"/>
                  </a:cubicBezTo>
                  <a:cubicBezTo>
                    <a:pt x="13255" y="12400"/>
                    <a:pt x="13009" y="13400"/>
                    <a:pt x="11782" y="14500"/>
                  </a:cubicBezTo>
                  <a:cubicBezTo>
                    <a:pt x="10555" y="15600"/>
                    <a:pt x="8345" y="16800"/>
                    <a:pt x="6627" y="17600"/>
                  </a:cubicBezTo>
                  <a:cubicBezTo>
                    <a:pt x="4909" y="18400"/>
                    <a:pt x="3682" y="18800"/>
                    <a:pt x="2455" y="19400"/>
                  </a:cubicBezTo>
                  <a:cubicBezTo>
                    <a:pt x="1227" y="20000"/>
                    <a:pt x="0" y="20800"/>
                    <a:pt x="0" y="21200"/>
                  </a:cubicBezTo>
                  <a:cubicBezTo>
                    <a:pt x="0" y="21600"/>
                    <a:pt x="1227" y="21600"/>
                    <a:pt x="4909" y="21300"/>
                  </a:cubicBezTo>
                  <a:cubicBezTo>
                    <a:pt x="8591" y="21000"/>
                    <a:pt x="14727" y="20400"/>
                    <a:pt x="2086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553200" y="6597650"/>
              <a:ext cx="139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9"/>
                    <a:pt x="7200" y="7817"/>
                    <a:pt x="10800" y="11417"/>
                  </a:cubicBezTo>
                  <a:cubicBezTo>
                    <a:pt x="14400" y="15017"/>
                    <a:pt x="180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532033" y="6591300"/>
              <a:ext cx="186268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0"/>
                  </a:moveTo>
                  <a:cubicBezTo>
                    <a:pt x="18409" y="2700"/>
                    <a:pt x="15218" y="5400"/>
                    <a:pt x="12027" y="8293"/>
                  </a:cubicBezTo>
                  <a:cubicBezTo>
                    <a:pt x="8836" y="11186"/>
                    <a:pt x="5645" y="14271"/>
                    <a:pt x="3436" y="16586"/>
                  </a:cubicBezTo>
                  <a:cubicBezTo>
                    <a:pt x="1227" y="18900"/>
                    <a:pt x="0" y="20443"/>
                    <a:pt x="0" y="21021"/>
                  </a:cubicBezTo>
                  <a:cubicBezTo>
                    <a:pt x="0" y="21600"/>
                    <a:pt x="1227" y="21214"/>
                    <a:pt x="245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718300" y="67754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718300" y="6680200"/>
              <a:ext cx="57150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21600" y="0"/>
                  </a:moveTo>
                  <a:cubicBezTo>
                    <a:pt x="17600" y="4320"/>
                    <a:pt x="13600" y="8640"/>
                    <a:pt x="13200" y="12960"/>
                  </a:cubicBezTo>
                  <a:cubicBezTo>
                    <a:pt x="12800" y="17280"/>
                    <a:pt x="16000" y="21600"/>
                    <a:pt x="17600" y="20160"/>
                  </a:cubicBezTo>
                  <a:cubicBezTo>
                    <a:pt x="19200" y="18720"/>
                    <a:pt x="19200" y="11520"/>
                    <a:pt x="16000" y="9360"/>
                  </a:cubicBezTo>
                  <a:cubicBezTo>
                    <a:pt x="12800" y="7200"/>
                    <a:pt x="6400" y="1008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1" name="Drawing"/>
          <p:cNvGrpSpPr/>
          <p:nvPr/>
        </p:nvGrpSpPr>
        <p:grpSpPr>
          <a:xfrm>
            <a:off x="718400" y="1572683"/>
            <a:ext cx="11952781" cy="7766051"/>
            <a:chOff x="0" y="0"/>
            <a:chExt cx="11952779" cy="7766050"/>
          </a:xfrm>
        </p:grpSpPr>
        <p:sp>
          <p:nvSpPr>
            <p:cNvPr id="711" name="Line"/>
            <p:cNvSpPr/>
            <p:nvPr/>
          </p:nvSpPr>
          <p:spPr>
            <a:xfrm>
              <a:off x="1624484" y="0"/>
              <a:ext cx="203466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6061" y="14114"/>
                  </a:moveTo>
                  <a:cubicBezTo>
                    <a:pt x="16061" y="13724"/>
                    <a:pt x="16061" y="13334"/>
                    <a:pt x="15504" y="13100"/>
                  </a:cubicBezTo>
                  <a:cubicBezTo>
                    <a:pt x="14947" y="12866"/>
                    <a:pt x="13834" y="12788"/>
                    <a:pt x="11496" y="13100"/>
                  </a:cubicBezTo>
                  <a:cubicBezTo>
                    <a:pt x="9158" y="13412"/>
                    <a:pt x="5595" y="14114"/>
                    <a:pt x="3257" y="15323"/>
                  </a:cubicBezTo>
                  <a:cubicBezTo>
                    <a:pt x="918" y="16531"/>
                    <a:pt x="-195" y="18247"/>
                    <a:pt x="28" y="19417"/>
                  </a:cubicBezTo>
                  <a:cubicBezTo>
                    <a:pt x="250" y="20586"/>
                    <a:pt x="1809" y="21210"/>
                    <a:pt x="3702" y="21405"/>
                  </a:cubicBezTo>
                  <a:cubicBezTo>
                    <a:pt x="5595" y="21600"/>
                    <a:pt x="7821" y="21366"/>
                    <a:pt x="10160" y="20079"/>
                  </a:cubicBezTo>
                  <a:cubicBezTo>
                    <a:pt x="12498" y="18793"/>
                    <a:pt x="14947" y="16453"/>
                    <a:pt x="16283" y="13802"/>
                  </a:cubicBezTo>
                  <a:cubicBezTo>
                    <a:pt x="17619" y="11151"/>
                    <a:pt x="17842" y="8188"/>
                    <a:pt x="18065" y="5965"/>
                  </a:cubicBezTo>
                  <a:cubicBezTo>
                    <a:pt x="18287" y="3743"/>
                    <a:pt x="18510" y="2261"/>
                    <a:pt x="18510" y="1326"/>
                  </a:cubicBezTo>
                  <a:cubicBezTo>
                    <a:pt x="18510" y="390"/>
                    <a:pt x="18287" y="0"/>
                    <a:pt x="17842" y="0"/>
                  </a:cubicBezTo>
                  <a:cubicBezTo>
                    <a:pt x="17397" y="0"/>
                    <a:pt x="16729" y="390"/>
                    <a:pt x="16061" y="1755"/>
                  </a:cubicBezTo>
                  <a:cubicBezTo>
                    <a:pt x="15393" y="3119"/>
                    <a:pt x="14725" y="5458"/>
                    <a:pt x="14279" y="8071"/>
                  </a:cubicBezTo>
                  <a:cubicBezTo>
                    <a:pt x="13834" y="10683"/>
                    <a:pt x="13611" y="13568"/>
                    <a:pt x="14057" y="15674"/>
                  </a:cubicBezTo>
                  <a:cubicBezTo>
                    <a:pt x="14502" y="17779"/>
                    <a:pt x="15615" y="19105"/>
                    <a:pt x="16951" y="19962"/>
                  </a:cubicBezTo>
                  <a:cubicBezTo>
                    <a:pt x="18287" y="20820"/>
                    <a:pt x="19846" y="2121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485049" y="802216"/>
              <a:ext cx="533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4" y="20571"/>
                    <a:pt x="7029" y="19543"/>
                    <a:pt x="10329" y="16457"/>
                  </a:cubicBezTo>
                  <a:cubicBezTo>
                    <a:pt x="13629" y="13371"/>
                    <a:pt x="16714" y="8229"/>
                    <a:pt x="18557" y="5143"/>
                  </a:cubicBezTo>
                  <a:cubicBezTo>
                    <a:pt x="20400" y="2057"/>
                    <a:pt x="21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555909" y="1067286"/>
              <a:ext cx="157741" cy="45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9" fill="norm" stroke="1" extrusionOk="0">
                  <a:moveTo>
                    <a:pt x="16278" y="12377"/>
                  </a:moveTo>
                  <a:cubicBezTo>
                    <a:pt x="15702" y="11877"/>
                    <a:pt x="15126" y="11377"/>
                    <a:pt x="13830" y="10977"/>
                  </a:cubicBezTo>
                  <a:cubicBezTo>
                    <a:pt x="12534" y="10577"/>
                    <a:pt x="10518" y="10277"/>
                    <a:pt x="8070" y="11277"/>
                  </a:cubicBezTo>
                  <a:cubicBezTo>
                    <a:pt x="5622" y="12277"/>
                    <a:pt x="2742" y="14577"/>
                    <a:pt x="1302" y="16027"/>
                  </a:cubicBezTo>
                  <a:cubicBezTo>
                    <a:pt x="-138" y="17477"/>
                    <a:pt x="-138" y="18077"/>
                    <a:pt x="150" y="18727"/>
                  </a:cubicBezTo>
                  <a:cubicBezTo>
                    <a:pt x="438" y="19377"/>
                    <a:pt x="1014" y="20077"/>
                    <a:pt x="2886" y="20177"/>
                  </a:cubicBezTo>
                  <a:cubicBezTo>
                    <a:pt x="4758" y="20277"/>
                    <a:pt x="7926" y="19777"/>
                    <a:pt x="10518" y="18027"/>
                  </a:cubicBezTo>
                  <a:cubicBezTo>
                    <a:pt x="13110" y="16277"/>
                    <a:pt x="15126" y="13277"/>
                    <a:pt x="16278" y="10527"/>
                  </a:cubicBezTo>
                  <a:cubicBezTo>
                    <a:pt x="17430" y="7777"/>
                    <a:pt x="17718" y="5277"/>
                    <a:pt x="17862" y="3777"/>
                  </a:cubicBezTo>
                  <a:cubicBezTo>
                    <a:pt x="18006" y="2277"/>
                    <a:pt x="18006" y="1777"/>
                    <a:pt x="17718" y="1277"/>
                  </a:cubicBezTo>
                  <a:cubicBezTo>
                    <a:pt x="17430" y="777"/>
                    <a:pt x="16854" y="277"/>
                    <a:pt x="15846" y="77"/>
                  </a:cubicBezTo>
                  <a:cubicBezTo>
                    <a:pt x="14838" y="-123"/>
                    <a:pt x="13398" y="-23"/>
                    <a:pt x="12246" y="1477"/>
                  </a:cubicBezTo>
                  <a:cubicBezTo>
                    <a:pt x="11094" y="2977"/>
                    <a:pt x="10230" y="5877"/>
                    <a:pt x="10374" y="8977"/>
                  </a:cubicBezTo>
                  <a:cubicBezTo>
                    <a:pt x="10518" y="12077"/>
                    <a:pt x="11670" y="15377"/>
                    <a:pt x="12534" y="17277"/>
                  </a:cubicBezTo>
                  <a:cubicBezTo>
                    <a:pt x="13398" y="19177"/>
                    <a:pt x="13974" y="19677"/>
                    <a:pt x="14694" y="20177"/>
                  </a:cubicBezTo>
                  <a:cubicBezTo>
                    <a:pt x="15414" y="20677"/>
                    <a:pt x="16278" y="21177"/>
                    <a:pt x="17430" y="21327"/>
                  </a:cubicBezTo>
                  <a:cubicBezTo>
                    <a:pt x="18582" y="21477"/>
                    <a:pt x="20022" y="21277"/>
                    <a:pt x="21462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802549" y="1208608"/>
              <a:ext cx="151347" cy="39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634" fill="norm" stroke="1" extrusionOk="0">
                  <a:moveTo>
                    <a:pt x="0" y="7976"/>
                  </a:moveTo>
                  <a:cubicBezTo>
                    <a:pt x="592" y="11964"/>
                    <a:pt x="1184" y="15952"/>
                    <a:pt x="1479" y="18333"/>
                  </a:cubicBezTo>
                  <a:cubicBezTo>
                    <a:pt x="1775" y="20715"/>
                    <a:pt x="1775" y="21490"/>
                    <a:pt x="1775" y="19496"/>
                  </a:cubicBezTo>
                  <a:cubicBezTo>
                    <a:pt x="1775" y="17502"/>
                    <a:pt x="1775" y="12739"/>
                    <a:pt x="2071" y="9361"/>
                  </a:cubicBezTo>
                  <a:cubicBezTo>
                    <a:pt x="2367" y="5982"/>
                    <a:pt x="2959" y="3988"/>
                    <a:pt x="3699" y="2715"/>
                  </a:cubicBezTo>
                  <a:cubicBezTo>
                    <a:pt x="4438" y="1441"/>
                    <a:pt x="5326" y="887"/>
                    <a:pt x="6658" y="499"/>
                  </a:cubicBezTo>
                  <a:cubicBezTo>
                    <a:pt x="7989" y="112"/>
                    <a:pt x="9764" y="-110"/>
                    <a:pt x="11392" y="56"/>
                  </a:cubicBezTo>
                  <a:cubicBezTo>
                    <a:pt x="13019" y="222"/>
                    <a:pt x="14499" y="776"/>
                    <a:pt x="16274" y="1828"/>
                  </a:cubicBezTo>
                  <a:cubicBezTo>
                    <a:pt x="18049" y="2881"/>
                    <a:pt x="20121" y="4432"/>
                    <a:pt x="20860" y="5816"/>
                  </a:cubicBezTo>
                  <a:cubicBezTo>
                    <a:pt x="21600" y="7201"/>
                    <a:pt x="21008" y="8419"/>
                    <a:pt x="18493" y="9305"/>
                  </a:cubicBezTo>
                  <a:cubicBezTo>
                    <a:pt x="15978" y="10192"/>
                    <a:pt x="11540" y="10745"/>
                    <a:pt x="8285" y="10690"/>
                  </a:cubicBezTo>
                  <a:cubicBezTo>
                    <a:pt x="5030" y="10635"/>
                    <a:pt x="2959" y="9970"/>
                    <a:pt x="888" y="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388450" y="383154"/>
              <a:ext cx="265000" cy="52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2" fill="norm" stroke="1" extrusionOk="0">
                  <a:moveTo>
                    <a:pt x="891" y="1554"/>
                  </a:moveTo>
                  <a:cubicBezTo>
                    <a:pt x="376" y="1899"/>
                    <a:pt x="-138" y="2245"/>
                    <a:pt x="33" y="2418"/>
                  </a:cubicBezTo>
                  <a:cubicBezTo>
                    <a:pt x="205" y="2590"/>
                    <a:pt x="1062" y="2590"/>
                    <a:pt x="2433" y="2504"/>
                  </a:cubicBezTo>
                  <a:cubicBezTo>
                    <a:pt x="3805" y="2418"/>
                    <a:pt x="5691" y="2245"/>
                    <a:pt x="6891" y="1986"/>
                  </a:cubicBezTo>
                  <a:cubicBezTo>
                    <a:pt x="8091" y="1726"/>
                    <a:pt x="8605" y="1381"/>
                    <a:pt x="9033" y="992"/>
                  </a:cubicBezTo>
                  <a:cubicBezTo>
                    <a:pt x="9462" y="603"/>
                    <a:pt x="9805" y="171"/>
                    <a:pt x="9548" y="42"/>
                  </a:cubicBezTo>
                  <a:cubicBezTo>
                    <a:pt x="9291" y="-88"/>
                    <a:pt x="8433" y="85"/>
                    <a:pt x="7662" y="560"/>
                  </a:cubicBezTo>
                  <a:cubicBezTo>
                    <a:pt x="6891" y="1035"/>
                    <a:pt x="6205" y="1813"/>
                    <a:pt x="6462" y="3238"/>
                  </a:cubicBezTo>
                  <a:cubicBezTo>
                    <a:pt x="6719" y="4664"/>
                    <a:pt x="7919" y="6738"/>
                    <a:pt x="8948" y="9157"/>
                  </a:cubicBezTo>
                  <a:cubicBezTo>
                    <a:pt x="9976" y="11576"/>
                    <a:pt x="10833" y="14341"/>
                    <a:pt x="10748" y="16155"/>
                  </a:cubicBezTo>
                  <a:cubicBezTo>
                    <a:pt x="10662" y="17970"/>
                    <a:pt x="9633" y="18834"/>
                    <a:pt x="8691" y="19309"/>
                  </a:cubicBezTo>
                  <a:cubicBezTo>
                    <a:pt x="7748" y="19784"/>
                    <a:pt x="6891" y="19870"/>
                    <a:pt x="6033" y="19827"/>
                  </a:cubicBezTo>
                  <a:cubicBezTo>
                    <a:pt x="5176" y="19784"/>
                    <a:pt x="4319" y="19611"/>
                    <a:pt x="3719" y="19222"/>
                  </a:cubicBezTo>
                  <a:cubicBezTo>
                    <a:pt x="3119" y="18834"/>
                    <a:pt x="2776" y="18229"/>
                    <a:pt x="3119" y="17883"/>
                  </a:cubicBezTo>
                  <a:cubicBezTo>
                    <a:pt x="3462" y="17538"/>
                    <a:pt x="4491" y="17451"/>
                    <a:pt x="6976" y="17926"/>
                  </a:cubicBezTo>
                  <a:cubicBezTo>
                    <a:pt x="9462" y="18402"/>
                    <a:pt x="13405" y="19438"/>
                    <a:pt x="16062" y="20130"/>
                  </a:cubicBezTo>
                  <a:cubicBezTo>
                    <a:pt x="18719" y="20821"/>
                    <a:pt x="20091" y="21166"/>
                    <a:pt x="2146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807803" y="417309"/>
              <a:ext cx="80597" cy="48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92" fill="norm" stroke="1" extrusionOk="0">
                  <a:moveTo>
                    <a:pt x="21089" y="1295"/>
                  </a:moveTo>
                  <a:cubicBezTo>
                    <a:pt x="19427" y="734"/>
                    <a:pt x="17766" y="173"/>
                    <a:pt x="15551" y="32"/>
                  </a:cubicBezTo>
                  <a:cubicBezTo>
                    <a:pt x="13335" y="-108"/>
                    <a:pt x="10566" y="173"/>
                    <a:pt x="7797" y="1575"/>
                  </a:cubicBezTo>
                  <a:cubicBezTo>
                    <a:pt x="5027" y="2978"/>
                    <a:pt x="2258" y="5502"/>
                    <a:pt x="874" y="8167"/>
                  </a:cubicBezTo>
                  <a:cubicBezTo>
                    <a:pt x="-511" y="10832"/>
                    <a:pt x="-511" y="13637"/>
                    <a:pt x="2812" y="15882"/>
                  </a:cubicBezTo>
                  <a:cubicBezTo>
                    <a:pt x="6135" y="18126"/>
                    <a:pt x="12781" y="19809"/>
                    <a:pt x="19427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977940" y="458876"/>
              <a:ext cx="133556" cy="60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66" fill="norm" stroke="1" extrusionOk="0">
                  <a:moveTo>
                    <a:pt x="5881" y="10141"/>
                  </a:moveTo>
                  <a:cubicBezTo>
                    <a:pt x="4884" y="11566"/>
                    <a:pt x="3887" y="12991"/>
                    <a:pt x="3388" y="14753"/>
                  </a:cubicBezTo>
                  <a:cubicBezTo>
                    <a:pt x="2890" y="16516"/>
                    <a:pt x="2890" y="18616"/>
                    <a:pt x="2890" y="19853"/>
                  </a:cubicBezTo>
                  <a:cubicBezTo>
                    <a:pt x="2890" y="21091"/>
                    <a:pt x="2890" y="21466"/>
                    <a:pt x="2890" y="21466"/>
                  </a:cubicBezTo>
                  <a:cubicBezTo>
                    <a:pt x="2890" y="21466"/>
                    <a:pt x="2890" y="21091"/>
                    <a:pt x="2391" y="19516"/>
                  </a:cubicBezTo>
                  <a:cubicBezTo>
                    <a:pt x="1893" y="17941"/>
                    <a:pt x="896" y="15166"/>
                    <a:pt x="397" y="12353"/>
                  </a:cubicBezTo>
                  <a:cubicBezTo>
                    <a:pt x="-101" y="9541"/>
                    <a:pt x="-101" y="6691"/>
                    <a:pt x="231" y="4853"/>
                  </a:cubicBezTo>
                  <a:cubicBezTo>
                    <a:pt x="564" y="3016"/>
                    <a:pt x="1228" y="2191"/>
                    <a:pt x="1893" y="1553"/>
                  </a:cubicBezTo>
                  <a:cubicBezTo>
                    <a:pt x="2557" y="916"/>
                    <a:pt x="3222" y="466"/>
                    <a:pt x="4551" y="203"/>
                  </a:cubicBezTo>
                  <a:cubicBezTo>
                    <a:pt x="5881" y="-59"/>
                    <a:pt x="7874" y="-134"/>
                    <a:pt x="10699" y="391"/>
                  </a:cubicBezTo>
                  <a:cubicBezTo>
                    <a:pt x="13524" y="916"/>
                    <a:pt x="17179" y="2041"/>
                    <a:pt x="19173" y="3391"/>
                  </a:cubicBezTo>
                  <a:cubicBezTo>
                    <a:pt x="21167" y="4741"/>
                    <a:pt x="21499" y="6316"/>
                    <a:pt x="20170" y="7553"/>
                  </a:cubicBezTo>
                  <a:cubicBezTo>
                    <a:pt x="18841" y="8791"/>
                    <a:pt x="15850" y="9691"/>
                    <a:pt x="13524" y="10103"/>
                  </a:cubicBezTo>
                  <a:cubicBezTo>
                    <a:pt x="11197" y="10516"/>
                    <a:pt x="9536" y="10441"/>
                    <a:pt x="7874" y="1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129699" y="352361"/>
              <a:ext cx="174024" cy="5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68" fill="norm" stroke="1" extrusionOk="0">
                  <a:moveTo>
                    <a:pt x="0" y="227"/>
                  </a:moveTo>
                  <a:cubicBezTo>
                    <a:pt x="1256" y="47"/>
                    <a:pt x="2512" y="-132"/>
                    <a:pt x="4144" y="137"/>
                  </a:cubicBezTo>
                  <a:cubicBezTo>
                    <a:pt x="5777" y="406"/>
                    <a:pt x="7786" y="1123"/>
                    <a:pt x="10423" y="2691"/>
                  </a:cubicBezTo>
                  <a:cubicBezTo>
                    <a:pt x="13060" y="4260"/>
                    <a:pt x="16326" y="6680"/>
                    <a:pt x="18460" y="9234"/>
                  </a:cubicBezTo>
                  <a:cubicBezTo>
                    <a:pt x="20595" y="11788"/>
                    <a:pt x="21600" y="14477"/>
                    <a:pt x="19465" y="16539"/>
                  </a:cubicBezTo>
                  <a:cubicBezTo>
                    <a:pt x="17330" y="18600"/>
                    <a:pt x="12056" y="20034"/>
                    <a:pt x="678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853599" y="659523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57" y="11918"/>
                    <a:pt x="11314" y="3818"/>
                    <a:pt x="14914" y="1118"/>
                  </a:cubicBezTo>
                  <a:cubicBezTo>
                    <a:pt x="18514" y="-1582"/>
                    <a:pt x="200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866299" y="776816"/>
              <a:ext cx="228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800" y="18900"/>
                    <a:pt x="7600" y="21600"/>
                    <a:pt x="11200" y="18900"/>
                  </a:cubicBezTo>
                  <a:cubicBezTo>
                    <a:pt x="14800" y="16200"/>
                    <a:pt x="182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219253" y="610343"/>
              <a:ext cx="170406" cy="19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624" fill="norm" stroke="1" extrusionOk="0">
                  <a:moveTo>
                    <a:pt x="17851" y="143"/>
                  </a:moveTo>
                  <a:cubicBezTo>
                    <a:pt x="15310" y="-78"/>
                    <a:pt x="12769" y="-298"/>
                    <a:pt x="9720" y="1575"/>
                  </a:cubicBezTo>
                  <a:cubicBezTo>
                    <a:pt x="6670" y="3449"/>
                    <a:pt x="3113" y="7416"/>
                    <a:pt x="1334" y="10833"/>
                  </a:cubicBezTo>
                  <a:cubicBezTo>
                    <a:pt x="-445" y="14249"/>
                    <a:pt x="-445" y="17114"/>
                    <a:pt x="1334" y="18878"/>
                  </a:cubicBezTo>
                  <a:cubicBezTo>
                    <a:pt x="3113" y="20641"/>
                    <a:pt x="6670" y="21302"/>
                    <a:pt x="10355" y="19759"/>
                  </a:cubicBezTo>
                  <a:cubicBezTo>
                    <a:pt x="14040" y="18216"/>
                    <a:pt x="17851" y="14469"/>
                    <a:pt x="19503" y="11163"/>
                  </a:cubicBezTo>
                  <a:cubicBezTo>
                    <a:pt x="21155" y="7857"/>
                    <a:pt x="20647" y="4992"/>
                    <a:pt x="18106" y="3669"/>
                  </a:cubicBezTo>
                  <a:cubicBezTo>
                    <a:pt x="15564" y="2347"/>
                    <a:pt x="10990" y="2567"/>
                    <a:pt x="6416" y="2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10349" y="2761373"/>
              <a:ext cx="381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60" y="11918"/>
                    <a:pt x="9120" y="3818"/>
                    <a:pt x="12720" y="1118"/>
                  </a:cubicBezTo>
                  <a:cubicBezTo>
                    <a:pt x="16320" y="-1582"/>
                    <a:pt x="189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48449" y="2840566"/>
              <a:ext cx="355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900"/>
                    <a:pt x="7200" y="16200"/>
                    <a:pt x="10800" y="12600"/>
                  </a:cubicBezTo>
                  <a:cubicBezTo>
                    <a:pt x="14400" y="9000"/>
                    <a:pt x="180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17033" y="2694516"/>
              <a:ext cx="20348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2400" y="0"/>
                  </a:moveTo>
                  <a:cubicBezTo>
                    <a:pt x="1104" y="369"/>
                    <a:pt x="-192" y="738"/>
                    <a:pt x="24" y="1108"/>
                  </a:cubicBezTo>
                  <a:cubicBezTo>
                    <a:pt x="240" y="1477"/>
                    <a:pt x="1968" y="1846"/>
                    <a:pt x="5208" y="2400"/>
                  </a:cubicBezTo>
                  <a:cubicBezTo>
                    <a:pt x="8448" y="2954"/>
                    <a:pt x="13200" y="3692"/>
                    <a:pt x="16440" y="4615"/>
                  </a:cubicBezTo>
                  <a:cubicBezTo>
                    <a:pt x="19680" y="5538"/>
                    <a:pt x="21408" y="6646"/>
                    <a:pt x="20544" y="9508"/>
                  </a:cubicBezTo>
                  <a:cubicBezTo>
                    <a:pt x="19680" y="12369"/>
                    <a:pt x="16224" y="16985"/>
                    <a:pt x="12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051846" y="2481364"/>
              <a:ext cx="163454" cy="43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89" fill="norm" stroke="1" extrusionOk="0">
                  <a:moveTo>
                    <a:pt x="19722" y="13325"/>
                  </a:moveTo>
                  <a:cubicBezTo>
                    <a:pt x="19722" y="12803"/>
                    <a:pt x="19722" y="12282"/>
                    <a:pt x="17922" y="11760"/>
                  </a:cubicBezTo>
                  <a:cubicBezTo>
                    <a:pt x="16122" y="11238"/>
                    <a:pt x="12522" y="10717"/>
                    <a:pt x="9199" y="11760"/>
                  </a:cubicBezTo>
                  <a:cubicBezTo>
                    <a:pt x="5876" y="12803"/>
                    <a:pt x="2830" y="15412"/>
                    <a:pt x="1307" y="17134"/>
                  </a:cubicBezTo>
                  <a:cubicBezTo>
                    <a:pt x="-216" y="18856"/>
                    <a:pt x="-216" y="19690"/>
                    <a:pt x="338" y="20264"/>
                  </a:cubicBezTo>
                  <a:cubicBezTo>
                    <a:pt x="892" y="20838"/>
                    <a:pt x="1999" y="21151"/>
                    <a:pt x="3384" y="21256"/>
                  </a:cubicBezTo>
                  <a:cubicBezTo>
                    <a:pt x="4769" y="21360"/>
                    <a:pt x="6430" y="21256"/>
                    <a:pt x="8507" y="20369"/>
                  </a:cubicBezTo>
                  <a:cubicBezTo>
                    <a:pt x="10584" y="19482"/>
                    <a:pt x="13076" y="17812"/>
                    <a:pt x="14876" y="15412"/>
                  </a:cubicBezTo>
                  <a:cubicBezTo>
                    <a:pt x="16676" y="13012"/>
                    <a:pt x="17784" y="9882"/>
                    <a:pt x="18338" y="7743"/>
                  </a:cubicBezTo>
                  <a:cubicBezTo>
                    <a:pt x="18892" y="5603"/>
                    <a:pt x="18892" y="4456"/>
                    <a:pt x="18892" y="3256"/>
                  </a:cubicBezTo>
                  <a:cubicBezTo>
                    <a:pt x="18892" y="2056"/>
                    <a:pt x="18892" y="803"/>
                    <a:pt x="18199" y="282"/>
                  </a:cubicBezTo>
                  <a:cubicBezTo>
                    <a:pt x="17507" y="-240"/>
                    <a:pt x="16122" y="-31"/>
                    <a:pt x="14876" y="856"/>
                  </a:cubicBezTo>
                  <a:cubicBezTo>
                    <a:pt x="13630" y="1743"/>
                    <a:pt x="12522" y="3308"/>
                    <a:pt x="12107" y="5499"/>
                  </a:cubicBezTo>
                  <a:cubicBezTo>
                    <a:pt x="11692" y="7690"/>
                    <a:pt x="11969" y="10508"/>
                    <a:pt x="13630" y="12751"/>
                  </a:cubicBezTo>
                  <a:cubicBezTo>
                    <a:pt x="15292" y="14995"/>
                    <a:pt x="18338" y="16664"/>
                    <a:pt x="21384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005749" y="3012016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0" y="0"/>
                    <a:pt x="7040" y="0"/>
                    <a:pt x="10640" y="3600"/>
                  </a:cubicBezTo>
                  <a:cubicBezTo>
                    <a:pt x="14240" y="7200"/>
                    <a:pt x="179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927159" y="3105150"/>
              <a:ext cx="199241" cy="38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0" fill="norm" stroke="1" extrusionOk="0">
                  <a:moveTo>
                    <a:pt x="15945" y="14204"/>
                  </a:moveTo>
                  <a:cubicBezTo>
                    <a:pt x="13217" y="13500"/>
                    <a:pt x="10488" y="12796"/>
                    <a:pt x="8215" y="12913"/>
                  </a:cubicBezTo>
                  <a:cubicBezTo>
                    <a:pt x="5941" y="13030"/>
                    <a:pt x="4122" y="13970"/>
                    <a:pt x="2758" y="15202"/>
                  </a:cubicBezTo>
                  <a:cubicBezTo>
                    <a:pt x="1394" y="16435"/>
                    <a:pt x="484" y="17961"/>
                    <a:pt x="143" y="19076"/>
                  </a:cubicBezTo>
                  <a:cubicBezTo>
                    <a:pt x="-198" y="20191"/>
                    <a:pt x="29" y="20896"/>
                    <a:pt x="1280" y="21248"/>
                  </a:cubicBezTo>
                  <a:cubicBezTo>
                    <a:pt x="2530" y="21600"/>
                    <a:pt x="4804" y="21600"/>
                    <a:pt x="7419" y="20367"/>
                  </a:cubicBezTo>
                  <a:cubicBezTo>
                    <a:pt x="10034" y="19135"/>
                    <a:pt x="12989" y="16670"/>
                    <a:pt x="14808" y="13559"/>
                  </a:cubicBezTo>
                  <a:cubicBezTo>
                    <a:pt x="16627" y="10448"/>
                    <a:pt x="17309" y="6691"/>
                    <a:pt x="17650" y="4520"/>
                  </a:cubicBezTo>
                  <a:cubicBezTo>
                    <a:pt x="17991" y="2348"/>
                    <a:pt x="17991" y="1761"/>
                    <a:pt x="17764" y="1174"/>
                  </a:cubicBezTo>
                  <a:cubicBezTo>
                    <a:pt x="17537" y="587"/>
                    <a:pt x="17082" y="0"/>
                    <a:pt x="16400" y="0"/>
                  </a:cubicBezTo>
                  <a:cubicBezTo>
                    <a:pt x="15718" y="0"/>
                    <a:pt x="14808" y="587"/>
                    <a:pt x="14240" y="2348"/>
                  </a:cubicBezTo>
                  <a:cubicBezTo>
                    <a:pt x="13671" y="4109"/>
                    <a:pt x="13444" y="7043"/>
                    <a:pt x="14695" y="10037"/>
                  </a:cubicBezTo>
                  <a:cubicBezTo>
                    <a:pt x="15945" y="13030"/>
                    <a:pt x="18674" y="16083"/>
                    <a:pt x="21402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204715" y="3204865"/>
              <a:ext cx="105777" cy="44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62" fill="norm" stroke="1" extrusionOk="0">
                  <a:moveTo>
                    <a:pt x="2118" y="8972"/>
                  </a:moveTo>
                  <a:cubicBezTo>
                    <a:pt x="1694" y="11899"/>
                    <a:pt x="1271" y="14826"/>
                    <a:pt x="1059" y="16593"/>
                  </a:cubicBezTo>
                  <a:cubicBezTo>
                    <a:pt x="847" y="18359"/>
                    <a:pt x="847" y="18965"/>
                    <a:pt x="847" y="19671"/>
                  </a:cubicBezTo>
                  <a:cubicBezTo>
                    <a:pt x="847" y="20378"/>
                    <a:pt x="847" y="21185"/>
                    <a:pt x="847" y="21337"/>
                  </a:cubicBezTo>
                  <a:cubicBezTo>
                    <a:pt x="847" y="21488"/>
                    <a:pt x="847" y="20983"/>
                    <a:pt x="635" y="19167"/>
                  </a:cubicBezTo>
                  <a:cubicBezTo>
                    <a:pt x="424" y="17350"/>
                    <a:pt x="0" y="14221"/>
                    <a:pt x="0" y="11193"/>
                  </a:cubicBezTo>
                  <a:cubicBezTo>
                    <a:pt x="0" y="8165"/>
                    <a:pt x="424" y="5238"/>
                    <a:pt x="1271" y="3471"/>
                  </a:cubicBezTo>
                  <a:cubicBezTo>
                    <a:pt x="2118" y="1705"/>
                    <a:pt x="3388" y="1099"/>
                    <a:pt x="4871" y="645"/>
                  </a:cubicBezTo>
                  <a:cubicBezTo>
                    <a:pt x="6353" y="191"/>
                    <a:pt x="8047" y="-112"/>
                    <a:pt x="9953" y="39"/>
                  </a:cubicBezTo>
                  <a:cubicBezTo>
                    <a:pt x="11859" y="191"/>
                    <a:pt x="13976" y="796"/>
                    <a:pt x="16094" y="1755"/>
                  </a:cubicBezTo>
                  <a:cubicBezTo>
                    <a:pt x="18212" y="2714"/>
                    <a:pt x="20329" y="4026"/>
                    <a:pt x="20965" y="5238"/>
                  </a:cubicBezTo>
                  <a:cubicBezTo>
                    <a:pt x="21600" y="6449"/>
                    <a:pt x="20753" y="7559"/>
                    <a:pt x="18000" y="8114"/>
                  </a:cubicBezTo>
                  <a:cubicBezTo>
                    <a:pt x="15247" y="8669"/>
                    <a:pt x="10588" y="8669"/>
                    <a:pt x="7412" y="8467"/>
                  </a:cubicBezTo>
                  <a:cubicBezTo>
                    <a:pt x="4235" y="8266"/>
                    <a:pt x="2541" y="7862"/>
                    <a:pt x="847" y="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743441" y="2535766"/>
              <a:ext cx="179386" cy="64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30" fill="norm" stroke="1" extrusionOk="0">
                  <a:moveTo>
                    <a:pt x="20968" y="1478"/>
                  </a:moveTo>
                  <a:cubicBezTo>
                    <a:pt x="21219" y="1126"/>
                    <a:pt x="21470" y="774"/>
                    <a:pt x="21093" y="493"/>
                  </a:cubicBezTo>
                  <a:cubicBezTo>
                    <a:pt x="20717" y="211"/>
                    <a:pt x="19712" y="0"/>
                    <a:pt x="17577" y="0"/>
                  </a:cubicBezTo>
                  <a:cubicBezTo>
                    <a:pt x="15442" y="0"/>
                    <a:pt x="12177" y="211"/>
                    <a:pt x="9665" y="704"/>
                  </a:cubicBezTo>
                  <a:cubicBezTo>
                    <a:pt x="7154" y="1196"/>
                    <a:pt x="5396" y="1970"/>
                    <a:pt x="5144" y="2779"/>
                  </a:cubicBezTo>
                  <a:cubicBezTo>
                    <a:pt x="4893" y="3588"/>
                    <a:pt x="6149" y="4433"/>
                    <a:pt x="7656" y="5242"/>
                  </a:cubicBezTo>
                  <a:cubicBezTo>
                    <a:pt x="9163" y="6051"/>
                    <a:pt x="10921" y="6825"/>
                    <a:pt x="11800" y="7493"/>
                  </a:cubicBezTo>
                  <a:cubicBezTo>
                    <a:pt x="12679" y="8162"/>
                    <a:pt x="12679" y="8724"/>
                    <a:pt x="12303" y="9147"/>
                  </a:cubicBezTo>
                  <a:cubicBezTo>
                    <a:pt x="11926" y="9569"/>
                    <a:pt x="11172" y="9850"/>
                    <a:pt x="10168" y="10061"/>
                  </a:cubicBezTo>
                  <a:cubicBezTo>
                    <a:pt x="9163" y="10272"/>
                    <a:pt x="7907" y="10413"/>
                    <a:pt x="6651" y="10483"/>
                  </a:cubicBezTo>
                  <a:cubicBezTo>
                    <a:pt x="5396" y="10554"/>
                    <a:pt x="4140" y="10554"/>
                    <a:pt x="3889" y="10413"/>
                  </a:cubicBezTo>
                  <a:cubicBezTo>
                    <a:pt x="3637" y="10272"/>
                    <a:pt x="4391" y="9991"/>
                    <a:pt x="5144" y="9991"/>
                  </a:cubicBezTo>
                  <a:cubicBezTo>
                    <a:pt x="5898" y="9991"/>
                    <a:pt x="6651" y="10272"/>
                    <a:pt x="7028" y="11293"/>
                  </a:cubicBezTo>
                  <a:cubicBezTo>
                    <a:pt x="7405" y="12313"/>
                    <a:pt x="7405" y="14072"/>
                    <a:pt x="6400" y="15584"/>
                  </a:cubicBezTo>
                  <a:cubicBezTo>
                    <a:pt x="5396" y="17097"/>
                    <a:pt x="3386" y="18364"/>
                    <a:pt x="2130" y="19173"/>
                  </a:cubicBezTo>
                  <a:cubicBezTo>
                    <a:pt x="875" y="19982"/>
                    <a:pt x="372" y="20334"/>
                    <a:pt x="121" y="20685"/>
                  </a:cubicBezTo>
                  <a:cubicBezTo>
                    <a:pt x="-130" y="21037"/>
                    <a:pt x="-130" y="21389"/>
                    <a:pt x="1503" y="21494"/>
                  </a:cubicBezTo>
                  <a:cubicBezTo>
                    <a:pt x="3135" y="21600"/>
                    <a:pt x="6400" y="21459"/>
                    <a:pt x="9665" y="21248"/>
                  </a:cubicBezTo>
                  <a:cubicBezTo>
                    <a:pt x="12930" y="21037"/>
                    <a:pt x="16196" y="20756"/>
                    <a:pt x="19461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193199" y="2764404"/>
              <a:ext cx="141682" cy="5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39" fill="norm" stroke="1" extrusionOk="0">
                  <a:moveTo>
                    <a:pt x="0" y="7396"/>
                  </a:moveTo>
                  <a:cubicBezTo>
                    <a:pt x="635" y="10203"/>
                    <a:pt x="1271" y="13009"/>
                    <a:pt x="1588" y="15135"/>
                  </a:cubicBezTo>
                  <a:cubicBezTo>
                    <a:pt x="1906" y="17261"/>
                    <a:pt x="1906" y="18707"/>
                    <a:pt x="1747" y="19727"/>
                  </a:cubicBezTo>
                  <a:cubicBezTo>
                    <a:pt x="1588" y="20748"/>
                    <a:pt x="1271" y="21343"/>
                    <a:pt x="953" y="21428"/>
                  </a:cubicBezTo>
                  <a:cubicBezTo>
                    <a:pt x="635" y="21513"/>
                    <a:pt x="318" y="21088"/>
                    <a:pt x="159" y="19174"/>
                  </a:cubicBezTo>
                  <a:cubicBezTo>
                    <a:pt x="0" y="17261"/>
                    <a:pt x="0" y="13859"/>
                    <a:pt x="0" y="11053"/>
                  </a:cubicBezTo>
                  <a:cubicBezTo>
                    <a:pt x="0" y="8247"/>
                    <a:pt x="0" y="6036"/>
                    <a:pt x="318" y="4463"/>
                  </a:cubicBezTo>
                  <a:cubicBezTo>
                    <a:pt x="635" y="2889"/>
                    <a:pt x="1271" y="1954"/>
                    <a:pt x="2382" y="1274"/>
                  </a:cubicBezTo>
                  <a:cubicBezTo>
                    <a:pt x="3494" y="593"/>
                    <a:pt x="5082" y="168"/>
                    <a:pt x="7624" y="41"/>
                  </a:cubicBezTo>
                  <a:cubicBezTo>
                    <a:pt x="10165" y="-87"/>
                    <a:pt x="13659" y="83"/>
                    <a:pt x="16200" y="551"/>
                  </a:cubicBezTo>
                  <a:cubicBezTo>
                    <a:pt x="18741" y="1019"/>
                    <a:pt x="20329" y="1784"/>
                    <a:pt x="20965" y="2677"/>
                  </a:cubicBezTo>
                  <a:cubicBezTo>
                    <a:pt x="21600" y="3570"/>
                    <a:pt x="21282" y="4590"/>
                    <a:pt x="19376" y="5398"/>
                  </a:cubicBezTo>
                  <a:cubicBezTo>
                    <a:pt x="17471" y="6206"/>
                    <a:pt x="13976" y="6801"/>
                    <a:pt x="10482" y="6929"/>
                  </a:cubicBezTo>
                  <a:cubicBezTo>
                    <a:pt x="6988" y="7056"/>
                    <a:pt x="3494" y="6716"/>
                    <a:pt x="0" y="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334605" y="2380102"/>
              <a:ext cx="142643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72" fill="norm" stroke="1" extrusionOk="0">
                  <a:moveTo>
                    <a:pt x="19470" y="2254"/>
                  </a:moveTo>
                  <a:cubicBezTo>
                    <a:pt x="20409" y="1185"/>
                    <a:pt x="21348" y="116"/>
                    <a:pt x="21035" y="9"/>
                  </a:cubicBezTo>
                  <a:cubicBezTo>
                    <a:pt x="20722" y="-98"/>
                    <a:pt x="19157" y="757"/>
                    <a:pt x="16496" y="1934"/>
                  </a:cubicBezTo>
                  <a:cubicBezTo>
                    <a:pt x="13835" y="3110"/>
                    <a:pt x="10078" y="4607"/>
                    <a:pt x="7261" y="5783"/>
                  </a:cubicBezTo>
                  <a:cubicBezTo>
                    <a:pt x="4444" y="6959"/>
                    <a:pt x="2565" y="7815"/>
                    <a:pt x="1626" y="8777"/>
                  </a:cubicBezTo>
                  <a:cubicBezTo>
                    <a:pt x="687" y="9740"/>
                    <a:pt x="687" y="10809"/>
                    <a:pt x="1470" y="11344"/>
                  </a:cubicBezTo>
                  <a:cubicBezTo>
                    <a:pt x="2252" y="11878"/>
                    <a:pt x="3818" y="11878"/>
                    <a:pt x="5383" y="11878"/>
                  </a:cubicBezTo>
                  <a:cubicBezTo>
                    <a:pt x="6948" y="11878"/>
                    <a:pt x="8513" y="11878"/>
                    <a:pt x="9296" y="12413"/>
                  </a:cubicBezTo>
                  <a:cubicBezTo>
                    <a:pt x="10078" y="12948"/>
                    <a:pt x="10078" y="14017"/>
                    <a:pt x="9452" y="14872"/>
                  </a:cubicBezTo>
                  <a:cubicBezTo>
                    <a:pt x="8826" y="15728"/>
                    <a:pt x="7574" y="16369"/>
                    <a:pt x="6165" y="17011"/>
                  </a:cubicBezTo>
                  <a:cubicBezTo>
                    <a:pt x="4757" y="17652"/>
                    <a:pt x="3191" y="18294"/>
                    <a:pt x="1939" y="19043"/>
                  </a:cubicBezTo>
                  <a:cubicBezTo>
                    <a:pt x="687" y="19791"/>
                    <a:pt x="-252" y="20647"/>
                    <a:pt x="61" y="21074"/>
                  </a:cubicBezTo>
                  <a:cubicBezTo>
                    <a:pt x="374" y="21502"/>
                    <a:pt x="1939" y="21502"/>
                    <a:pt x="5226" y="20860"/>
                  </a:cubicBezTo>
                  <a:cubicBezTo>
                    <a:pt x="8513" y="20219"/>
                    <a:pt x="13522" y="18936"/>
                    <a:pt x="18531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504349" y="2401221"/>
              <a:ext cx="139701" cy="17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917"/>
                  </a:moveTo>
                  <a:cubicBezTo>
                    <a:pt x="1309" y="145"/>
                    <a:pt x="2618" y="-626"/>
                    <a:pt x="5073" y="788"/>
                  </a:cubicBezTo>
                  <a:cubicBezTo>
                    <a:pt x="7527" y="2203"/>
                    <a:pt x="11127" y="5803"/>
                    <a:pt x="14073" y="9531"/>
                  </a:cubicBezTo>
                  <a:cubicBezTo>
                    <a:pt x="17018" y="13260"/>
                    <a:pt x="19309" y="17117"/>
                    <a:pt x="2160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561499" y="2377016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640"/>
                    <a:pt x="12738" y="5280"/>
                    <a:pt x="9138" y="8880"/>
                  </a:cubicBezTo>
                  <a:cubicBezTo>
                    <a:pt x="5538" y="12480"/>
                    <a:pt x="2769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675799" y="2497666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707549" y="24278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923449" y="2681816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49"/>
                  </a:moveTo>
                  <a:cubicBezTo>
                    <a:pt x="21257" y="2095"/>
                    <a:pt x="20914" y="1440"/>
                    <a:pt x="20057" y="916"/>
                  </a:cubicBezTo>
                  <a:cubicBezTo>
                    <a:pt x="19200" y="393"/>
                    <a:pt x="17829" y="0"/>
                    <a:pt x="16286" y="0"/>
                  </a:cubicBezTo>
                  <a:cubicBezTo>
                    <a:pt x="14743" y="0"/>
                    <a:pt x="13029" y="393"/>
                    <a:pt x="10629" y="1702"/>
                  </a:cubicBezTo>
                  <a:cubicBezTo>
                    <a:pt x="8229" y="3011"/>
                    <a:pt x="5143" y="5236"/>
                    <a:pt x="3086" y="7855"/>
                  </a:cubicBezTo>
                  <a:cubicBezTo>
                    <a:pt x="1029" y="10473"/>
                    <a:pt x="0" y="13484"/>
                    <a:pt x="0" y="15709"/>
                  </a:cubicBezTo>
                  <a:cubicBezTo>
                    <a:pt x="0" y="17935"/>
                    <a:pt x="1029" y="19375"/>
                    <a:pt x="2229" y="20291"/>
                  </a:cubicBezTo>
                  <a:cubicBezTo>
                    <a:pt x="3429" y="21207"/>
                    <a:pt x="4800" y="21600"/>
                    <a:pt x="6514" y="21600"/>
                  </a:cubicBezTo>
                  <a:cubicBezTo>
                    <a:pt x="8229" y="21600"/>
                    <a:pt x="10286" y="21207"/>
                    <a:pt x="1234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117305" y="2764366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38"/>
                    <a:pt x="-1582" y="11676"/>
                    <a:pt x="1118" y="15276"/>
                  </a:cubicBezTo>
                  <a:cubicBezTo>
                    <a:pt x="3818" y="18876"/>
                    <a:pt x="11918" y="2023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171099" y="287866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600"/>
                    <a:pt x="11077" y="9600"/>
                    <a:pt x="14677" y="6000"/>
                  </a:cubicBezTo>
                  <a:cubicBezTo>
                    <a:pt x="18277" y="2400"/>
                    <a:pt x="199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386999" y="2706671"/>
              <a:ext cx="126056" cy="46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1" fill="norm" stroke="1" extrusionOk="0">
                  <a:moveTo>
                    <a:pt x="5400" y="6769"/>
                  </a:moveTo>
                  <a:cubicBezTo>
                    <a:pt x="4320" y="9603"/>
                    <a:pt x="3240" y="12437"/>
                    <a:pt x="2700" y="14637"/>
                  </a:cubicBezTo>
                  <a:cubicBezTo>
                    <a:pt x="2160" y="16836"/>
                    <a:pt x="2160" y="18399"/>
                    <a:pt x="1800" y="19523"/>
                  </a:cubicBezTo>
                  <a:cubicBezTo>
                    <a:pt x="1440" y="20647"/>
                    <a:pt x="720" y="21332"/>
                    <a:pt x="360" y="21429"/>
                  </a:cubicBezTo>
                  <a:cubicBezTo>
                    <a:pt x="0" y="21527"/>
                    <a:pt x="0" y="21038"/>
                    <a:pt x="180" y="18839"/>
                  </a:cubicBezTo>
                  <a:cubicBezTo>
                    <a:pt x="360" y="16640"/>
                    <a:pt x="720" y="12731"/>
                    <a:pt x="1800" y="9603"/>
                  </a:cubicBezTo>
                  <a:cubicBezTo>
                    <a:pt x="2880" y="6475"/>
                    <a:pt x="4680" y="4130"/>
                    <a:pt x="5940" y="2713"/>
                  </a:cubicBezTo>
                  <a:cubicBezTo>
                    <a:pt x="7200" y="1295"/>
                    <a:pt x="7920" y="807"/>
                    <a:pt x="9360" y="465"/>
                  </a:cubicBezTo>
                  <a:cubicBezTo>
                    <a:pt x="10800" y="122"/>
                    <a:pt x="12960" y="-73"/>
                    <a:pt x="14580" y="25"/>
                  </a:cubicBezTo>
                  <a:cubicBezTo>
                    <a:pt x="16200" y="122"/>
                    <a:pt x="17280" y="513"/>
                    <a:pt x="18540" y="1491"/>
                  </a:cubicBezTo>
                  <a:cubicBezTo>
                    <a:pt x="19800" y="2468"/>
                    <a:pt x="21240" y="4032"/>
                    <a:pt x="21420" y="5303"/>
                  </a:cubicBezTo>
                  <a:cubicBezTo>
                    <a:pt x="21600" y="6573"/>
                    <a:pt x="20520" y="7551"/>
                    <a:pt x="18180" y="8381"/>
                  </a:cubicBezTo>
                  <a:cubicBezTo>
                    <a:pt x="15840" y="9212"/>
                    <a:pt x="12240" y="9896"/>
                    <a:pt x="9540" y="10287"/>
                  </a:cubicBezTo>
                  <a:cubicBezTo>
                    <a:pt x="6840" y="10678"/>
                    <a:pt x="5040" y="10776"/>
                    <a:pt x="3600" y="10629"/>
                  </a:cubicBezTo>
                  <a:cubicBezTo>
                    <a:pt x="2160" y="10483"/>
                    <a:pt x="1080" y="10092"/>
                    <a:pt x="0" y="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545749" y="2681816"/>
              <a:ext cx="1139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11571" y="0"/>
                  </a:moveTo>
                  <a:cubicBezTo>
                    <a:pt x="14657" y="1760"/>
                    <a:pt x="17743" y="3520"/>
                    <a:pt x="19479" y="6000"/>
                  </a:cubicBezTo>
                  <a:cubicBezTo>
                    <a:pt x="21214" y="8480"/>
                    <a:pt x="21600" y="11680"/>
                    <a:pt x="18129" y="14400"/>
                  </a:cubicBezTo>
                  <a:cubicBezTo>
                    <a:pt x="14657" y="17120"/>
                    <a:pt x="7329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660961" y="2439657"/>
              <a:ext cx="100689" cy="18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17" fill="norm" stroke="1" extrusionOk="0">
                  <a:moveTo>
                    <a:pt x="6556" y="3697"/>
                  </a:moveTo>
                  <a:cubicBezTo>
                    <a:pt x="5656" y="8737"/>
                    <a:pt x="4756" y="13777"/>
                    <a:pt x="3631" y="16897"/>
                  </a:cubicBezTo>
                  <a:cubicBezTo>
                    <a:pt x="2506" y="20017"/>
                    <a:pt x="1156" y="21217"/>
                    <a:pt x="481" y="21217"/>
                  </a:cubicBezTo>
                  <a:cubicBezTo>
                    <a:pt x="-194" y="21217"/>
                    <a:pt x="-194" y="20017"/>
                    <a:pt x="706" y="17017"/>
                  </a:cubicBezTo>
                  <a:cubicBezTo>
                    <a:pt x="1606" y="14017"/>
                    <a:pt x="3406" y="9217"/>
                    <a:pt x="5431" y="5977"/>
                  </a:cubicBezTo>
                  <a:cubicBezTo>
                    <a:pt x="7456" y="2737"/>
                    <a:pt x="9706" y="1057"/>
                    <a:pt x="12181" y="337"/>
                  </a:cubicBezTo>
                  <a:cubicBezTo>
                    <a:pt x="14656" y="-383"/>
                    <a:pt x="17356" y="-143"/>
                    <a:pt x="18931" y="2977"/>
                  </a:cubicBezTo>
                  <a:cubicBezTo>
                    <a:pt x="20506" y="6097"/>
                    <a:pt x="20956" y="12097"/>
                    <a:pt x="21406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856899" y="251036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019747" y="2366647"/>
              <a:ext cx="173703" cy="21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11" fill="norm" stroke="1" extrusionOk="0">
                  <a:moveTo>
                    <a:pt x="19795" y="1038"/>
                  </a:moveTo>
                  <a:cubicBezTo>
                    <a:pt x="18754" y="402"/>
                    <a:pt x="17713" y="-233"/>
                    <a:pt x="15891" y="85"/>
                  </a:cubicBezTo>
                  <a:cubicBezTo>
                    <a:pt x="14069" y="402"/>
                    <a:pt x="11467" y="1673"/>
                    <a:pt x="9515" y="2626"/>
                  </a:cubicBezTo>
                  <a:cubicBezTo>
                    <a:pt x="7563" y="3579"/>
                    <a:pt x="6262" y="4214"/>
                    <a:pt x="5091" y="5273"/>
                  </a:cubicBezTo>
                  <a:cubicBezTo>
                    <a:pt x="3920" y="6332"/>
                    <a:pt x="2879" y="7814"/>
                    <a:pt x="3399" y="8661"/>
                  </a:cubicBezTo>
                  <a:cubicBezTo>
                    <a:pt x="3920" y="9508"/>
                    <a:pt x="6002" y="9720"/>
                    <a:pt x="7693" y="9932"/>
                  </a:cubicBezTo>
                  <a:cubicBezTo>
                    <a:pt x="9385" y="10143"/>
                    <a:pt x="10686" y="10355"/>
                    <a:pt x="10946" y="10991"/>
                  </a:cubicBezTo>
                  <a:cubicBezTo>
                    <a:pt x="11207" y="11626"/>
                    <a:pt x="10426" y="12685"/>
                    <a:pt x="8995" y="13532"/>
                  </a:cubicBezTo>
                  <a:cubicBezTo>
                    <a:pt x="7563" y="14379"/>
                    <a:pt x="5481" y="15014"/>
                    <a:pt x="3920" y="15755"/>
                  </a:cubicBezTo>
                  <a:cubicBezTo>
                    <a:pt x="2358" y="16496"/>
                    <a:pt x="1317" y="17343"/>
                    <a:pt x="667" y="18296"/>
                  </a:cubicBezTo>
                  <a:cubicBezTo>
                    <a:pt x="16" y="19249"/>
                    <a:pt x="-244" y="20308"/>
                    <a:pt x="276" y="20838"/>
                  </a:cubicBezTo>
                  <a:cubicBezTo>
                    <a:pt x="797" y="21367"/>
                    <a:pt x="2098" y="21367"/>
                    <a:pt x="5742" y="20626"/>
                  </a:cubicBezTo>
                  <a:cubicBezTo>
                    <a:pt x="9385" y="19885"/>
                    <a:pt x="15370" y="18402"/>
                    <a:pt x="21356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231549" y="2396066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228555" y="2370666"/>
              <a:ext cx="1553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9094" y="1350"/>
                    <a:pt x="16759" y="2700"/>
                    <a:pt x="13548" y="5513"/>
                  </a:cubicBezTo>
                  <a:cubicBezTo>
                    <a:pt x="10337" y="8325"/>
                    <a:pt x="6251" y="12600"/>
                    <a:pt x="3770" y="15188"/>
                  </a:cubicBezTo>
                  <a:cubicBezTo>
                    <a:pt x="1288" y="17775"/>
                    <a:pt x="413" y="18675"/>
                    <a:pt x="121" y="19463"/>
                  </a:cubicBezTo>
                  <a:cubicBezTo>
                    <a:pt x="-171" y="20250"/>
                    <a:pt x="121" y="20925"/>
                    <a:pt x="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377599" y="252306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409349" y="24595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447449" y="2419784"/>
              <a:ext cx="210630" cy="70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64" fill="norm" stroke="1" extrusionOk="0">
                  <a:moveTo>
                    <a:pt x="10907" y="244"/>
                  </a:moveTo>
                  <a:cubicBezTo>
                    <a:pt x="13046" y="51"/>
                    <a:pt x="15184" y="-141"/>
                    <a:pt x="17109" y="147"/>
                  </a:cubicBezTo>
                  <a:cubicBezTo>
                    <a:pt x="19034" y="436"/>
                    <a:pt x="20745" y="1205"/>
                    <a:pt x="21172" y="2231"/>
                  </a:cubicBezTo>
                  <a:cubicBezTo>
                    <a:pt x="21600" y="3256"/>
                    <a:pt x="20745" y="4538"/>
                    <a:pt x="19034" y="5595"/>
                  </a:cubicBezTo>
                  <a:cubicBezTo>
                    <a:pt x="17323" y="6653"/>
                    <a:pt x="14756" y="7486"/>
                    <a:pt x="12725" y="8223"/>
                  </a:cubicBezTo>
                  <a:cubicBezTo>
                    <a:pt x="10693" y="8960"/>
                    <a:pt x="9196" y="9601"/>
                    <a:pt x="8768" y="10435"/>
                  </a:cubicBezTo>
                  <a:cubicBezTo>
                    <a:pt x="8341" y="11268"/>
                    <a:pt x="8982" y="12293"/>
                    <a:pt x="9731" y="13575"/>
                  </a:cubicBezTo>
                  <a:cubicBezTo>
                    <a:pt x="10479" y="14857"/>
                    <a:pt x="11335" y="16395"/>
                    <a:pt x="11762" y="17517"/>
                  </a:cubicBezTo>
                  <a:cubicBezTo>
                    <a:pt x="12190" y="18639"/>
                    <a:pt x="12190" y="19344"/>
                    <a:pt x="11442" y="19953"/>
                  </a:cubicBezTo>
                  <a:cubicBezTo>
                    <a:pt x="10693" y="20562"/>
                    <a:pt x="9196" y="21074"/>
                    <a:pt x="7164" y="21267"/>
                  </a:cubicBezTo>
                  <a:cubicBezTo>
                    <a:pt x="5133" y="21459"/>
                    <a:pt x="2566" y="21331"/>
                    <a:pt x="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158649" y="2787089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92" y="12302"/>
                    <a:pt x="12185" y="4448"/>
                    <a:pt x="15785" y="1502"/>
                  </a:cubicBezTo>
                  <a:cubicBezTo>
                    <a:pt x="19385" y="-1443"/>
                    <a:pt x="2049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187134" y="2935816"/>
              <a:ext cx="276316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14" fill="norm" stroke="1" extrusionOk="0">
                  <a:moveTo>
                    <a:pt x="1244" y="8640"/>
                  </a:moveTo>
                  <a:cubicBezTo>
                    <a:pt x="585" y="12960"/>
                    <a:pt x="-75" y="17280"/>
                    <a:pt x="7" y="19440"/>
                  </a:cubicBezTo>
                  <a:cubicBezTo>
                    <a:pt x="90" y="21600"/>
                    <a:pt x="914" y="21600"/>
                    <a:pt x="4624" y="18000"/>
                  </a:cubicBezTo>
                  <a:cubicBezTo>
                    <a:pt x="8334" y="14400"/>
                    <a:pt x="14930" y="720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580683" y="2753413"/>
              <a:ext cx="221829" cy="26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069" fill="norm" stroke="1" extrusionOk="0">
                  <a:moveTo>
                    <a:pt x="16523" y="1857"/>
                  </a:moveTo>
                  <a:cubicBezTo>
                    <a:pt x="15723" y="1026"/>
                    <a:pt x="14923" y="195"/>
                    <a:pt x="13523" y="29"/>
                  </a:cubicBezTo>
                  <a:cubicBezTo>
                    <a:pt x="12123" y="-137"/>
                    <a:pt x="10123" y="361"/>
                    <a:pt x="7723" y="2771"/>
                  </a:cubicBezTo>
                  <a:cubicBezTo>
                    <a:pt x="5323" y="5180"/>
                    <a:pt x="2523" y="9500"/>
                    <a:pt x="1123" y="12657"/>
                  </a:cubicBezTo>
                  <a:cubicBezTo>
                    <a:pt x="-277" y="15814"/>
                    <a:pt x="-277" y="17808"/>
                    <a:pt x="623" y="19220"/>
                  </a:cubicBezTo>
                  <a:cubicBezTo>
                    <a:pt x="1523" y="20632"/>
                    <a:pt x="3323" y="21463"/>
                    <a:pt x="6123" y="20881"/>
                  </a:cubicBezTo>
                  <a:cubicBezTo>
                    <a:pt x="8923" y="20300"/>
                    <a:pt x="12723" y="18306"/>
                    <a:pt x="15523" y="15731"/>
                  </a:cubicBezTo>
                  <a:cubicBezTo>
                    <a:pt x="18323" y="13155"/>
                    <a:pt x="20123" y="9998"/>
                    <a:pt x="20723" y="7672"/>
                  </a:cubicBezTo>
                  <a:cubicBezTo>
                    <a:pt x="21323" y="5346"/>
                    <a:pt x="20723" y="3851"/>
                    <a:pt x="19623" y="3020"/>
                  </a:cubicBezTo>
                  <a:cubicBezTo>
                    <a:pt x="18523" y="2189"/>
                    <a:pt x="16923" y="2023"/>
                    <a:pt x="15323" y="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236061" y="2187096"/>
              <a:ext cx="614109" cy="53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5" fill="norm" stroke="1" extrusionOk="0">
                  <a:moveTo>
                    <a:pt x="17394" y="2783"/>
                  </a:moveTo>
                  <a:cubicBezTo>
                    <a:pt x="17654" y="2358"/>
                    <a:pt x="17913" y="1933"/>
                    <a:pt x="18043" y="1593"/>
                  </a:cubicBezTo>
                  <a:cubicBezTo>
                    <a:pt x="18172" y="1253"/>
                    <a:pt x="18172" y="997"/>
                    <a:pt x="18098" y="806"/>
                  </a:cubicBezTo>
                  <a:cubicBezTo>
                    <a:pt x="18024" y="615"/>
                    <a:pt x="17876" y="487"/>
                    <a:pt x="17302" y="360"/>
                  </a:cubicBezTo>
                  <a:cubicBezTo>
                    <a:pt x="16728" y="232"/>
                    <a:pt x="15727" y="105"/>
                    <a:pt x="14597" y="41"/>
                  </a:cubicBezTo>
                  <a:cubicBezTo>
                    <a:pt x="13467" y="-23"/>
                    <a:pt x="12207" y="-23"/>
                    <a:pt x="11040" y="126"/>
                  </a:cubicBezTo>
                  <a:cubicBezTo>
                    <a:pt x="9873" y="275"/>
                    <a:pt x="8799" y="572"/>
                    <a:pt x="7669" y="1061"/>
                  </a:cubicBezTo>
                  <a:cubicBezTo>
                    <a:pt x="6539" y="1550"/>
                    <a:pt x="5353" y="2231"/>
                    <a:pt x="4279" y="3017"/>
                  </a:cubicBezTo>
                  <a:cubicBezTo>
                    <a:pt x="3204" y="3804"/>
                    <a:pt x="2241" y="4697"/>
                    <a:pt x="1537" y="5717"/>
                  </a:cubicBezTo>
                  <a:cubicBezTo>
                    <a:pt x="833" y="6738"/>
                    <a:pt x="389" y="7886"/>
                    <a:pt x="166" y="9183"/>
                  </a:cubicBezTo>
                  <a:cubicBezTo>
                    <a:pt x="-56" y="10479"/>
                    <a:pt x="-56" y="11925"/>
                    <a:pt x="166" y="13116"/>
                  </a:cubicBezTo>
                  <a:cubicBezTo>
                    <a:pt x="389" y="14306"/>
                    <a:pt x="833" y="15242"/>
                    <a:pt x="1426" y="16177"/>
                  </a:cubicBezTo>
                  <a:cubicBezTo>
                    <a:pt x="2019" y="17112"/>
                    <a:pt x="2760" y="18048"/>
                    <a:pt x="3538" y="18813"/>
                  </a:cubicBezTo>
                  <a:cubicBezTo>
                    <a:pt x="4316" y="19579"/>
                    <a:pt x="5131" y="20174"/>
                    <a:pt x="6113" y="20620"/>
                  </a:cubicBezTo>
                  <a:cubicBezTo>
                    <a:pt x="7095" y="21067"/>
                    <a:pt x="8243" y="21364"/>
                    <a:pt x="9466" y="21471"/>
                  </a:cubicBezTo>
                  <a:cubicBezTo>
                    <a:pt x="10688" y="21577"/>
                    <a:pt x="11985" y="21492"/>
                    <a:pt x="13300" y="21216"/>
                  </a:cubicBezTo>
                  <a:cubicBezTo>
                    <a:pt x="14616" y="20939"/>
                    <a:pt x="15949" y="20471"/>
                    <a:pt x="17042" y="19855"/>
                  </a:cubicBezTo>
                  <a:cubicBezTo>
                    <a:pt x="18135" y="19238"/>
                    <a:pt x="18988" y="18473"/>
                    <a:pt x="19580" y="17601"/>
                  </a:cubicBezTo>
                  <a:cubicBezTo>
                    <a:pt x="20173" y="16730"/>
                    <a:pt x="20507" y="15752"/>
                    <a:pt x="20822" y="14391"/>
                  </a:cubicBezTo>
                  <a:cubicBezTo>
                    <a:pt x="21136" y="13031"/>
                    <a:pt x="21433" y="11287"/>
                    <a:pt x="21488" y="9714"/>
                  </a:cubicBezTo>
                  <a:cubicBezTo>
                    <a:pt x="21544" y="8141"/>
                    <a:pt x="21359" y="6738"/>
                    <a:pt x="20914" y="5526"/>
                  </a:cubicBezTo>
                  <a:cubicBezTo>
                    <a:pt x="20470" y="4314"/>
                    <a:pt x="19766" y="3294"/>
                    <a:pt x="18784" y="2826"/>
                  </a:cubicBezTo>
                  <a:cubicBezTo>
                    <a:pt x="17802" y="2358"/>
                    <a:pt x="16542" y="2443"/>
                    <a:pt x="15283" y="252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499763" y="2161437"/>
              <a:ext cx="1112402" cy="59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71" fill="norm" stroke="1" extrusionOk="0">
                  <a:moveTo>
                    <a:pt x="16230" y="2731"/>
                  </a:moveTo>
                  <a:cubicBezTo>
                    <a:pt x="16107" y="2350"/>
                    <a:pt x="15984" y="1969"/>
                    <a:pt x="15739" y="1664"/>
                  </a:cubicBezTo>
                  <a:cubicBezTo>
                    <a:pt x="15493" y="1359"/>
                    <a:pt x="15125" y="1131"/>
                    <a:pt x="14604" y="902"/>
                  </a:cubicBezTo>
                  <a:cubicBezTo>
                    <a:pt x="14082" y="674"/>
                    <a:pt x="13407" y="445"/>
                    <a:pt x="12753" y="293"/>
                  </a:cubicBezTo>
                  <a:cubicBezTo>
                    <a:pt x="12098" y="140"/>
                    <a:pt x="11464" y="64"/>
                    <a:pt x="10717" y="26"/>
                  </a:cubicBezTo>
                  <a:cubicBezTo>
                    <a:pt x="9971" y="-12"/>
                    <a:pt x="9112" y="-12"/>
                    <a:pt x="8263" y="45"/>
                  </a:cubicBezTo>
                  <a:cubicBezTo>
                    <a:pt x="7414" y="102"/>
                    <a:pt x="6575" y="217"/>
                    <a:pt x="5818" y="540"/>
                  </a:cubicBezTo>
                  <a:cubicBezTo>
                    <a:pt x="5062" y="864"/>
                    <a:pt x="4387" y="1398"/>
                    <a:pt x="3783" y="2026"/>
                  </a:cubicBezTo>
                  <a:cubicBezTo>
                    <a:pt x="3180" y="2655"/>
                    <a:pt x="2648" y="3378"/>
                    <a:pt x="2157" y="4178"/>
                  </a:cubicBezTo>
                  <a:cubicBezTo>
                    <a:pt x="1666" y="4978"/>
                    <a:pt x="1216" y="5855"/>
                    <a:pt x="868" y="6769"/>
                  </a:cubicBezTo>
                  <a:cubicBezTo>
                    <a:pt x="521" y="7683"/>
                    <a:pt x="275" y="8636"/>
                    <a:pt x="132" y="9455"/>
                  </a:cubicBezTo>
                  <a:cubicBezTo>
                    <a:pt x="-11" y="10274"/>
                    <a:pt x="-52" y="10959"/>
                    <a:pt x="81" y="11759"/>
                  </a:cubicBezTo>
                  <a:cubicBezTo>
                    <a:pt x="214" y="12559"/>
                    <a:pt x="521" y="13474"/>
                    <a:pt x="920" y="14274"/>
                  </a:cubicBezTo>
                  <a:cubicBezTo>
                    <a:pt x="1318" y="15074"/>
                    <a:pt x="1809" y="15759"/>
                    <a:pt x="2362" y="16464"/>
                  </a:cubicBezTo>
                  <a:cubicBezTo>
                    <a:pt x="2914" y="17169"/>
                    <a:pt x="3528" y="17893"/>
                    <a:pt x="4141" y="18445"/>
                  </a:cubicBezTo>
                  <a:cubicBezTo>
                    <a:pt x="4755" y="18998"/>
                    <a:pt x="5368" y="19378"/>
                    <a:pt x="6003" y="19702"/>
                  </a:cubicBezTo>
                  <a:cubicBezTo>
                    <a:pt x="6637" y="20026"/>
                    <a:pt x="7291" y="20293"/>
                    <a:pt x="7976" y="20598"/>
                  </a:cubicBezTo>
                  <a:cubicBezTo>
                    <a:pt x="8662" y="20902"/>
                    <a:pt x="9378" y="21245"/>
                    <a:pt x="10134" y="21417"/>
                  </a:cubicBezTo>
                  <a:cubicBezTo>
                    <a:pt x="10891" y="21588"/>
                    <a:pt x="11689" y="21588"/>
                    <a:pt x="12395" y="21550"/>
                  </a:cubicBezTo>
                  <a:cubicBezTo>
                    <a:pt x="13100" y="21512"/>
                    <a:pt x="13714" y="21436"/>
                    <a:pt x="14399" y="21283"/>
                  </a:cubicBezTo>
                  <a:cubicBezTo>
                    <a:pt x="15084" y="21131"/>
                    <a:pt x="15841" y="20902"/>
                    <a:pt x="16598" y="20502"/>
                  </a:cubicBezTo>
                  <a:cubicBezTo>
                    <a:pt x="17355" y="20102"/>
                    <a:pt x="18112" y="19531"/>
                    <a:pt x="18766" y="18769"/>
                  </a:cubicBezTo>
                  <a:cubicBezTo>
                    <a:pt x="19421" y="18007"/>
                    <a:pt x="19973" y="17055"/>
                    <a:pt x="20413" y="15988"/>
                  </a:cubicBezTo>
                  <a:cubicBezTo>
                    <a:pt x="20853" y="14921"/>
                    <a:pt x="21180" y="13740"/>
                    <a:pt x="21354" y="12617"/>
                  </a:cubicBezTo>
                  <a:cubicBezTo>
                    <a:pt x="21528" y="11493"/>
                    <a:pt x="21548" y="10426"/>
                    <a:pt x="21405" y="9283"/>
                  </a:cubicBezTo>
                  <a:cubicBezTo>
                    <a:pt x="21262" y="8140"/>
                    <a:pt x="20955" y="6921"/>
                    <a:pt x="20556" y="5912"/>
                  </a:cubicBezTo>
                  <a:cubicBezTo>
                    <a:pt x="20157" y="4902"/>
                    <a:pt x="19666" y="4102"/>
                    <a:pt x="19053" y="3417"/>
                  </a:cubicBezTo>
                  <a:cubicBezTo>
                    <a:pt x="18439" y="2731"/>
                    <a:pt x="17703" y="2159"/>
                    <a:pt x="16936" y="1817"/>
                  </a:cubicBezTo>
                  <a:cubicBezTo>
                    <a:pt x="16168" y="1474"/>
                    <a:pt x="15371" y="1359"/>
                    <a:pt x="14665" y="1321"/>
                  </a:cubicBezTo>
                  <a:cubicBezTo>
                    <a:pt x="13959" y="1283"/>
                    <a:pt x="13346" y="1321"/>
                    <a:pt x="12732" y="13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986699" y="3818466"/>
              <a:ext cx="2769732" cy="28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213" fill="norm" stroke="1" extrusionOk="0">
                  <a:moveTo>
                    <a:pt x="0" y="2817"/>
                  </a:moveTo>
                  <a:cubicBezTo>
                    <a:pt x="50" y="5948"/>
                    <a:pt x="99" y="9078"/>
                    <a:pt x="239" y="12052"/>
                  </a:cubicBezTo>
                  <a:cubicBezTo>
                    <a:pt x="380" y="15026"/>
                    <a:pt x="611" y="17843"/>
                    <a:pt x="916" y="19487"/>
                  </a:cubicBezTo>
                  <a:cubicBezTo>
                    <a:pt x="1221" y="21130"/>
                    <a:pt x="1601" y="21600"/>
                    <a:pt x="2046" y="20896"/>
                  </a:cubicBezTo>
                  <a:cubicBezTo>
                    <a:pt x="2492" y="20191"/>
                    <a:pt x="3003" y="18313"/>
                    <a:pt x="3539" y="15730"/>
                  </a:cubicBezTo>
                  <a:cubicBezTo>
                    <a:pt x="4076" y="13148"/>
                    <a:pt x="4637" y="9861"/>
                    <a:pt x="5115" y="7748"/>
                  </a:cubicBezTo>
                  <a:cubicBezTo>
                    <a:pt x="5594" y="5635"/>
                    <a:pt x="5990" y="4696"/>
                    <a:pt x="6287" y="4383"/>
                  </a:cubicBezTo>
                  <a:cubicBezTo>
                    <a:pt x="6584" y="4070"/>
                    <a:pt x="6782" y="4383"/>
                    <a:pt x="7021" y="4774"/>
                  </a:cubicBezTo>
                  <a:cubicBezTo>
                    <a:pt x="7261" y="5165"/>
                    <a:pt x="7541" y="5635"/>
                    <a:pt x="7805" y="6417"/>
                  </a:cubicBezTo>
                  <a:cubicBezTo>
                    <a:pt x="8069" y="7200"/>
                    <a:pt x="8317" y="8296"/>
                    <a:pt x="8638" y="9391"/>
                  </a:cubicBezTo>
                  <a:cubicBezTo>
                    <a:pt x="8960" y="10487"/>
                    <a:pt x="9356" y="11583"/>
                    <a:pt x="9843" y="12287"/>
                  </a:cubicBezTo>
                  <a:cubicBezTo>
                    <a:pt x="10330" y="12991"/>
                    <a:pt x="10907" y="13304"/>
                    <a:pt x="11477" y="13696"/>
                  </a:cubicBezTo>
                  <a:cubicBezTo>
                    <a:pt x="12046" y="14087"/>
                    <a:pt x="12607" y="14557"/>
                    <a:pt x="13209" y="15104"/>
                  </a:cubicBezTo>
                  <a:cubicBezTo>
                    <a:pt x="13811" y="15652"/>
                    <a:pt x="14455" y="16278"/>
                    <a:pt x="15082" y="16591"/>
                  </a:cubicBezTo>
                  <a:cubicBezTo>
                    <a:pt x="15709" y="16904"/>
                    <a:pt x="16320" y="16904"/>
                    <a:pt x="16930" y="16826"/>
                  </a:cubicBezTo>
                  <a:cubicBezTo>
                    <a:pt x="17541" y="16748"/>
                    <a:pt x="18151" y="16591"/>
                    <a:pt x="18762" y="16043"/>
                  </a:cubicBezTo>
                  <a:cubicBezTo>
                    <a:pt x="19372" y="15496"/>
                    <a:pt x="19983" y="14557"/>
                    <a:pt x="20420" y="13696"/>
                  </a:cubicBezTo>
                  <a:cubicBezTo>
                    <a:pt x="20857" y="12835"/>
                    <a:pt x="21121" y="12052"/>
                    <a:pt x="21303" y="11348"/>
                  </a:cubicBezTo>
                  <a:cubicBezTo>
                    <a:pt x="21484" y="10643"/>
                    <a:pt x="21583" y="10017"/>
                    <a:pt x="21592" y="8843"/>
                  </a:cubicBezTo>
                  <a:cubicBezTo>
                    <a:pt x="21600" y="7670"/>
                    <a:pt x="21517" y="5948"/>
                    <a:pt x="21394" y="4383"/>
                  </a:cubicBezTo>
                  <a:cubicBezTo>
                    <a:pt x="21270" y="2817"/>
                    <a:pt x="21105" y="1409"/>
                    <a:pt x="209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757536" y="4887003"/>
              <a:ext cx="142380" cy="5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30" fill="norm" stroke="1" extrusionOk="0">
                  <a:moveTo>
                    <a:pt x="3840" y="6537"/>
                  </a:moveTo>
                  <a:cubicBezTo>
                    <a:pt x="3840" y="9756"/>
                    <a:pt x="3840" y="12975"/>
                    <a:pt x="3683" y="15304"/>
                  </a:cubicBezTo>
                  <a:cubicBezTo>
                    <a:pt x="3527" y="17634"/>
                    <a:pt x="3213" y="19074"/>
                    <a:pt x="3057" y="20048"/>
                  </a:cubicBezTo>
                  <a:cubicBezTo>
                    <a:pt x="2900" y="21022"/>
                    <a:pt x="2900" y="21530"/>
                    <a:pt x="2900" y="21530"/>
                  </a:cubicBezTo>
                  <a:cubicBezTo>
                    <a:pt x="2900" y="21530"/>
                    <a:pt x="2900" y="21022"/>
                    <a:pt x="2587" y="19243"/>
                  </a:cubicBezTo>
                  <a:cubicBezTo>
                    <a:pt x="2274" y="17464"/>
                    <a:pt x="1648" y="14415"/>
                    <a:pt x="1022" y="11662"/>
                  </a:cubicBezTo>
                  <a:cubicBezTo>
                    <a:pt x="396" y="8909"/>
                    <a:pt x="-230" y="6452"/>
                    <a:pt x="83" y="4758"/>
                  </a:cubicBezTo>
                  <a:cubicBezTo>
                    <a:pt x="396" y="3064"/>
                    <a:pt x="1648" y="2132"/>
                    <a:pt x="3213" y="1455"/>
                  </a:cubicBezTo>
                  <a:cubicBezTo>
                    <a:pt x="4779" y="777"/>
                    <a:pt x="6657" y="354"/>
                    <a:pt x="8535" y="142"/>
                  </a:cubicBezTo>
                  <a:cubicBezTo>
                    <a:pt x="10413" y="-70"/>
                    <a:pt x="12292" y="-70"/>
                    <a:pt x="14327" y="311"/>
                  </a:cubicBezTo>
                  <a:cubicBezTo>
                    <a:pt x="16361" y="692"/>
                    <a:pt x="18553" y="1455"/>
                    <a:pt x="19805" y="2641"/>
                  </a:cubicBezTo>
                  <a:cubicBezTo>
                    <a:pt x="21057" y="3826"/>
                    <a:pt x="21370" y="5436"/>
                    <a:pt x="20744" y="6452"/>
                  </a:cubicBezTo>
                  <a:cubicBezTo>
                    <a:pt x="20118" y="7469"/>
                    <a:pt x="18553" y="7892"/>
                    <a:pt x="15422" y="8019"/>
                  </a:cubicBezTo>
                  <a:cubicBezTo>
                    <a:pt x="12292" y="8146"/>
                    <a:pt x="7596" y="7977"/>
                    <a:pt x="4935" y="7681"/>
                  </a:cubicBezTo>
                  <a:cubicBezTo>
                    <a:pt x="2274" y="7384"/>
                    <a:pt x="1648" y="6961"/>
                    <a:pt x="1022" y="6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889332" y="4605866"/>
              <a:ext cx="122768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16014" y="1920"/>
                    <a:pt x="10428" y="3840"/>
                    <a:pt x="6703" y="5280"/>
                  </a:cubicBezTo>
                  <a:cubicBezTo>
                    <a:pt x="2979" y="6720"/>
                    <a:pt x="1117" y="7680"/>
                    <a:pt x="1117" y="8280"/>
                  </a:cubicBezTo>
                  <a:cubicBezTo>
                    <a:pt x="1117" y="8880"/>
                    <a:pt x="2979" y="9120"/>
                    <a:pt x="5028" y="9240"/>
                  </a:cubicBezTo>
                  <a:cubicBezTo>
                    <a:pt x="7076" y="9360"/>
                    <a:pt x="9310" y="9360"/>
                    <a:pt x="10614" y="9960"/>
                  </a:cubicBezTo>
                  <a:cubicBezTo>
                    <a:pt x="11917" y="10560"/>
                    <a:pt x="12290" y="11760"/>
                    <a:pt x="10986" y="13200"/>
                  </a:cubicBezTo>
                  <a:cubicBezTo>
                    <a:pt x="9683" y="14640"/>
                    <a:pt x="6703" y="16320"/>
                    <a:pt x="4283" y="17760"/>
                  </a:cubicBezTo>
                  <a:cubicBezTo>
                    <a:pt x="1862" y="19200"/>
                    <a:pt x="0" y="20400"/>
                    <a:pt x="0" y="21000"/>
                  </a:cubicBezTo>
                  <a:cubicBezTo>
                    <a:pt x="0" y="21600"/>
                    <a:pt x="1862" y="21600"/>
                    <a:pt x="5214" y="21240"/>
                  </a:cubicBezTo>
                  <a:cubicBezTo>
                    <a:pt x="8566" y="20880"/>
                    <a:pt x="13407" y="20160"/>
                    <a:pt x="1824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031149" y="4618566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696"/>
                    <a:pt x="9391" y="9391"/>
                    <a:pt x="12991" y="12991"/>
                  </a:cubicBezTo>
                  <a:cubicBezTo>
                    <a:pt x="16591" y="16591"/>
                    <a:pt x="19096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062899" y="4586816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880"/>
                    <a:pt x="14824" y="5760"/>
                    <a:pt x="11224" y="9154"/>
                  </a:cubicBezTo>
                  <a:cubicBezTo>
                    <a:pt x="7624" y="12549"/>
                    <a:pt x="3812" y="16457"/>
                    <a:pt x="1906" y="18617"/>
                  </a:cubicBezTo>
                  <a:cubicBezTo>
                    <a:pt x="0" y="20777"/>
                    <a:pt x="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234349" y="472651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247049" y="46376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683949" y="4665452"/>
              <a:ext cx="172105" cy="45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85" fill="norm" stroke="1" extrusionOk="0">
                  <a:moveTo>
                    <a:pt x="11084" y="16085"/>
                  </a:moveTo>
                  <a:cubicBezTo>
                    <a:pt x="12385" y="15885"/>
                    <a:pt x="13686" y="15685"/>
                    <a:pt x="14467" y="15235"/>
                  </a:cubicBezTo>
                  <a:cubicBezTo>
                    <a:pt x="15247" y="14785"/>
                    <a:pt x="15508" y="14085"/>
                    <a:pt x="14076" y="13485"/>
                  </a:cubicBezTo>
                  <a:cubicBezTo>
                    <a:pt x="12645" y="12885"/>
                    <a:pt x="9522" y="12385"/>
                    <a:pt x="6790" y="12885"/>
                  </a:cubicBezTo>
                  <a:cubicBezTo>
                    <a:pt x="4057" y="13385"/>
                    <a:pt x="1715" y="14885"/>
                    <a:pt x="674" y="16185"/>
                  </a:cubicBezTo>
                  <a:cubicBezTo>
                    <a:pt x="-367" y="17485"/>
                    <a:pt x="-107" y="18585"/>
                    <a:pt x="804" y="19235"/>
                  </a:cubicBezTo>
                  <a:cubicBezTo>
                    <a:pt x="1715" y="19885"/>
                    <a:pt x="3276" y="20085"/>
                    <a:pt x="5619" y="19885"/>
                  </a:cubicBezTo>
                  <a:cubicBezTo>
                    <a:pt x="7961" y="19685"/>
                    <a:pt x="11084" y="19085"/>
                    <a:pt x="13816" y="17485"/>
                  </a:cubicBezTo>
                  <a:cubicBezTo>
                    <a:pt x="16549" y="15885"/>
                    <a:pt x="18891" y="13285"/>
                    <a:pt x="20062" y="10435"/>
                  </a:cubicBezTo>
                  <a:cubicBezTo>
                    <a:pt x="21233" y="7585"/>
                    <a:pt x="21233" y="4485"/>
                    <a:pt x="21103" y="2635"/>
                  </a:cubicBezTo>
                  <a:cubicBezTo>
                    <a:pt x="20973" y="785"/>
                    <a:pt x="20713" y="185"/>
                    <a:pt x="19932" y="35"/>
                  </a:cubicBezTo>
                  <a:cubicBezTo>
                    <a:pt x="19151" y="-115"/>
                    <a:pt x="17850" y="185"/>
                    <a:pt x="16679" y="1585"/>
                  </a:cubicBezTo>
                  <a:cubicBezTo>
                    <a:pt x="15508" y="2985"/>
                    <a:pt x="14467" y="5485"/>
                    <a:pt x="13946" y="8235"/>
                  </a:cubicBezTo>
                  <a:cubicBezTo>
                    <a:pt x="13426" y="10985"/>
                    <a:pt x="13426" y="13985"/>
                    <a:pt x="14337" y="16235"/>
                  </a:cubicBezTo>
                  <a:cubicBezTo>
                    <a:pt x="15247" y="18485"/>
                    <a:pt x="17069" y="19985"/>
                    <a:pt x="1889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653449" y="5253566"/>
              <a:ext cx="36830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0"/>
                  </a:moveTo>
                  <a:cubicBezTo>
                    <a:pt x="372" y="9600"/>
                    <a:pt x="745" y="19200"/>
                    <a:pt x="2172" y="20400"/>
                  </a:cubicBezTo>
                  <a:cubicBezTo>
                    <a:pt x="3600" y="21600"/>
                    <a:pt x="6083" y="14400"/>
                    <a:pt x="9497" y="10800"/>
                  </a:cubicBezTo>
                  <a:cubicBezTo>
                    <a:pt x="12910" y="7200"/>
                    <a:pt x="17255" y="72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655565" y="5302120"/>
              <a:ext cx="182035" cy="44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1" fill="norm" stroke="1" extrusionOk="0">
                  <a:moveTo>
                    <a:pt x="18373" y="13070"/>
                  </a:moveTo>
                  <a:cubicBezTo>
                    <a:pt x="16386" y="12041"/>
                    <a:pt x="14400" y="11012"/>
                    <a:pt x="12290" y="10652"/>
                  </a:cubicBezTo>
                  <a:cubicBezTo>
                    <a:pt x="10180" y="10292"/>
                    <a:pt x="7945" y="10601"/>
                    <a:pt x="5835" y="12041"/>
                  </a:cubicBezTo>
                  <a:cubicBezTo>
                    <a:pt x="3724" y="13481"/>
                    <a:pt x="1738" y="16052"/>
                    <a:pt x="745" y="17647"/>
                  </a:cubicBezTo>
                  <a:cubicBezTo>
                    <a:pt x="-248" y="19241"/>
                    <a:pt x="-248" y="19858"/>
                    <a:pt x="745" y="20372"/>
                  </a:cubicBezTo>
                  <a:cubicBezTo>
                    <a:pt x="1738" y="20887"/>
                    <a:pt x="3724" y="21298"/>
                    <a:pt x="6331" y="20784"/>
                  </a:cubicBezTo>
                  <a:cubicBezTo>
                    <a:pt x="8938" y="20270"/>
                    <a:pt x="12166" y="18830"/>
                    <a:pt x="14649" y="16258"/>
                  </a:cubicBezTo>
                  <a:cubicBezTo>
                    <a:pt x="17131" y="13687"/>
                    <a:pt x="18869" y="9984"/>
                    <a:pt x="19738" y="7258"/>
                  </a:cubicBezTo>
                  <a:cubicBezTo>
                    <a:pt x="20607" y="4532"/>
                    <a:pt x="20607" y="2784"/>
                    <a:pt x="20359" y="1601"/>
                  </a:cubicBezTo>
                  <a:cubicBezTo>
                    <a:pt x="20111" y="418"/>
                    <a:pt x="19614" y="-199"/>
                    <a:pt x="19118" y="58"/>
                  </a:cubicBezTo>
                  <a:cubicBezTo>
                    <a:pt x="18621" y="315"/>
                    <a:pt x="18124" y="1447"/>
                    <a:pt x="17752" y="3915"/>
                  </a:cubicBezTo>
                  <a:cubicBezTo>
                    <a:pt x="17380" y="6384"/>
                    <a:pt x="17131" y="10190"/>
                    <a:pt x="17752" y="13327"/>
                  </a:cubicBezTo>
                  <a:cubicBezTo>
                    <a:pt x="18373" y="16464"/>
                    <a:pt x="19862" y="18932"/>
                    <a:pt x="21352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901099" y="5467151"/>
              <a:ext cx="121737" cy="43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5" fill="norm" stroke="1" extrusionOk="0">
                  <a:moveTo>
                    <a:pt x="3295" y="9866"/>
                  </a:moveTo>
                  <a:cubicBezTo>
                    <a:pt x="2563" y="12802"/>
                    <a:pt x="1831" y="15738"/>
                    <a:pt x="1281" y="17468"/>
                  </a:cubicBezTo>
                  <a:cubicBezTo>
                    <a:pt x="732" y="19198"/>
                    <a:pt x="366" y="19722"/>
                    <a:pt x="183" y="20299"/>
                  </a:cubicBezTo>
                  <a:cubicBezTo>
                    <a:pt x="0" y="20876"/>
                    <a:pt x="0" y="21505"/>
                    <a:pt x="0" y="21505"/>
                  </a:cubicBezTo>
                  <a:cubicBezTo>
                    <a:pt x="0" y="21505"/>
                    <a:pt x="0" y="20876"/>
                    <a:pt x="0" y="18307"/>
                  </a:cubicBezTo>
                  <a:cubicBezTo>
                    <a:pt x="0" y="15738"/>
                    <a:pt x="0" y="11229"/>
                    <a:pt x="549" y="8031"/>
                  </a:cubicBezTo>
                  <a:cubicBezTo>
                    <a:pt x="1098" y="4833"/>
                    <a:pt x="2197" y="2946"/>
                    <a:pt x="3478" y="1792"/>
                  </a:cubicBezTo>
                  <a:cubicBezTo>
                    <a:pt x="4759" y="639"/>
                    <a:pt x="6224" y="220"/>
                    <a:pt x="7871" y="62"/>
                  </a:cubicBezTo>
                  <a:cubicBezTo>
                    <a:pt x="9519" y="-95"/>
                    <a:pt x="11349" y="10"/>
                    <a:pt x="13729" y="796"/>
                  </a:cubicBezTo>
                  <a:cubicBezTo>
                    <a:pt x="16108" y="1583"/>
                    <a:pt x="19037" y="3051"/>
                    <a:pt x="20319" y="4414"/>
                  </a:cubicBezTo>
                  <a:cubicBezTo>
                    <a:pt x="21600" y="5777"/>
                    <a:pt x="21234" y="7035"/>
                    <a:pt x="19037" y="7926"/>
                  </a:cubicBezTo>
                  <a:cubicBezTo>
                    <a:pt x="16841" y="8818"/>
                    <a:pt x="12814" y="9342"/>
                    <a:pt x="9885" y="9499"/>
                  </a:cubicBezTo>
                  <a:cubicBezTo>
                    <a:pt x="6956" y="9656"/>
                    <a:pt x="5125" y="9447"/>
                    <a:pt x="3295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365646" y="4926874"/>
              <a:ext cx="126004" cy="39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3" fill="norm" stroke="1" extrusionOk="0">
                  <a:moveTo>
                    <a:pt x="21430" y="857"/>
                  </a:moveTo>
                  <a:cubicBezTo>
                    <a:pt x="19990" y="507"/>
                    <a:pt x="18550" y="157"/>
                    <a:pt x="16930" y="40"/>
                  </a:cubicBezTo>
                  <a:cubicBezTo>
                    <a:pt x="15310" y="-77"/>
                    <a:pt x="13510" y="40"/>
                    <a:pt x="11530" y="682"/>
                  </a:cubicBezTo>
                  <a:cubicBezTo>
                    <a:pt x="9550" y="1324"/>
                    <a:pt x="7390" y="2492"/>
                    <a:pt x="5050" y="4944"/>
                  </a:cubicBezTo>
                  <a:cubicBezTo>
                    <a:pt x="2710" y="7395"/>
                    <a:pt x="190" y="11132"/>
                    <a:pt x="10" y="14051"/>
                  </a:cubicBezTo>
                  <a:cubicBezTo>
                    <a:pt x="-170" y="16969"/>
                    <a:pt x="1990" y="19071"/>
                    <a:pt x="5410" y="20180"/>
                  </a:cubicBezTo>
                  <a:cubicBezTo>
                    <a:pt x="8830" y="21289"/>
                    <a:pt x="13510" y="21406"/>
                    <a:pt x="1819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567849" y="5088466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35"/>
                    <a:pt x="0" y="8471"/>
                    <a:pt x="0" y="12071"/>
                  </a:cubicBezTo>
                  <a:cubicBezTo>
                    <a:pt x="0" y="15671"/>
                    <a:pt x="10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650399" y="515196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843785" y="4965299"/>
              <a:ext cx="90756" cy="45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31" fill="norm" stroke="1" extrusionOk="0">
                  <a:moveTo>
                    <a:pt x="5105" y="8441"/>
                  </a:moveTo>
                  <a:cubicBezTo>
                    <a:pt x="4145" y="11711"/>
                    <a:pt x="3185" y="14981"/>
                    <a:pt x="2705" y="16863"/>
                  </a:cubicBezTo>
                  <a:cubicBezTo>
                    <a:pt x="2225" y="18746"/>
                    <a:pt x="2225" y="19241"/>
                    <a:pt x="1985" y="19885"/>
                  </a:cubicBezTo>
                  <a:cubicBezTo>
                    <a:pt x="1745" y="20529"/>
                    <a:pt x="1265" y="21322"/>
                    <a:pt x="1025" y="21421"/>
                  </a:cubicBezTo>
                  <a:cubicBezTo>
                    <a:pt x="785" y="21520"/>
                    <a:pt x="785" y="20926"/>
                    <a:pt x="545" y="18993"/>
                  </a:cubicBezTo>
                  <a:cubicBezTo>
                    <a:pt x="305" y="17061"/>
                    <a:pt x="-175" y="13792"/>
                    <a:pt x="65" y="10670"/>
                  </a:cubicBezTo>
                  <a:cubicBezTo>
                    <a:pt x="305" y="7549"/>
                    <a:pt x="1265" y="4577"/>
                    <a:pt x="2465" y="2843"/>
                  </a:cubicBezTo>
                  <a:cubicBezTo>
                    <a:pt x="3665" y="1109"/>
                    <a:pt x="5105" y="614"/>
                    <a:pt x="7025" y="316"/>
                  </a:cubicBezTo>
                  <a:cubicBezTo>
                    <a:pt x="8945" y="19"/>
                    <a:pt x="11345" y="-80"/>
                    <a:pt x="13505" y="69"/>
                  </a:cubicBezTo>
                  <a:cubicBezTo>
                    <a:pt x="15665" y="217"/>
                    <a:pt x="17585" y="614"/>
                    <a:pt x="19025" y="2050"/>
                  </a:cubicBezTo>
                  <a:cubicBezTo>
                    <a:pt x="20465" y="3487"/>
                    <a:pt x="21425" y="5964"/>
                    <a:pt x="19505" y="7450"/>
                  </a:cubicBezTo>
                  <a:cubicBezTo>
                    <a:pt x="17585" y="8937"/>
                    <a:pt x="12785" y="9432"/>
                    <a:pt x="7985" y="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993299" y="4929716"/>
              <a:ext cx="6652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5082" y="982"/>
                    <a:pt x="10165" y="1964"/>
                    <a:pt x="14294" y="4009"/>
                  </a:cubicBezTo>
                  <a:cubicBezTo>
                    <a:pt x="18424" y="6055"/>
                    <a:pt x="21600" y="9164"/>
                    <a:pt x="19059" y="12273"/>
                  </a:cubicBezTo>
                  <a:cubicBezTo>
                    <a:pt x="16518" y="15382"/>
                    <a:pt x="8259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022371" y="4652048"/>
              <a:ext cx="97929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4" fill="norm" stroke="1" extrusionOk="0">
                  <a:moveTo>
                    <a:pt x="581" y="683"/>
                  </a:moveTo>
                  <a:cubicBezTo>
                    <a:pt x="1041" y="6318"/>
                    <a:pt x="1500" y="11953"/>
                    <a:pt x="1500" y="15709"/>
                  </a:cubicBezTo>
                  <a:cubicBezTo>
                    <a:pt x="1500" y="19466"/>
                    <a:pt x="1041" y="21344"/>
                    <a:pt x="581" y="21344"/>
                  </a:cubicBezTo>
                  <a:cubicBezTo>
                    <a:pt x="122" y="21344"/>
                    <a:pt x="-338" y="19466"/>
                    <a:pt x="351" y="15866"/>
                  </a:cubicBezTo>
                  <a:cubicBezTo>
                    <a:pt x="1041" y="12266"/>
                    <a:pt x="2879" y="6944"/>
                    <a:pt x="5407" y="3814"/>
                  </a:cubicBezTo>
                  <a:cubicBezTo>
                    <a:pt x="7934" y="683"/>
                    <a:pt x="11151" y="-256"/>
                    <a:pt x="13449" y="57"/>
                  </a:cubicBezTo>
                  <a:cubicBezTo>
                    <a:pt x="15747" y="370"/>
                    <a:pt x="17126" y="1935"/>
                    <a:pt x="18275" y="5535"/>
                  </a:cubicBezTo>
                  <a:cubicBezTo>
                    <a:pt x="19424" y="9135"/>
                    <a:pt x="20343" y="14770"/>
                    <a:pt x="21262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183799" y="470111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337910" y="4581410"/>
              <a:ext cx="144340" cy="18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13" fill="norm" stroke="1" extrusionOk="0">
                  <a:moveTo>
                    <a:pt x="20408" y="2076"/>
                  </a:moveTo>
                  <a:cubicBezTo>
                    <a:pt x="19469" y="1105"/>
                    <a:pt x="18530" y="135"/>
                    <a:pt x="17434" y="13"/>
                  </a:cubicBezTo>
                  <a:cubicBezTo>
                    <a:pt x="16338" y="-108"/>
                    <a:pt x="15086" y="620"/>
                    <a:pt x="12895" y="1955"/>
                  </a:cubicBezTo>
                  <a:cubicBezTo>
                    <a:pt x="10704" y="3290"/>
                    <a:pt x="7573" y="5231"/>
                    <a:pt x="5695" y="6930"/>
                  </a:cubicBezTo>
                  <a:cubicBezTo>
                    <a:pt x="3817" y="8629"/>
                    <a:pt x="3190" y="10085"/>
                    <a:pt x="3817" y="11056"/>
                  </a:cubicBezTo>
                  <a:cubicBezTo>
                    <a:pt x="4443" y="12027"/>
                    <a:pt x="6321" y="12512"/>
                    <a:pt x="8043" y="12755"/>
                  </a:cubicBezTo>
                  <a:cubicBezTo>
                    <a:pt x="9764" y="12998"/>
                    <a:pt x="11330" y="12998"/>
                    <a:pt x="11330" y="13483"/>
                  </a:cubicBezTo>
                  <a:cubicBezTo>
                    <a:pt x="11330" y="13968"/>
                    <a:pt x="9764" y="14939"/>
                    <a:pt x="7886" y="15789"/>
                  </a:cubicBezTo>
                  <a:cubicBezTo>
                    <a:pt x="6008" y="16638"/>
                    <a:pt x="3817" y="17366"/>
                    <a:pt x="2251" y="18216"/>
                  </a:cubicBezTo>
                  <a:cubicBezTo>
                    <a:pt x="686" y="19065"/>
                    <a:pt x="-253" y="20036"/>
                    <a:pt x="60" y="20643"/>
                  </a:cubicBezTo>
                  <a:cubicBezTo>
                    <a:pt x="373" y="21249"/>
                    <a:pt x="1938" y="21492"/>
                    <a:pt x="5695" y="20764"/>
                  </a:cubicBezTo>
                  <a:cubicBezTo>
                    <a:pt x="9451" y="20036"/>
                    <a:pt x="15399" y="18337"/>
                    <a:pt x="21347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513999" y="4593166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520349" y="4561416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06"/>
                    <a:pt x="18600" y="411"/>
                    <a:pt x="16200" y="1954"/>
                  </a:cubicBezTo>
                  <a:cubicBezTo>
                    <a:pt x="13800" y="3497"/>
                    <a:pt x="10500" y="6377"/>
                    <a:pt x="7650" y="9874"/>
                  </a:cubicBezTo>
                  <a:cubicBezTo>
                    <a:pt x="4800" y="13371"/>
                    <a:pt x="2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666399" y="470111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710849" y="46185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180749" y="5215466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4400"/>
                    <a:pt x="9867" y="7200"/>
                    <a:pt x="13467" y="3600"/>
                  </a:cubicBezTo>
                  <a:cubicBezTo>
                    <a:pt x="17067" y="0"/>
                    <a:pt x="19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374605" y="5132916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20"/>
                    <a:pt x="-1582" y="11239"/>
                    <a:pt x="1118" y="14839"/>
                  </a:cubicBezTo>
                  <a:cubicBezTo>
                    <a:pt x="3818" y="18439"/>
                    <a:pt x="11918" y="200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961307" y="4912119"/>
              <a:ext cx="140193" cy="39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20" fill="norm" stroke="1" extrusionOk="0">
                  <a:moveTo>
                    <a:pt x="21038" y="1314"/>
                  </a:moveTo>
                  <a:cubicBezTo>
                    <a:pt x="20085" y="849"/>
                    <a:pt x="19132" y="385"/>
                    <a:pt x="17703" y="152"/>
                  </a:cubicBezTo>
                  <a:cubicBezTo>
                    <a:pt x="16273" y="-80"/>
                    <a:pt x="14367" y="-80"/>
                    <a:pt x="12462" y="385"/>
                  </a:cubicBezTo>
                  <a:cubicBezTo>
                    <a:pt x="10556" y="849"/>
                    <a:pt x="8650" y="1778"/>
                    <a:pt x="6267" y="4043"/>
                  </a:cubicBezTo>
                  <a:cubicBezTo>
                    <a:pt x="3885" y="6307"/>
                    <a:pt x="1026" y="9907"/>
                    <a:pt x="232" y="12926"/>
                  </a:cubicBezTo>
                  <a:cubicBezTo>
                    <a:pt x="-562" y="15946"/>
                    <a:pt x="709" y="18385"/>
                    <a:pt x="3567" y="19720"/>
                  </a:cubicBezTo>
                  <a:cubicBezTo>
                    <a:pt x="6426" y="21055"/>
                    <a:pt x="10873" y="21288"/>
                    <a:pt x="1532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158649" y="5056716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6000" y="14400"/>
                  </a:cubicBezTo>
                  <a:cubicBezTo>
                    <a:pt x="9600" y="18000"/>
                    <a:pt x="15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241199" y="5158316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495199" y="4936556"/>
              <a:ext cx="102727" cy="48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3" fill="norm" stroke="1" extrusionOk="0">
                  <a:moveTo>
                    <a:pt x="7776" y="8878"/>
                  </a:moveTo>
                  <a:cubicBezTo>
                    <a:pt x="6912" y="11567"/>
                    <a:pt x="6048" y="14255"/>
                    <a:pt x="5616" y="16156"/>
                  </a:cubicBezTo>
                  <a:cubicBezTo>
                    <a:pt x="5184" y="18056"/>
                    <a:pt x="5184" y="19168"/>
                    <a:pt x="4752" y="20003"/>
                  </a:cubicBezTo>
                  <a:cubicBezTo>
                    <a:pt x="4320" y="20837"/>
                    <a:pt x="3456" y="21393"/>
                    <a:pt x="2808" y="21440"/>
                  </a:cubicBezTo>
                  <a:cubicBezTo>
                    <a:pt x="2160" y="21486"/>
                    <a:pt x="1728" y="21022"/>
                    <a:pt x="1296" y="19076"/>
                  </a:cubicBezTo>
                  <a:cubicBezTo>
                    <a:pt x="864" y="17129"/>
                    <a:pt x="432" y="13699"/>
                    <a:pt x="864" y="10732"/>
                  </a:cubicBezTo>
                  <a:cubicBezTo>
                    <a:pt x="1296" y="7766"/>
                    <a:pt x="2592" y="5263"/>
                    <a:pt x="3456" y="3687"/>
                  </a:cubicBezTo>
                  <a:cubicBezTo>
                    <a:pt x="4320" y="2111"/>
                    <a:pt x="4752" y="1462"/>
                    <a:pt x="6264" y="906"/>
                  </a:cubicBezTo>
                  <a:cubicBezTo>
                    <a:pt x="7776" y="350"/>
                    <a:pt x="10368" y="-114"/>
                    <a:pt x="12528" y="25"/>
                  </a:cubicBezTo>
                  <a:cubicBezTo>
                    <a:pt x="14688" y="164"/>
                    <a:pt x="16416" y="906"/>
                    <a:pt x="18144" y="2065"/>
                  </a:cubicBezTo>
                  <a:cubicBezTo>
                    <a:pt x="19872" y="3223"/>
                    <a:pt x="21600" y="4799"/>
                    <a:pt x="20736" y="6097"/>
                  </a:cubicBezTo>
                  <a:cubicBezTo>
                    <a:pt x="19872" y="7395"/>
                    <a:pt x="16416" y="8415"/>
                    <a:pt x="12528" y="8878"/>
                  </a:cubicBezTo>
                  <a:cubicBezTo>
                    <a:pt x="8640" y="9342"/>
                    <a:pt x="4320" y="9249"/>
                    <a:pt x="0" y="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672999" y="4897966"/>
              <a:ext cx="8199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4860" y="0"/>
                  </a:moveTo>
                  <a:cubicBezTo>
                    <a:pt x="7560" y="157"/>
                    <a:pt x="10260" y="313"/>
                    <a:pt x="13230" y="1409"/>
                  </a:cubicBezTo>
                  <a:cubicBezTo>
                    <a:pt x="16200" y="2504"/>
                    <a:pt x="19440" y="4539"/>
                    <a:pt x="20520" y="6965"/>
                  </a:cubicBezTo>
                  <a:cubicBezTo>
                    <a:pt x="21600" y="9391"/>
                    <a:pt x="20520" y="12209"/>
                    <a:pt x="16740" y="14713"/>
                  </a:cubicBezTo>
                  <a:cubicBezTo>
                    <a:pt x="12960" y="17217"/>
                    <a:pt x="648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713215" y="4608607"/>
              <a:ext cx="93135" cy="15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982" y="1392"/>
                  </a:moveTo>
                  <a:cubicBezTo>
                    <a:pt x="1473" y="7014"/>
                    <a:pt x="1964" y="12636"/>
                    <a:pt x="1964" y="16187"/>
                  </a:cubicBezTo>
                  <a:cubicBezTo>
                    <a:pt x="1964" y="19738"/>
                    <a:pt x="1473" y="21217"/>
                    <a:pt x="982" y="21217"/>
                  </a:cubicBezTo>
                  <a:cubicBezTo>
                    <a:pt x="491" y="21217"/>
                    <a:pt x="0" y="19738"/>
                    <a:pt x="0" y="16779"/>
                  </a:cubicBezTo>
                  <a:cubicBezTo>
                    <a:pt x="0" y="13820"/>
                    <a:pt x="491" y="9381"/>
                    <a:pt x="1718" y="6275"/>
                  </a:cubicBezTo>
                  <a:cubicBezTo>
                    <a:pt x="2945" y="3168"/>
                    <a:pt x="4909" y="1392"/>
                    <a:pt x="7118" y="505"/>
                  </a:cubicBezTo>
                  <a:cubicBezTo>
                    <a:pt x="9327" y="-383"/>
                    <a:pt x="11782" y="-383"/>
                    <a:pt x="14236" y="2872"/>
                  </a:cubicBezTo>
                  <a:cubicBezTo>
                    <a:pt x="16691" y="6127"/>
                    <a:pt x="19145" y="12636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876199" y="464396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045532" y="4540371"/>
              <a:ext cx="135468" cy="16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19575" y="258"/>
                  </a:moveTo>
                  <a:cubicBezTo>
                    <a:pt x="17550" y="-16"/>
                    <a:pt x="15525" y="-289"/>
                    <a:pt x="13162" y="668"/>
                  </a:cubicBezTo>
                  <a:cubicBezTo>
                    <a:pt x="10800" y="1625"/>
                    <a:pt x="8100" y="3812"/>
                    <a:pt x="6244" y="5589"/>
                  </a:cubicBezTo>
                  <a:cubicBezTo>
                    <a:pt x="4387" y="7367"/>
                    <a:pt x="3375" y="8734"/>
                    <a:pt x="3712" y="9417"/>
                  </a:cubicBezTo>
                  <a:cubicBezTo>
                    <a:pt x="4050" y="10101"/>
                    <a:pt x="5737" y="10101"/>
                    <a:pt x="7425" y="10101"/>
                  </a:cubicBezTo>
                  <a:cubicBezTo>
                    <a:pt x="9112" y="10101"/>
                    <a:pt x="10800" y="10101"/>
                    <a:pt x="10969" y="10648"/>
                  </a:cubicBezTo>
                  <a:cubicBezTo>
                    <a:pt x="11137" y="11195"/>
                    <a:pt x="9788" y="12288"/>
                    <a:pt x="8269" y="13108"/>
                  </a:cubicBezTo>
                  <a:cubicBezTo>
                    <a:pt x="6750" y="13929"/>
                    <a:pt x="5062" y="14476"/>
                    <a:pt x="3375" y="15706"/>
                  </a:cubicBezTo>
                  <a:cubicBezTo>
                    <a:pt x="1687" y="16936"/>
                    <a:pt x="0" y="18850"/>
                    <a:pt x="0" y="19944"/>
                  </a:cubicBezTo>
                  <a:cubicBezTo>
                    <a:pt x="0" y="21038"/>
                    <a:pt x="1687" y="21311"/>
                    <a:pt x="5569" y="20764"/>
                  </a:cubicBezTo>
                  <a:cubicBezTo>
                    <a:pt x="9450" y="20217"/>
                    <a:pt x="15525" y="18850"/>
                    <a:pt x="21600" y="17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219099" y="4542366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224226" y="4523316"/>
              <a:ext cx="13457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9770" y="0"/>
                    <a:pt x="18082" y="0"/>
                    <a:pt x="14876" y="2354"/>
                  </a:cubicBezTo>
                  <a:cubicBezTo>
                    <a:pt x="11669" y="4708"/>
                    <a:pt x="6944" y="9415"/>
                    <a:pt x="4076" y="12600"/>
                  </a:cubicBezTo>
                  <a:cubicBezTo>
                    <a:pt x="1207" y="15785"/>
                    <a:pt x="194" y="17446"/>
                    <a:pt x="26" y="18692"/>
                  </a:cubicBezTo>
                  <a:cubicBezTo>
                    <a:pt x="-143" y="19938"/>
                    <a:pt x="532" y="20769"/>
                    <a:pt x="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352449" y="4637616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403249" y="45614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759857" y="4716847"/>
              <a:ext cx="191745" cy="5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8" fill="norm" stroke="1" extrusionOk="0">
                  <a:moveTo>
                    <a:pt x="13271" y="17080"/>
                  </a:moveTo>
                  <a:cubicBezTo>
                    <a:pt x="12097" y="16543"/>
                    <a:pt x="10923" y="16005"/>
                    <a:pt x="9045" y="15960"/>
                  </a:cubicBezTo>
                  <a:cubicBezTo>
                    <a:pt x="7166" y="15915"/>
                    <a:pt x="4584" y="16363"/>
                    <a:pt x="2940" y="17080"/>
                  </a:cubicBezTo>
                  <a:cubicBezTo>
                    <a:pt x="1297" y="17797"/>
                    <a:pt x="592" y="18783"/>
                    <a:pt x="240" y="19500"/>
                  </a:cubicBezTo>
                  <a:cubicBezTo>
                    <a:pt x="-112" y="20217"/>
                    <a:pt x="-112" y="20665"/>
                    <a:pt x="475" y="20979"/>
                  </a:cubicBezTo>
                  <a:cubicBezTo>
                    <a:pt x="1062" y="21293"/>
                    <a:pt x="2236" y="21472"/>
                    <a:pt x="3879" y="21248"/>
                  </a:cubicBezTo>
                  <a:cubicBezTo>
                    <a:pt x="5523" y="21024"/>
                    <a:pt x="7636" y="20396"/>
                    <a:pt x="10101" y="18514"/>
                  </a:cubicBezTo>
                  <a:cubicBezTo>
                    <a:pt x="12566" y="16632"/>
                    <a:pt x="15384" y="13495"/>
                    <a:pt x="17379" y="10448"/>
                  </a:cubicBezTo>
                  <a:cubicBezTo>
                    <a:pt x="19375" y="7401"/>
                    <a:pt x="20549" y="4443"/>
                    <a:pt x="21018" y="2650"/>
                  </a:cubicBezTo>
                  <a:cubicBezTo>
                    <a:pt x="21488" y="858"/>
                    <a:pt x="21253" y="231"/>
                    <a:pt x="20666" y="51"/>
                  </a:cubicBezTo>
                  <a:cubicBezTo>
                    <a:pt x="20079" y="-128"/>
                    <a:pt x="19140" y="141"/>
                    <a:pt x="18084" y="1261"/>
                  </a:cubicBezTo>
                  <a:cubicBezTo>
                    <a:pt x="17027" y="2382"/>
                    <a:pt x="15853" y="4353"/>
                    <a:pt x="15266" y="6997"/>
                  </a:cubicBezTo>
                  <a:cubicBezTo>
                    <a:pt x="14679" y="9641"/>
                    <a:pt x="14679" y="12957"/>
                    <a:pt x="15149" y="15377"/>
                  </a:cubicBezTo>
                  <a:cubicBezTo>
                    <a:pt x="15618" y="17797"/>
                    <a:pt x="16558" y="19321"/>
                    <a:pt x="17497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695349" y="5329766"/>
              <a:ext cx="3302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800" y="16200"/>
                    <a:pt x="3600" y="21600"/>
                    <a:pt x="7200" y="19800"/>
                  </a:cubicBezTo>
                  <a:cubicBezTo>
                    <a:pt x="10800" y="18000"/>
                    <a:pt x="1620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471748" y="5466206"/>
              <a:ext cx="186716" cy="46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11" fill="norm" stroke="1" extrusionOk="0">
                  <a:moveTo>
                    <a:pt x="16713" y="17003"/>
                  </a:moveTo>
                  <a:cubicBezTo>
                    <a:pt x="13833" y="16518"/>
                    <a:pt x="10953" y="16034"/>
                    <a:pt x="8913" y="15792"/>
                  </a:cubicBezTo>
                  <a:cubicBezTo>
                    <a:pt x="6873" y="15550"/>
                    <a:pt x="5673" y="15550"/>
                    <a:pt x="4233" y="16228"/>
                  </a:cubicBezTo>
                  <a:cubicBezTo>
                    <a:pt x="2793" y="16906"/>
                    <a:pt x="1113" y="18262"/>
                    <a:pt x="393" y="19230"/>
                  </a:cubicBezTo>
                  <a:cubicBezTo>
                    <a:pt x="-327" y="20199"/>
                    <a:pt x="-87" y="20780"/>
                    <a:pt x="1353" y="21119"/>
                  </a:cubicBezTo>
                  <a:cubicBezTo>
                    <a:pt x="2793" y="21458"/>
                    <a:pt x="5433" y="21555"/>
                    <a:pt x="7593" y="21119"/>
                  </a:cubicBezTo>
                  <a:cubicBezTo>
                    <a:pt x="9753" y="20683"/>
                    <a:pt x="11433" y="19715"/>
                    <a:pt x="13473" y="17632"/>
                  </a:cubicBezTo>
                  <a:cubicBezTo>
                    <a:pt x="15513" y="15550"/>
                    <a:pt x="17913" y="12353"/>
                    <a:pt x="19353" y="9351"/>
                  </a:cubicBezTo>
                  <a:cubicBezTo>
                    <a:pt x="20793" y="6348"/>
                    <a:pt x="21273" y="3539"/>
                    <a:pt x="21153" y="1941"/>
                  </a:cubicBezTo>
                  <a:cubicBezTo>
                    <a:pt x="21033" y="342"/>
                    <a:pt x="20313" y="-45"/>
                    <a:pt x="19713" y="3"/>
                  </a:cubicBezTo>
                  <a:cubicBezTo>
                    <a:pt x="19113" y="52"/>
                    <a:pt x="18633" y="536"/>
                    <a:pt x="18153" y="2619"/>
                  </a:cubicBezTo>
                  <a:cubicBezTo>
                    <a:pt x="17673" y="4701"/>
                    <a:pt x="17193" y="8382"/>
                    <a:pt x="17433" y="11239"/>
                  </a:cubicBezTo>
                  <a:cubicBezTo>
                    <a:pt x="17673" y="14097"/>
                    <a:pt x="18633" y="16131"/>
                    <a:pt x="19593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708474" y="5617040"/>
              <a:ext cx="144469" cy="48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33" fill="norm" stroke="1" extrusionOk="0">
                  <a:moveTo>
                    <a:pt x="3641" y="9751"/>
                  </a:moveTo>
                  <a:cubicBezTo>
                    <a:pt x="2715" y="12837"/>
                    <a:pt x="1789" y="15923"/>
                    <a:pt x="1327" y="17699"/>
                  </a:cubicBezTo>
                  <a:cubicBezTo>
                    <a:pt x="864" y="19476"/>
                    <a:pt x="864" y="19943"/>
                    <a:pt x="709" y="20458"/>
                  </a:cubicBezTo>
                  <a:cubicBezTo>
                    <a:pt x="555" y="20972"/>
                    <a:pt x="247" y="21533"/>
                    <a:pt x="92" y="21533"/>
                  </a:cubicBezTo>
                  <a:cubicBezTo>
                    <a:pt x="-62" y="21533"/>
                    <a:pt x="-62" y="20972"/>
                    <a:pt x="401" y="18962"/>
                  </a:cubicBezTo>
                  <a:cubicBezTo>
                    <a:pt x="864" y="16951"/>
                    <a:pt x="1789" y="13491"/>
                    <a:pt x="2869" y="10499"/>
                  </a:cubicBezTo>
                  <a:cubicBezTo>
                    <a:pt x="3949" y="7507"/>
                    <a:pt x="5184" y="4982"/>
                    <a:pt x="6418" y="3299"/>
                  </a:cubicBezTo>
                  <a:cubicBezTo>
                    <a:pt x="7652" y="1616"/>
                    <a:pt x="8887" y="775"/>
                    <a:pt x="10275" y="354"/>
                  </a:cubicBezTo>
                  <a:cubicBezTo>
                    <a:pt x="11664" y="-67"/>
                    <a:pt x="13207" y="-67"/>
                    <a:pt x="14595" y="120"/>
                  </a:cubicBezTo>
                  <a:cubicBezTo>
                    <a:pt x="15984" y="307"/>
                    <a:pt x="17218" y="681"/>
                    <a:pt x="18607" y="1569"/>
                  </a:cubicBezTo>
                  <a:cubicBezTo>
                    <a:pt x="19995" y="2458"/>
                    <a:pt x="21538" y="3860"/>
                    <a:pt x="20921" y="4982"/>
                  </a:cubicBezTo>
                  <a:cubicBezTo>
                    <a:pt x="20304" y="6104"/>
                    <a:pt x="17527" y="6946"/>
                    <a:pt x="14132" y="7367"/>
                  </a:cubicBezTo>
                  <a:cubicBezTo>
                    <a:pt x="10738" y="7788"/>
                    <a:pt x="6727" y="7788"/>
                    <a:pt x="2715" y="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409454" y="4991769"/>
              <a:ext cx="163499" cy="57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94" fill="norm" stroke="1" extrusionOk="0">
                  <a:moveTo>
                    <a:pt x="4546" y="8630"/>
                  </a:moveTo>
                  <a:cubicBezTo>
                    <a:pt x="3999" y="11489"/>
                    <a:pt x="3452" y="14348"/>
                    <a:pt x="3179" y="16214"/>
                  </a:cubicBezTo>
                  <a:cubicBezTo>
                    <a:pt x="2906" y="18080"/>
                    <a:pt x="2906" y="18954"/>
                    <a:pt x="2495" y="19748"/>
                  </a:cubicBezTo>
                  <a:cubicBezTo>
                    <a:pt x="2085" y="20542"/>
                    <a:pt x="1265" y="21257"/>
                    <a:pt x="718" y="21376"/>
                  </a:cubicBezTo>
                  <a:cubicBezTo>
                    <a:pt x="171" y="21495"/>
                    <a:pt x="-102" y="21019"/>
                    <a:pt x="35" y="19351"/>
                  </a:cubicBezTo>
                  <a:cubicBezTo>
                    <a:pt x="171" y="17683"/>
                    <a:pt x="718" y="14824"/>
                    <a:pt x="1675" y="12164"/>
                  </a:cubicBezTo>
                  <a:cubicBezTo>
                    <a:pt x="2632" y="9504"/>
                    <a:pt x="3999" y="7042"/>
                    <a:pt x="5230" y="5255"/>
                  </a:cubicBezTo>
                  <a:cubicBezTo>
                    <a:pt x="6460" y="3469"/>
                    <a:pt x="7554" y="2357"/>
                    <a:pt x="8647" y="1563"/>
                  </a:cubicBezTo>
                  <a:cubicBezTo>
                    <a:pt x="9741" y="769"/>
                    <a:pt x="10835" y="292"/>
                    <a:pt x="12065" y="94"/>
                  </a:cubicBezTo>
                  <a:cubicBezTo>
                    <a:pt x="13295" y="-105"/>
                    <a:pt x="14663" y="-26"/>
                    <a:pt x="16303" y="689"/>
                  </a:cubicBezTo>
                  <a:cubicBezTo>
                    <a:pt x="17944" y="1404"/>
                    <a:pt x="19857" y="2754"/>
                    <a:pt x="20678" y="3866"/>
                  </a:cubicBezTo>
                  <a:cubicBezTo>
                    <a:pt x="21498" y="4977"/>
                    <a:pt x="21225" y="5851"/>
                    <a:pt x="19447" y="6566"/>
                  </a:cubicBezTo>
                  <a:cubicBezTo>
                    <a:pt x="17670" y="7280"/>
                    <a:pt x="14389" y="7836"/>
                    <a:pt x="11382" y="7995"/>
                  </a:cubicBezTo>
                  <a:cubicBezTo>
                    <a:pt x="8374" y="8154"/>
                    <a:pt x="5640" y="7916"/>
                    <a:pt x="2906" y="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587436" y="4631266"/>
              <a:ext cx="197997" cy="24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4" fill="norm" stroke="1" extrusionOk="0">
                  <a:moveTo>
                    <a:pt x="19657" y="3877"/>
                  </a:moveTo>
                  <a:cubicBezTo>
                    <a:pt x="19657" y="2954"/>
                    <a:pt x="19657" y="2031"/>
                    <a:pt x="20116" y="1292"/>
                  </a:cubicBezTo>
                  <a:cubicBezTo>
                    <a:pt x="20576" y="554"/>
                    <a:pt x="21495" y="0"/>
                    <a:pt x="21495" y="0"/>
                  </a:cubicBezTo>
                  <a:cubicBezTo>
                    <a:pt x="21495" y="0"/>
                    <a:pt x="20576" y="554"/>
                    <a:pt x="18163" y="1569"/>
                  </a:cubicBezTo>
                  <a:cubicBezTo>
                    <a:pt x="15750" y="2585"/>
                    <a:pt x="11844" y="4062"/>
                    <a:pt x="9316" y="5077"/>
                  </a:cubicBezTo>
                  <a:cubicBezTo>
                    <a:pt x="6789" y="6092"/>
                    <a:pt x="5640" y="6646"/>
                    <a:pt x="4835" y="7385"/>
                  </a:cubicBezTo>
                  <a:cubicBezTo>
                    <a:pt x="4031" y="8123"/>
                    <a:pt x="3572" y="9046"/>
                    <a:pt x="3916" y="9600"/>
                  </a:cubicBezTo>
                  <a:cubicBezTo>
                    <a:pt x="4261" y="10154"/>
                    <a:pt x="5410" y="10338"/>
                    <a:pt x="6559" y="10431"/>
                  </a:cubicBezTo>
                  <a:cubicBezTo>
                    <a:pt x="7708" y="10523"/>
                    <a:pt x="8857" y="10523"/>
                    <a:pt x="10006" y="10800"/>
                  </a:cubicBezTo>
                  <a:cubicBezTo>
                    <a:pt x="11155" y="11077"/>
                    <a:pt x="12304" y="11631"/>
                    <a:pt x="12533" y="12277"/>
                  </a:cubicBezTo>
                  <a:cubicBezTo>
                    <a:pt x="12763" y="12923"/>
                    <a:pt x="12074" y="13662"/>
                    <a:pt x="10235" y="14585"/>
                  </a:cubicBezTo>
                  <a:cubicBezTo>
                    <a:pt x="8397" y="15508"/>
                    <a:pt x="5410" y="16615"/>
                    <a:pt x="3342" y="17538"/>
                  </a:cubicBezTo>
                  <a:cubicBezTo>
                    <a:pt x="1274" y="18462"/>
                    <a:pt x="125" y="19200"/>
                    <a:pt x="10" y="19846"/>
                  </a:cubicBezTo>
                  <a:cubicBezTo>
                    <a:pt x="-105" y="20492"/>
                    <a:pt x="814" y="21046"/>
                    <a:pt x="3342" y="21323"/>
                  </a:cubicBezTo>
                  <a:cubicBezTo>
                    <a:pt x="5869" y="21600"/>
                    <a:pt x="10006" y="21600"/>
                    <a:pt x="12878" y="21415"/>
                  </a:cubicBezTo>
                  <a:cubicBezTo>
                    <a:pt x="15750" y="21231"/>
                    <a:pt x="17359" y="20862"/>
                    <a:pt x="18967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806599" y="4663016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462"/>
                    <a:pt x="11127" y="10924"/>
                    <a:pt x="14727" y="14524"/>
                  </a:cubicBezTo>
                  <a:cubicBezTo>
                    <a:pt x="18327" y="18124"/>
                    <a:pt x="19964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806599" y="4656666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76"/>
                    <a:pt x="19029" y="351"/>
                    <a:pt x="17100" y="1844"/>
                  </a:cubicBezTo>
                  <a:cubicBezTo>
                    <a:pt x="15171" y="3337"/>
                    <a:pt x="12600" y="6146"/>
                    <a:pt x="9771" y="9220"/>
                  </a:cubicBezTo>
                  <a:cubicBezTo>
                    <a:pt x="6943" y="12293"/>
                    <a:pt x="3857" y="15629"/>
                    <a:pt x="2186" y="17737"/>
                  </a:cubicBezTo>
                  <a:cubicBezTo>
                    <a:pt x="514" y="19844"/>
                    <a:pt x="257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971699" y="4828116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997099" y="47392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319949" y="6779582"/>
              <a:ext cx="144647" cy="5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24" fill="norm" stroke="1" extrusionOk="0">
                  <a:moveTo>
                    <a:pt x="2777" y="9249"/>
                  </a:moveTo>
                  <a:cubicBezTo>
                    <a:pt x="2777" y="8851"/>
                    <a:pt x="2777" y="8452"/>
                    <a:pt x="2777" y="8452"/>
                  </a:cubicBezTo>
                  <a:cubicBezTo>
                    <a:pt x="2777" y="8452"/>
                    <a:pt x="2777" y="8851"/>
                    <a:pt x="2931" y="10485"/>
                  </a:cubicBezTo>
                  <a:cubicBezTo>
                    <a:pt x="3086" y="12119"/>
                    <a:pt x="3394" y="14988"/>
                    <a:pt x="3394" y="16901"/>
                  </a:cubicBezTo>
                  <a:cubicBezTo>
                    <a:pt x="3394" y="18814"/>
                    <a:pt x="3086" y="19770"/>
                    <a:pt x="2931" y="20448"/>
                  </a:cubicBezTo>
                  <a:cubicBezTo>
                    <a:pt x="2777" y="21125"/>
                    <a:pt x="2777" y="21524"/>
                    <a:pt x="2777" y="21524"/>
                  </a:cubicBezTo>
                  <a:cubicBezTo>
                    <a:pt x="2777" y="21524"/>
                    <a:pt x="2777" y="21125"/>
                    <a:pt x="2314" y="19651"/>
                  </a:cubicBezTo>
                  <a:cubicBezTo>
                    <a:pt x="1851" y="18176"/>
                    <a:pt x="926" y="15626"/>
                    <a:pt x="463" y="12996"/>
                  </a:cubicBezTo>
                  <a:cubicBezTo>
                    <a:pt x="0" y="10365"/>
                    <a:pt x="0" y="7655"/>
                    <a:pt x="617" y="5663"/>
                  </a:cubicBezTo>
                  <a:cubicBezTo>
                    <a:pt x="1234" y="3670"/>
                    <a:pt x="2469" y="2395"/>
                    <a:pt x="3549" y="1558"/>
                  </a:cubicBezTo>
                  <a:cubicBezTo>
                    <a:pt x="4629" y="721"/>
                    <a:pt x="5554" y="323"/>
                    <a:pt x="7406" y="123"/>
                  </a:cubicBezTo>
                  <a:cubicBezTo>
                    <a:pt x="9257" y="-76"/>
                    <a:pt x="12034" y="-76"/>
                    <a:pt x="14657" y="442"/>
                  </a:cubicBezTo>
                  <a:cubicBezTo>
                    <a:pt x="17280" y="960"/>
                    <a:pt x="19749" y="1996"/>
                    <a:pt x="20674" y="3192"/>
                  </a:cubicBezTo>
                  <a:cubicBezTo>
                    <a:pt x="21600" y="4387"/>
                    <a:pt x="20983" y="5742"/>
                    <a:pt x="18669" y="6898"/>
                  </a:cubicBezTo>
                  <a:cubicBezTo>
                    <a:pt x="16354" y="8054"/>
                    <a:pt x="12343" y="9010"/>
                    <a:pt x="9103" y="9449"/>
                  </a:cubicBezTo>
                  <a:cubicBezTo>
                    <a:pt x="5863" y="9887"/>
                    <a:pt x="3394" y="9807"/>
                    <a:pt x="2006" y="9528"/>
                  </a:cubicBezTo>
                  <a:cubicBezTo>
                    <a:pt x="617" y="9249"/>
                    <a:pt x="309" y="8771"/>
                    <a:pt x="0" y="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532453" y="6536266"/>
              <a:ext cx="143097" cy="17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51" fill="norm" stroke="1" extrusionOk="0">
                  <a:moveTo>
                    <a:pt x="21163" y="0"/>
                  </a:moveTo>
                  <a:cubicBezTo>
                    <a:pt x="15528" y="2667"/>
                    <a:pt x="9893" y="5333"/>
                    <a:pt x="6606" y="7200"/>
                  </a:cubicBezTo>
                  <a:cubicBezTo>
                    <a:pt x="3320" y="9067"/>
                    <a:pt x="2380" y="10133"/>
                    <a:pt x="2850" y="10667"/>
                  </a:cubicBezTo>
                  <a:cubicBezTo>
                    <a:pt x="3320" y="11200"/>
                    <a:pt x="5198" y="11200"/>
                    <a:pt x="6920" y="11067"/>
                  </a:cubicBezTo>
                  <a:cubicBezTo>
                    <a:pt x="8641" y="10933"/>
                    <a:pt x="10206" y="10667"/>
                    <a:pt x="11772" y="10400"/>
                  </a:cubicBezTo>
                  <a:cubicBezTo>
                    <a:pt x="13337" y="10133"/>
                    <a:pt x="14902" y="9867"/>
                    <a:pt x="15059" y="10133"/>
                  </a:cubicBezTo>
                  <a:cubicBezTo>
                    <a:pt x="15215" y="10400"/>
                    <a:pt x="13963" y="11200"/>
                    <a:pt x="11459" y="12533"/>
                  </a:cubicBezTo>
                  <a:cubicBezTo>
                    <a:pt x="8954" y="13867"/>
                    <a:pt x="5198" y="15733"/>
                    <a:pt x="2850" y="17333"/>
                  </a:cubicBezTo>
                  <a:cubicBezTo>
                    <a:pt x="502" y="18933"/>
                    <a:pt x="-437" y="20267"/>
                    <a:pt x="189" y="20933"/>
                  </a:cubicBezTo>
                  <a:cubicBezTo>
                    <a:pt x="815" y="21600"/>
                    <a:pt x="3006" y="21600"/>
                    <a:pt x="6450" y="21067"/>
                  </a:cubicBezTo>
                  <a:cubicBezTo>
                    <a:pt x="9893" y="20533"/>
                    <a:pt x="14589" y="19467"/>
                    <a:pt x="19285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707299" y="6548966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09"/>
                    <a:pt x="9600" y="10017"/>
                    <a:pt x="13200" y="13617"/>
                  </a:cubicBezTo>
                  <a:cubicBezTo>
                    <a:pt x="16800" y="17217"/>
                    <a:pt x="192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732699" y="6523566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40"/>
                    <a:pt x="17365" y="480"/>
                    <a:pt x="14612" y="2640"/>
                  </a:cubicBezTo>
                  <a:cubicBezTo>
                    <a:pt x="11859" y="4800"/>
                    <a:pt x="8471" y="8880"/>
                    <a:pt x="5929" y="12360"/>
                  </a:cubicBezTo>
                  <a:cubicBezTo>
                    <a:pt x="3388" y="15840"/>
                    <a:pt x="169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878749" y="663786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897799" y="65299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336892" y="6707166"/>
              <a:ext cx="126058" cy="38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4" fill="norm" stroke="1" extrusionOk="0">
                  <a:moveTo>
                    <a:pt x="21440" y="2880"/>
                  </a:moveTo>
                  <a:cubicBezTo>
                    <a:pt x="21080" y="1812"/>
                    <a:pt x="20720" y="743"/>
                    <a:pt x="19640" y="269"/>
                  </a:cubicBezTo>
                  <a:cubicBezTo>
                    <a:pt x="18560" y="-206"/>
                    <a:pt x="16760" y="-87"/>
                    <a:pt x="13880" y="921"/>
                  </a:cubicBezTo>
                  <a:cubicBezTo>
                    <a:pt x="11000" y="1930"/>
                    <a:pt x="7040" y="3829"/>
                    <a:pt x="4340" y="6559"/>
                  </a:cubicBezTo>
                  <a:cubicBezTo>
                    <a:pt x="1640" y="9289"/>
                    <a:pt x="200" y="12849"/>
                    <a:pt x="20" y="15223"/>
                  </a:cubicBezTo>
                  <a:cubicBezTo>
                    <a:pt x="-160" y="17596"/>
                    <a:pt x="920" y="18783"/>
                    <a:pt x="2360" y="19614"/>
                  </a:cubicBezTo>
                  <a:cubicBezTo>
                    <a:pt x="3800" y="20445"/>
                    <a:pt x="5600" y="20919"/>
                    <a:pt x="74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504405" y="6802795"/>
              <a:ext cx="103133" cy="24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55" fill="norm" stroke="1" extrusionOk="0">
                  <a:moveTo>
                    <a:pt x="599" y="7575"/>
                  </a:moveTo>
                  <a:cubicBezTo>
                    <a:pt x="1023" y="11535"/>
                    <a:pt x="1446" y="15495"/>
                    <a:pt x="1658" y="17925"/>
                  </a:cubicBezTo>
                  <a:cubicBezTo>
                    <a:pt x="1870" y="20355"/>
                    <a:pt x="1870" y="21255"/>
                    <a:pt x="1658" y="21255"/>
                  </a:cubicBezTo>
                  <a:cubicBezTo>
                    <a:pt x="1446" y="21255"/>
                    <a:pt x="1023" y="20355"/>
                    <a:pt x="599" y="17565"/>
                  </a:cubicBezTo>
                  <a:cubicBezTo>
                    <a:pt x="176" y="14775"/>
                    <a:pt x="-248" y="10095"/>
                    <a:pt x="176" y="6855"/>
                  </a:cubicBezTo>
                  <a:cubicBezTo>
                    <a:pt x="599" y="3615"/>
                    <a:pt x="1870" y="1815"/>
                    <a:pt x="3564" y="825"/>
                  </a:cubicBezTo>
                  <a:cubicBezTo>
                    <a:pt x="5258" y="-165"/>
                    <a:pt x="7376" y="-345"/>
                    <a:pt x="10552" y="735"/>
                  </a:cubicBezTo>
                  <a:cubicBezTo>
                    <a:pt x="13728" y="1815"/>
                    <a:pt x="17964" y="4155"/>
                    <a:pt x="19658" y="7035"/>
                  </a:cubicBezTo>
                  <a:cubicBezTo>
                    <a:pt x="21352" y="9915"/>
                    <a:pt x="20505" y="13335"/>
                    <a:pt x="19658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767749" y="687281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968697" y="6683261"/>
              <a:ext cx="184701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6" fill="norm" stroke="1" extrusionOk="0">
                  <a:moveTo>
                    <a:pt x="19917" y="1711"/>
                  </a:moveTo>
                  <a:cubicBezTo>
                    <a:pt x="20645" y="911"/>
                    <a:pt x="21373" y="111"/>
                    <a:pt x="21130" y="11"/>
                  </a:cubicBezTo>
                  <a:cubicBezTo>
                    <a:pt x="20888" y="-89"/>
                    <a:pt x="19674" y="511"/>
                    <a:pt x="17126" y="1711"/>
                  </a:cubicBezTo>
                  <a:cubicBezTo>
                    <a:pt x="14577" y="2911"/>
                    <a:pt x="10694" y="4711"/>
                    <a:pt x="8389" y="6011"/>
                  </a:cubicBezTo>
                  <a:cubicBezTo>
                    <a:pt x="6083" y="7311"/>
                    <a:pt x="5355" y="8111"/>
                    <a:pt x="5598" y="8511"/>
                  </a:cubicBezTo>
                  <a:cubicBezTo>
                    <a:pt x="5840" y="8911"/>
                    <a:pt x="7054" y="8911"/>
                    <a:pt x="8389" y="8911"/>
                  </a:cubicBezTo>
                  <a:cubicBezTo>
                    <a:pt x="9724" y="8911"/>
                    <a:pt x="11180" y="8911"/>
                    <a:pt x="12393" y="9211"/>
                  </a:cubicBezTo>
                  <a:cubicBezTo>
                    <a:pt x="13607" y="9511"/>
                    <a:pt x="14577" y="10111"/>
                    <a:pt x="14456" y="10811"/>
                  </a:cubicBezTo>
                  <a:cubicBezTo>
                    <a:pt x="14335" y="11511"/>
                    <a:pt x="13121" y="12311"/>
                    <a:pt x="11058" y="13311"/>
                  </a:cubicBezTo>
                  <a:cubicBezTo>
                    <a:pt x="8995" y="14311"/>
                    <a:pt x="6083" y="15511"/>
                    <a:pt x="4142" y="16411"/>
                  </a:cubicBezTo>
                  <a:cubicBezTo>
                    <a:pt x="2200" y="17311"/>
                    <a:pt x="1229" y="17911"/>
                    <a:pt x="622" y="18711"/>
                  </a:cubicBezTo>
                  <a:cubicBezTo>
                    <a:pt x="16" y="19511"/>
                    <a:pt x="-227" y="20511"/>
                    <a:pt x="258" y="21011"/>
                  </a:cubicBezTo>
                  <a:cubicBezTo>
                    <a:pt x="744" y="21511"/>
                    <a:pt x="1957" y="21511"/>
                    <a:pt x="5112" y="21311"/>
                  </a:cubicBezTo>
                  <a:cubicBezTo>
                    <a:pt x="8267" y="21111"/>
                    <a:pt x="13364" y="20711"/>
                    <a:pt x="18461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205899" y="6726766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462"/>
                    <a:pt x="11896" y="10924"/>
                    <a:pt x="15496" y="14524"/>
                  </a:cubicBezTo>
                  <a:cubicBezTo>
                    <a:pt x="19096" y="18124"/>
                    <a:pt x="20348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205899" y="6695016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667" y="9947"/>
                  </a:cubicBezTo>
                  <a:cubicBezTo>
                    <a:pt x="5333" y="12695"/>
                    <a:pt x="3467" y="14589"/>
                    <a:pt x="2267" y="16389"/>
                  </a:cubicBezTo>
                  <a:cubicBezTo>
                    <a:pt x="1067" y="18189"/>
                    <a:pt x="533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358299" y="692361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396399" y="6802966"/>
              <a:ext cx="27708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0702" fill="norm" stroke="1" extrusionOk="0">
                  <a:moveTo>
                    <a:pt x="4629" y="5891"/>
                  </a:moveTo>
                  <a:cubicBezTo>
                    <a:pt x="9257" y="13745"/>
                    <a:pt x="13886" y="21600"/>
                    <a:pt x="16971" y="20618"/>
                  </a:cubicBezTo>
                  <a:cubicBezTo>
                    <a:pt x="20057" y="19636"/>
                    <a:pt x="21600" y="9818"/>
                    <a:pt x="18514" y="4909"/>
                  </a:cubicBezTo>
                  <a:cubicBezTo>
                    <a:pt x="15429" y="0"/>
                    <a:pt x="7714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517049" y="6599766"/>
              <a:ext cx="10215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0" y="0"/>
                  </a:moveTo>
                  <a:cubicBezTo>
                    <a:pt x="6353" y="2110"/>
                    <a:pt x="12706" y="4221"/>
                    <a:pt x="16518" y="6766"/>
                  </a:cubicBezTo>
                  <a:cubicBezTo>
                    <a:pt x="20329" y="9310"/>
                    <a:pt x="21600" y="12290"/>
                    <a:pt x="19271" y="14834"/>
                  </a:cubicBezTo>
                  <a:cubicBezTo>
                    <a:pt x="16941" y="17379"/>
                    <a:pt x="11012" y="19490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771049" y="682836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000144" y="6589750"/>
              <a:ext cx="126506" cy="3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37" fill="norm" stroke="1" extrusionOk="0">
                  <a:moveTo>
                    <a:pt x="21163" y="2537"/>
                  </a:moveTo>
                  <a:cubicBezTo>
                    <a:pt x="20455" y="1637"/>
                    <a:pt x="19747" y="737"/>
                    <a:pt x="18507" y="287"/>
                  </a:cubicBezTo>
                  <a:cubicBezTo>
                    <a:pt x="17268" y="-163"/>
                    <a:pt x="15497" y="-163"/>
                    <a:pt x="12842" y="866"/>
                  </a:cubicBezTo>
                  <a:cubicBezTo>
                    <a:pt x="10186" y="1894"/>
                    <a:pt x="6645" y="3951"/>
                    <a:pt x="3989" y="6908"/>
                  </a:cubicBezTo>
                  <a:cubicBezTo>
                    <a:pt x="1333" y="9866"/>
                    <a:pt x="-437" y="13723"/>
                    <a:pt x="94" y="16294"/>
                  </a:cubicBezTo>
                  <a:cubicBezTo>
                    <a:pt x="625" y="18866"/>
                    <a:pt x="3458" y="20151"/>
                    <a:pt x="6468" y="20794"/>
                  </a:cubicBezTo>
                  <a:cubicBezTo>
                    <a:pt x="9478" y="21437"/>
                    <a:pt x="12665" y="21437"/>
                    <a:pt x="1585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215549" y="6663266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20"/>
                    <a:pt x="3600" y="8640"/>
                    <a:pt x="7200" y="12150"/>
                  </a:cubicBezTo>
                  <a:cubicBezTo>
                    <a:pt x="10800" y="15660"/>
                    <a:pt x="16200" y="18360"/>
                    <a:pt x="18900" y="19800"/>
                  </a:cubicBezTo>
                  <a:cubicBezTo>
                    <a:pt x="21600" y="21240"/>
                    <a:pt x="216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279049" y="678391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840"/>
                    <a:pt x="8139" y="10080"/>
                    <a:pt x="11739" y="6480"/>
                  </a:cubicBezTo>
                  <a:cubicBezTo>
                    <a:pt x="15339" y="2880"/>
                    <a:pt x="1847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526699" y="6609538"/>
              <a:ext cx="162858" cy="4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8" fill="norm" stroke="1" extrusionOk="0">
                  <a:moveTo>
                    <a:pt x="4154" y="6848"/>
                  </a:moveTo>
                  <a:cubicBezTo>
                    <a:pt x="3046" y="9572"/>
                    <a:pt x="1938" y="12297"/>
                    <a:pt x="1385" y="14583"/>
                  </a:cubicBezTo>
                  <a:cubicBezTo>
                    <a:pt x="831" y="16870"/>
                    <a:pt x="831" y="18718"/>
                    <a:pt x="692" y="19886"/>
                  </a:cubicBezTo>
                  <a:cubicBezTo>
                    <a:pt x="554" y="21054"/>
                    <a:pt x="277" y="21540"/>
                    <a:pt x="138" y="21297"/>
                  </a:cubicBezTo>
                  <a:cubicBezTo>
                    <a:pt x="0" y="21054"/>
                    <a:pt x="0" y="20081"/>
                    <a:pt x="0" y="17697"/>
                  </a:cubicBezTo>
                  <a:cubicBezTo>
                    <a:pt x="0" y="15313"/>
                    <a:pt x="0" y="11518"/>
                    <a:pt x="554" y="8551"/>
                  </a:cubicBezTo>
                  <a:cubicBezTo>
                    <a:pt x="1108" y="5583"/>
                    <a:pt x="2215" y="3443"/>
                    <a:pt x="3323" y="2178"/>
                  </a:cubicBezTo>
                  <a:cubicBezTo>
                    <a:pt x="4431" y="913"/>
                    <a:pt x="5538" y="524"/>
                    <a:pt x="6785" y="281"/>
                  </a:cubicBezTo>
                  <a:cubicBezTo>
                    <a:pt x="8031" y="37"/>
                    <a:pt x="9415" y="-60"/>
                    <a:pt x="10662" y="37"/>
                  </a:cubicBezTo>
                  <a:cubicBezTo>
                    <a:pt x="11908" y="135"/>
                    <a:pt x="13015" y="426"/>
                    <a:pt x="14815" y="1156"/>
                  </a:cubicBezTo>
                  <a:cubicBezTo>
                    <a:pt x="16615" y="1886"/>
                    <a:pt x="19108" y="3054"/>
                    <a:pt x="20354" y="3929"/>
                  </a:cubicBezTo>
                  <a:cubicBezTo>
                    <a:pt x="21600" y="4805"/>
                    <a:pt x="21600" y="5389"/>
                    <a:pt x="20492" y="6021"/>
                  </a:cubicBezTo>
                  <a:cubicBezTo>
                    <a:pt x="19385" y="6654"/>
                    <a:pt x="17169" y="7335"/>
                    <a:pt x="14538" y="7626"/>
                  </a:cubicBezTo>
                  <a:cubicBezTo>
                    <a:pt x="11908" y="7918"/>
                    <a:pt x="8862" y="7821"/>
                    <a:pt x="7062" y="7578"/>
                  </a:cubicBezTo>
                  <a:cubicBezTo>
                    <a:pt x="5262" y="7335"/>
                    <a:pt x="4708" y="6945"/>
                    <a:pt x="4154" y="6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723549" y="6574366"/>
              <a:ext cx="7730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3411" y="0"/>
                  </a:moveTo>
                  <a:cubicBezTo>
                    <a:pt x="7958" y="1005"/>
                    <a:pt x="12505" y="2009"/>
                    <a:pt x="15916" y="4270"/>
                  </a:cubicBezTo>
                  <a:cubicBezTo>
                    <a:pt x="19326" y="6530"/>
                    <a:pt x="21600" y="10047"/>
                    <a:pt x="20463" y="12977"/>
                  </a:cubicBezTo>
                  <a:cubicBezTo>
                    <a:pt x="19326" y="15907"/>
                    <a:pt x="14779" y="18251"/>
                    <a:pt x="10800" y="19591"/>
                  </a:cubicBezTo>
                  <a:cubicBezTo>
                    <a:pt x="6821" y="20930"/>
                    <a:pt x="3411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767999" y="6335840"/>
              <a:ext cx="86570" cy="16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771" fill="norm" stroke="1" extrusionOk="0">
                  <a:moveTo>
                    <a:pt x="0" y="440"/>
                  </a:moveTo>
                  <a:cubicBezTo>
                    <a:pt x="1029" y="5905"/>
                    <a:pt x="2057" y="11370"/>
                    <a:pt x="2571" y="15013"/>
                  </a:cubicBezTo>
                  <a:cubicBezTo>
                    <a:pt x="3086" y="18657"/>
                    <a:pt x="3086" y="20479"/>
                    <a:pt x="2829" y="20739"/>
                  </a:cubicBezTo>
                  <a:cubicBezTo>
                    <a:pt x="2571" y="20999"/>
                    <a:pt x="2057" y="19698"/>
                    <a:pt x="1800" y="16705"/>
                  </a:cubicBezTo>
                  <a:cubicBezTo>
                    <a:pt x="1543" y="13712"/>
                    <a:pt x="1543" y="9028"/>
                    <a:pt x="1800" y="6035"/>
                  </a:cubicBezTo>
                  <a:cubicBezTo>
                    <a:pt x="2057" y="3042"/>
                    <a:pt x="2571" y="1741"/>
                    <a:pt x="4629" y="830"/>
                  </a:cubicBezTo>
                  <a:cubicBezTo>
                    <a:pt x="6686" y="-81"/>
                    <a:pt x="10286" y="-601"/>
                    <a:pt x="13629" y="1221"/>
                  </a:cubicBezTo>
                  <a:cubicBezTo>
                    <a:pt x="16971" y="3042"/>
                    <a:pt x="20057" y="7206"/>
                    <a:pt x="20829" y="10719"/>
                  </a:cubicBezTo>
                  <a:cubicBezTo>
                    <a:pt x="21600" y="14233"/>
                    <a:pt x="20057" y="17095"/>
                    <a:pt x="18514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920399" y="63838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083047" y="6256866"/>
              <a:ext cx="167553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8" fill="norm" stroke="1" extrusionOk="0">
                  <a:moveTo>
                    <a:pt x="17909" y="1600"/>
                  </a:moveTo>
                  <a:cubicBezTo>
                    <a:pt x="16842" y="800"/>
                    <a:pt x="15776" y="0"/>
                    <a:pt x="14576" y="0"/>
                  </a:cubicBezTo>
                  <a:cubicBezTo>
                    <a:pt x="13376" y="0"/>
                    <a:pt x="12042" y="800"/>
                    <a:pt x="10576" y="1600"/>
                  </a:cubicBezTo>
                  <a:cubicBezTo>
                    <a:pt x="9109" y="2400"/>
                    <a:pt x="7509" y="3200"/>
                    <a:pt x="6309" y="4267"/>
                  </a:cubicBezTo>
                  <a:cubicBezTo>
                    <a:pt x="5109" y="5333"/>
                    <a:pt x="4309" y="6667"/>
                    <a:pt x="4576" y="7467"/>
                  </a:cubicBezTo>
                  <a:cubicBezTo>
                    <a:pt x="4842" y="8267"/>
                    <a:pt x="6176" y="8533"/>
                    <a:pt x="7509" y="8667"/>
                  </a:cubicBezTo>
                  <a:cubicBezTo>
                    <a:pt x="8842" y="8800"/>
                    <a:pt x="10176" y="8800"/>
                    <a:pt x="11376" y="9200"/>
                  </a:cubicBezTo>
                  <a:cubicBezTo>
                    <a:pt x="12576" y="9600"/>
                    <a:pt x="13642" y="10400"/>
                    <a:pt x="13376" y="11200"/>
                  </a:cubicBezTo>
                  <a:cubicBezTo>
                    <a:pt x="13109" y="12000"/>
                    <a:pt x="11509" y="12800"/>
                    <a:pt x="9242" y="14000"/>
                  </a:cubicBezTo>
                  <a:cubicBezTo>
                    <a:pt x="6976" y="15200"/>
                    <a:pt x="4042" y="16800"/>
                    <a:pt x="2176" y="18133"/>
                  </a:cubicBezTo>
                  <a:cubicBezTo>
                    <a:pt x="309" y="19467"/>
                    <a:pt x="-491" y="20533"/>
                    <a:pt x="309" y="21067"/>
                  </a:cubicBezTo>
                  <a:cubicBezTo>
                    <a:pt x="1109" y="21600"/>
                    <a:pt x="3509" y="21600"/>
                    <a:pt x="7242" y="20400"/>
                  </a:cubicBezTo>
                  <a:cubicBezTo>
                    <a:pt x="10976" y="19200"/>
                    <a:pt x="16042" y="16800"/>
                    <a:pt x="2110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269649" y="6294966"/>
              <a:ext cx="120651" cy="11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1179" y="13400"/>
                  </a:cubicBezTo>
                  <a:cubicBezTo>
                    <a:pt x="14021" y="17200"/>
                    <a:pt x="15537" y="20000"/>
                    <a:pt x="17053" y="20800"/>
                  </a:cubicBezTo>
                  <a:cubicBezTo>
                    <a:pt x="18568" y="21600"/>
                    <a:pt x="20084" y="20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268426" y="6271544"/>
              <a:ext cx="153624" cy="1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90" fill="norm" stroke="1" extrusionOk="0">
                  <a:moveTo>
                    <a:pt x="21475" y="544"/>
                  </a:moveTo>
                  <a:cubicBezTo>
                    <a:pt x="19996" y="17"/>
                    <a:pt x="18516" y="-510"/>
                    <a:pt x="16149" y="939"/>
                  </a:cubicBezTo>
                  <a:cubicBezTo>
                    <a:pt x="13782" y="2388"/>
                    <a:pt x="10527" y="5812"/>
                    <a:pt x="8012" y="8710"/>
                  </a:cubicBezTo>
                  <a:cubicBezTo>
                    <a:pt x="5497" y="11607"/>
                    <a:pt x="3722" y="13978"/>
                    <a:pt x="2390" y="15690"/>
                  </a:cubicBezTo>
                  <a:cubicBezTo>
                    <a:pt x="1059" y="17402"/>
                    <a:pt x="171" y="18456"/>
                    <a:pt x="23" y="19246"/>
                  </a:cubicBezTo>
                  <a:cubicBezTo>
                    <a:pt x="-125" y="20036"/>
                    <a:pt x="467" y="20563"/>
                    <a:pt x="1059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434749" y="6364816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460149" y="631401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574449" y="63457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745899" y="626956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69273" y="6769384"/>
              <a:ext cx="153210" cy="33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48" fill="norm" stroke="1" extrusionOk="0">
                  <a:moveTo>
                    <a:pt x="20544" y="3739"/>
                  </a:moveTo>
                  <a:cubicBezTo>
                    <a:pt x="20836" y="3068"/>
                    <a:pt x="21128" y="2397"/>
                    <a:pt x="21128" y="1726"/>
                  </a:cubicBezTo>
                  <a:cubicBezTo>
                    <a:pt x="21128" y="1055"/>
                    <a:pt x="20836" y="385"/>
                    <a:pt x="19960" y="116"/>
                  </a:cubicBezTo>
                  <a:cubicBezTo>
                    <a:pt x="19085" y="-152"/>
                    <a:pt x="17625" y="-18"/>
                    <a:pt x="14706" y="1190"/>
                  </a:cubicBezTo>
                  <a:cubicBezTo>
                    <a:pt x="11787" y="2397"/>
                    <a:pt x="7409" y="4678"/>
                    <a:pt x="4344" y="7361"/>
                  </a:cubicBezTo>
                  <a:cubicBezTo>
                    <a:pt x="1279" y="10044"/>
                    <a:pt x="-472" y="13130"/>
                    <a:pt x="112" y="15478"/>
                  </a:cubicBezTo>
                  <a:cubicBezTo>
                    <a:pt x="696" y="17826"/>
                    <a:pt x="3614" y="19436"/>
                    <a:pt x="6679" y="20308"/>
                  </a:cubicBezTo>
                  <a:cubicBezTo>
                    <a:pt x="9744" y="21180"/>
                    <a:pt x="12955" y="21314"/>
                    <a:pt x="1616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26199" y="692361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54799" y="6872816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75449" y="6726766"/>
              <a:ext cx="9531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400" y="2829"/>
                    <a:pt x="10800" y="5657"/>
                    <a:pt x="14850" y="8421"/>
                  </a:cubicBezTo>
                  <a:cubicBezTo>
                    <a:pt x="18900" y="11186"/>
                    <a:pt x="21600" y="13886"/>
                    <a:pt x="19575" y="16071"/>
                  </a:cubicBezTo>
                  <a:cubicBezTo>
                    <a:pt x="17550" y="18257"/>
                    <a:pt x="10800" y="19929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507899" y="6955366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4400"/>
                    <a:pt x="6646" y="7200"/>
                    <a:pt x="10246" y="3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660299" y="6834716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55"/>
                    <a:pt x="14400" y="12109"/>
                    <a:pt x="18000" y="15709"/>
                  </a:cubicBezTo>
                  <a:cubicBezTo>
                    <a:pt x="21600" y="19309"/>
                    <a:pt x="216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196080" y="6746941"/>
              <a:ext cx="124620" cy="36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1" fill="norm" stroke="1" extrusionOk="0">
                  <a:moveTo>
                    <a:pt x="21195" y="2156"/>
                  </a:moveTo>
                  <a:cubicBezTo>
                    <a:pt x="21195" y="1292"/>
                    <a:pt x="21195" y="428"/>
                    <a:pt x="20115" y="120"/>
                  </a:cubicBezTo>
                  <a:cubicBezTo>
                    <a:pt x="19035" y="-189"/>
                    <a:pt x="16875" y="58"/>
                    <a:pt x="13635" y="1354"/>
                  </a:cubicBezTo>
                  <a:cubicBezTo>
                    <a:pt x="10395" y="2650"/>
                    <a:pt x="6075" y="4995"/>
                    <a:pt x="3375" y="7772"/>
                  </a:cubicBezTo>
                  <a:cubicBezTo>
                    <a:pt x="675" y="10549"/>
                    <a:pt x="-405" y="13758"/>
                    <a:pt x="135" y="15918"/>
                  </a:cubicBezTo>
                  <a:cubicBezTo>
                    <a:pt x="675" y="18078"/>
                    <a:pt x="2835" y="19189"/>
                    <a:pt x="6075" y="19930"/>
                  </a:cubicBezTo>
                  <a:cubicBezTo>
                    <a:pt x="9315" y="20670"/>
                    <a:pt x="13635" y="21041"/>
                    <a:pt x="1795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428649" y="6860116"/>
              <a:ext cx="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504849" y="694266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765704" y="6759889"/>
              <a:ext cx="162175" cy="44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85" fill="norm" stroke="1" extrusionOk="0">
                  <a:moveTo>
                    <a:pt x="8036" y="5487"/>
                  </a:moveTo>
                  <a:cubicBezTo>
                    <a:pt x="6146" y="7442"/>
                    <a:pt x="4256" y="9396"/>
                    <a:pt x="3041" y="11813"/>
                  </a:cubicBezTo>
                  <a:cubicBezTo>
                    <a:pt x="1826" y="14230"/>
                    <a:pt x="1286" y="17110"/>
                    <a:pt x="881" y="18910"/>
                  </a:cubicBezTo>
                  <a:cubicBezTo>
                    <a:pt x="476" y="20710"/>
                    <a:pt x="206" y="21430"/>
                    <a:pt x="71" y="21482"/>
                  </a:cubicBezTo>
                  <a:cubicBezTo>
                    <a:pt x="-64" y="21533"/>
                    <a:pt x="-64" y="20916"/>
                    <a:pt x="611" y="18602"/>
                  </a:cubicBezTo>
                  <a:cubicBezTo>
                    <a:pt x="1286" y="16287"/>
                    <a:pt x="2636" y="12276"/>
                    <a:pt x="4121" y="9242"/>
                  </a:cubicBezTo>
                  <a:cubicBezTo>
                    <a:pt x="5606" y="6207"/>
                    <a:pt x="7226" y="4150"/>
                    <a:pt x="8711" y="2762"/>
                  </a:cubicBezTo>
                  <a:cubicBezTo>
                    <a:pt x="10196" y="1373"/>
                    <a:pt x="11546" y="653"/>
                    <a:pt x="12896" y="293"/>
                  </a:cubicBezTo>
                  <a:cubicBezTo>
                    <a:pt x="14246" y="-67"/>
                    <a:pt x="15596" y="-67"/>
                    <a:pt x="16676" y="139"/>
                  </a:cubicBezTo>
                  <a:cubicBezTo>
                    <a:pt x="17756" y="344"/>
                    <a:pt x="18566" y="756"/>
                    <a:pt x="19511" y="1784"/>
                  </a:cubicBezTo>
                  <a:cubicBezTo>
                    <a:pt x="20456" y="2813"/>
                    <a:pt x="21536" y="4459"/>
                    <a:pt x="19646" y="6104"/>
                  </a:cubicBezTo>
                  <a:cubicBezTo>
                    <a:pt x="17756" y="7750"/>
                    <a:pt x="12896" y="9396"/>
                    <a:pt x="9521" y="10219"/>
                  </a:cubicBezTo>
                  <a:cubicBezTo>
                    <a:pt x="6146" y="11042"/>
                    <a:pt x="4256" y="11042"/>
                    <a:pt x="2366" y="1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930299" y="6720416"/>
              <a:ext cx="11572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5043" y="0"/>
                  </a:moveTo>
                  <a:cubicBezTo>
                    <a:pt x="17357" y="1473"/>
                    <a:pt x="19671" y="2945"/>
                    <a:pt x="20636" y="5236"/>
                  </a:cubicBezTo>
                  <a:cubicBezTo>
                    <a:pt x="21600" y="7527"/>
                    <a:pt x="21214" y="10636"/>
                    <a:pt x="17550" y="13500"/>
                  </a:cubicBezTo>
                  <a:cubicBezTo>
                    <a:pt x="13886" y="16364"/>
                    <a:pt x="6943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025549" y="6503463"/>
              <a:ext cx="79466" cy="18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35" fill="norm" stroke="1" extrusionOk="0">
                  <a:moveTo>
                    <a:pt x="0" y="2305"/>
                  </a:moveTo>
                  <a:cubicBezTo>
                    <a:pt x="568" y="7159"/>
                    <a:pt x="1137" y="12013"/>
                    <a:pt x="1421" y="15046"/>
                  </a:cubicBezTo>
                  <a:cubicBezTo>
                    <a:pt x="1705" y="18080"/>
                    <a:pt x="1705" y="19293"/>
                    <a:pt x="1421" y="19172"/>
                  </a:cubicBezTo>
                  <a:cubicBezTo>
                    <a:pt x="1137" y="19051"/>
                    <a:pt x="568" y="17595"/>
                    <a:pt x="1137" y="14925"/>
                  </a:cubicBezTo>
                  <a:cubicBezTo>
                    <a:pt x="1705" y="12255"/>
                    <a:pt x="3411" y="8372"/>
                    <a:pt x="5400" y="5460"/>
                  </a:cubicBezTo>
                  <a:cubicBezTo>
                    <a:pt x="7389" y="2547"/>
                    <a:pt x="9663" y="606"/>
                    <a:pt x="11653" y="120"/>
                  </a:cubicBezTo>
                  <a:cubicBezTo>
                    <a:pt x="13642" y="-365"/>
                    <a:pt x="15347" y="606"/>
                    <a:pt x="17337" y="3154"/>
                  </a:cubicBezTo>
                  <a:cubicBezTo>
                    <a:pt x="19326" y="5702"/>
                    <a:pt x="21600" y="9828"/>
                    <a:pt x="21316" y="13105"/>
                  </a:cubicBezTo>
                  <a:cubicBezTo>
                    <a:pt x="21032" y="16381"/>
                    <a:pt x="18189" y="18808"/>
                    <a:pt x="1534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171599" y="657436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314185" y="6479116"/>
              <a:ext cx="149515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1" fill="norm" stroke="1" extrusionOk="0">
                  <a:moveTo>
                    <a:pt x="18491" y="0"/>
                  </a:moveTo>
                  <a:cubicBezTo>
                    <a:pt x="14291" y="1200"/>
                    <a:pt x="10091" y="2400"/>
                    <a:pt x="7241" y="3150"/>
                  </a:cubicBezTo>
                  <a:cubicBezTo>
                    <a:pt x="4391" y="3900"/>
                    <a:pt x="2891" y="4200"/>
                    <a:pt x="1691" y="4950"/>
                  </a:cubicBezTo>
                  <a:cubicBezTo>
                    <a:pt x="491" y="5700"/>
                    <a:pt x="-409" y="6900"/>
                    <a:pt x="191" y="7650"/>
                  </a:cubicBezTo>
                  <a:cubicBezTo>
                    <a:pt x="791" y="8400"/>
                    <a:pt x="2891" y="8700"/>
                    <a:pt x="4841" y="8850"/>
                  </a:cubicBezTo>
                  <a:cubicBezTo>
                    <a:pt x="6791" y="9000"/>
                    <a:pt x="8591" y="9000"/>
                    <a:pt x="10241" y="9150"/>
                  </a:cubicBezTo>
                  <a:cubicBezTo>
                    <a:pt x="11891" y="9300"/>
                    <a:pt x="13391" y="9600"/>
                    <a:pt x="13991" y="10500"/>
                  </a:cubicBezTo>
                  <a:cubicBezTo>
                    <a:pt x="14591" y="11400"/>
                    <a:pt x="14291" y="12900"/>
                    <a:pt x="12641" y="14250"/>
                  </a:cubicBezTo>
                  <a:cubicBezTo>
                    <a:pt x="10991" y="15600"/>
                    <a:pt x="7991" y="16800"/>
                    <a:pt x="5891" y="18000"/>
                  </a:cubicBezTo>
                  <a:cubicBezTo>
                    <a:pt x="3791" y="19200"/>
                    <a:pt x="2591" y="20400"/>
                    <a:pt x="3041" y="21000"/>
                  </a:cubicBezTo>
                  <a:cubicBezTo>
                    <a:pt x="3491" y="21600"/>
                    <a:pt x="5591" y="21600"/>
                    <a:pt x="8891" y="21150"/>
                  </a:cubicBezTo>
                  <a:cubicBezTo>
                    <a:pt x="12191" y="20700"/>
                    <a:pt x="16691" y="19800"/>
                    <a:pt x="2119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514499" y="6491816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143"/>
                    <a:pt x="7920" y="10286"/>
                    <a:pt x="11520" y="13886"/>
                  </a:cubicBezTo>
                  <a:cubicBezTo>
                    <a:pt x="15120" y="17486"/>
                    <a:pt x="1836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520849" y="6466416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933" y="1463"/>
                  </a:cubicBezTo>
                  <a:cubicBezTo>
                    <a:pt x="14933" y="2925"/>
                    <a:pt x="12267" y="5850"/>
                    <a:pt x="9333" y="9450"/>
                  </a:cubicBezTo>
                  <a:cubicBezTo>
                    <a:pt x="6400" y="13050"/>
                    <a:pt x="3200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679599" y="6612466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711349" y="652991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250921" y="5564716"/>
              <a:ext cx="92564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813" y="16971"/>
                  </a:moveTo>
                  <a:cubicBezTo>
                    <a:pt x="420" y="16971"/>
                    <a:pt x="26" y="16971"/>
                    <a:pt x="2" y="16714"/>
                  </a:cubicBezTo>
                  <a:cubicBezTo>
                    <a:pt x="-23" y="16457"/>
                    <a:pt x="321" y="15943"/>
                    <a:pt x="1281" y="14914"/>
                  </a:cubicBezTo>
                  <a:cubicBezTo>
                    <a:pt x="2240" y="13886"/>
                    <a:pt x="3815" y="12343"/>
                    <a:pt x="5635" y="10286"/>
                  </a:cubicBezTo>
                  <a:cubicBezTo>
                    <a:pt x="7456" y="8229"/>
                    <a:pt x="9522" y="5657"/>
                    <a:pt x="11515" y="3857"/>
                  </a:cubicBezTo>
                  <a:cubicBezTo>
                    <a:pt x="13508" y="2057"/>
                    <a:pt x="15427" y="1029"/>
                    <a:pt x="16952" y="514"/>
                  </a:cubicBezTo>
                  <a:cubicBezTo>
                    <a:pt x="18477" y="0"/>
                    <a:pt x="19609" y="0"/>
                    <a:pt x="20347" y="0"/>
                  </a:cubicBezTo>
                  <a:cubicBezTo>
                    <a:pt x="21085" y="0"/>
                    <a:pt x="21429" y="0"/>
                    <a:pt x="21503" y="771"/>
                  </a:cubicBezTo>
                  <a:cubicBezTo>
                    <a:pt x="21577" y="1543"/>
                    <a:pt x="21380" y="3086"/>
                    <a:pt x="20445" y="4886"/>
                  </a:cubicBezTo>
                  <a:cubicBezTo>
                    <a:pt x="19510" y="6686"/>
                    <a:pt x="17838" y="8743"/>
                    <a:pt x="16140" y="10029"/>
                  </a:cubicBezTo>
                  <a:cubicBezTo>
                    <a:pt x="14443" y="11314"/>
                    <a:pt x="12721" y="11829"/>
                    <a:pt x="10802" y="12086"/>
                  </a:cubicBezTo>
                  <a:cubicBezTo>
                    <a:pt x="8883" y="12343"/>
                    <a:pt x="6767" y="12343"/>
                    <a:pt x="6103" y="12086"/>
                  </a:cubicBezTo>
                  <a:cubicBezTo>
                    <a:pt x="5439" y="11829"/>
                    <a:pt x="6226" y="11314"/>
                    <a:pt x="7480" y="10543"/>
                  </a:cubicBezTo>
                  <a:cubicBezTo>
                    <a:pt x="8735" y="9771"/>
                    <a:pt x="10457" y="8743"/>
                    <a:pt x="11638" y="8229"/>
                  </a:cubicBezTo>
                  <a:cubicBezTo>
                    <a:pt x="12819" y="7714"/>
                    <a:pt x="13459" y="7714"/>
                    <a:pt x="13901" y="7971"/>
                  </a:cubicBezTo>
                  <a:cubicBezTo>
                    <a:pt x="14344" y="8229"/>
                    <a:pt x="14590" y="8743"/>
                    <a:pt x="14590" y="9771"/>
                  </a:cubicBezTo>
                  <a:cubicBezTo>
                    <a:pt x="14590" y="10800"/>
                    <a:pt x="14344" y="12343"/>
                    <a:pt x="13483" y="13886"/>
                  </a:cubicBezTo>
                  <a:cubicBezTo>
                    <a:pt x="12622" y="15429"/>
                    <a:pt x="11146" y="16971"/>
                    <a:pt x="9842" y="18257"/>
                  </a:cubicBezTo>
                  <a:cubicBezTo>
                    <a:pt x="8538" y="19543"/>
                    <a:pt x="7407" y="20571"/>
                    <a:pt x="6693" y="21086"/>
                  </a:cubicBezTo>
                  <a:cubicBezTo>
                    <a:pt x="5980" y="21600"/>
                    <a:pt x="5685" y="21600"/>
                    <a:pt x="5685" y="21600"/>
                  </a:cubicBezTo>
                  <a:cubicBezTo>
                    <a:pt x="5685" y="21600"/>
                    <a:pt x="5980" y="21600"/>
                    <a:pt x="7038" y="20571"/>
                  </a:cubicBezTo>
                  <a:cubicBezTo>
                    <a:pt x="8095" y="19543"/>
                    <a:pt x="9916" y="17486"/>
                    <a:pt x="11859" y="16200"/>
                  </a:cubicBezTo>
                  <a:cubicBezTo>
                    <a:pt x="13803" y="14914"/>
                    <a:pt x="15869" y="14400"/>
                    <a:pt x="17444" y="14143"/>
                  </a:cubicBezTo>
                  <a:cubicBezTo>
                    <a:pt x="19018" y="13886"/>
                    <a:pt x="20101" y="13886"/>
                    <a:pt x="21183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155580" y="6666191"/>
              <a:ext cx="171770" cy="39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74" fill="norm" stroke="1" extrusionOk="0">
                  <a:moveTo>
                    <a:pt x="20332" y="2254"/>
                  </a:moveTo>
                  <a:cubicBezTo>
                    <a:pt x="20853" y="1450"/>
                    <a:pt x="21373" y="645"/>
                    <a:pt x="20983" y="243"/>
                  </a:cubicBezTo>
                  <a:cubicBezTo>
                    <a:pt x="20592" y="-159"/>
                    <a:pt x="19291" y="-159"/>
                    <a:pt x="16298" y="990"/>
                  </a:cubicBezTo>
                  <a:cubicBezTo>
                    <a:pt x="13306" y="2139"/>
                    <a:pt x="8621" y="4437"/>
                    <a:pt x="5368" y="7022"/>
                  </a:cubicBezTo>
                  <a:cubicBezTo>
                    <a:pt x="2115" y="9607"/>
                    <a:pt x="293" y="12479"/>
                    <a:pt x="33" y="14777"/>
                  </a:cubicBezTo>
                  <a:cubicBezTo>
                    <a:pt x="-227" y="17075"/>
                    <a:pt x="1074" y="18798"/>
                    <a:pt x="3156" y="19832"/>
                  </a:cubicBezTo>
                  <a:cubicBezTo>
                    <a:pt x="5238" y="20867"/>
                    <a:pt x="8101" y="21211"/>
                    <a:pt x="9792" y="21326"/>
                  </a:cubicBezTo>
                  <a:cubicBezTo>
                    <a:pt x="11484" y="21441"/>
                    <a:pt x="12004" y="21326"/>
                    <a:pt x="12525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278907" y="6706170"/>
              <a:ext cx="238893" cy="24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98" fill="norm" stroke="1" extrusionOk="0">
                  <a:moveTo>
                    <a:pt x="21384" y="134"/>
                  </a:moveTo>
                  <a:cubicBezTo>
                    <a:pt x="20437" y="-49"/>
                    <a:pt x="19489" y="-232"/>
                    <a:pt x="16837" y="958"/>
                  </a:cubicBezTo>
                  <a:cubicBezTo>
                    <a:pt x="14184" y="2148"/>
                    <a:pt x="9826" y="4710"/>
                    <a:pt x="7268" y="6266"/>
                  </a:cubicBezTo>
                  <a:cubicBezTo>
                    <a:pt x="4710" y="7822"/>
                    <a:pt x="3952" y="8371"/>
                    <a:pt x="4142" y="8829"/>
                  </a:cubicBezTo>
                  <a:cubicBezTo>
                    <a:pt x="4331" y="9287"/>
                    <a:pt x="5468" y="9653"/>
                    <a:pt x="6510" y="9836"/>
                  </a:cubicBezTo>
                  <a:cubicBezTo>
                    <a:pt x="7552" y="10019"/>
                    <a:pt x="8500" y="10019"/>
                    <a:pt x="9637" y="10202"/>
                  </a:cubicBezTo>
                  <a:cubicBezTo>
                    <a:pt x="10773" y="10385"/>
                    <a:pt x="12100" y="10751"/>
                    <a:pt x="12384" y="11300"/>
                  </a:cubicBezTo>
                  <a:cubicBezTo>
                    <a:pt x="12668" y="11849"/>
                    <a:pt x="11910" y="12582"/>
                    <a:pt x="9826" y="13680"/>
                  </a:cubicBezTo>
                  <a:cubicBezTo>
                    <a:pt x="7742" y="14778"/>
                    <a:pt x="4331" y="16243"/>
                    <a:pt x="2342" y="17524"/>
                  </a:cubicBezTo>
                  <a:cubicBezTo>
                    <a:pt x="352" y="18805"/>
                    <a:pt x="-216" y="19904"/>
                    <a:pt x="68" y="20544"/>
                  </a:cubicBezTo>
                  <a:cubicBezTo>
                    <a:pt x="352" y="21185"/>
                    <a:pt x="1489" y="21368"/>
                    <a:pt x="4616" y="21276"/>
                  </a:cubicBezTo>
                  <a:cubicBezTo>
                    <a:pt x="7742" y="21185"/>
                    <a:pt x="12858" y="20819"/>
                    <a:pt x="17973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574949" y="6714066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246"/>
                    <a:pt x="7488" y="8492"/>
                    <a:pt x="11088" y="12092"/>
                  </a:cubicBezTo>
                  <a:cubicBezTo>
                    <a:pt x="14688" y="15692"/>
                    <a:pt x="18144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598749" y="6714066"/>
              <a:ext cx="166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2080"/>
                    <a:pt x="13704" y="4160"/>
                    <a:pt x="10059" y="7360"/>
                  </a:cubicBezTo>
                  <a:cubicBezTo>
                    <a:pt x="6414" y="10560"/>
                    <a:pt x="2904" y="14880"/>
                    <a:pt x="1284" y="17440"/>
                  </a:cubicBezTo>
                  <a:cubicBezTo>
                    <a:pt x="-336" y="20000"/>
                    <a:pt x="-66" y="20800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9765449" y="6923616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797199" y="685376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860699" y="6675966"/>
              <a:ext cx="12655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8361" y="0"/>
                  </a:moveTo>
                  <a:cubicBezTo>
                    <a:pt x="11845" y="1516"/>
                    <a:pt x="15329" y="3032"/>
                    <a:pt x="17768" y="5621"/>
                  </a:cubicBezTo>
                  <a:cubicBezTo>
                    <a:pt x="20206" y="8211"/>
                    <a:pt x="21600" y="11874"/>
                    <a:pt x="20381" y="14653"/>
                  </a:cubicBezTo>
                  <a:cubicBezTo>
                    <a:pt x="19161" y="17432"/>
                    <a:pt x="15329" y="19326"/>
                    <a:pt x="11497" y="20337"/>
                  </a:cubicBezTo>
                  <a:cubicBezTo>
                    <a:pt x="7665" y="21347"/>
                    <a:pt x="3832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190899" y="695536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261390" y="6732033"/>
              <a:ext cx="205919" cy="56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81" fill="norm" stroke="1" extrusionOk="0">
                  <a:moveTo>
                    <a:pt x="7063" y="5081"/>
                  </a:moveTo>
                  <a:cubicBezTo>
                    <a:pt x="6631" y="7641"/>
                    <a:pt x="6199" y="10201"/>
                    <a:pt x="5227" y="12681"/>
                  </a:cubicBezTo>
                  <a:cubicBezTo>
                    <a:pt x="4255" y="15161"/>
                    <a:pt x="2743" y="17561"/>
                    <a:pt x="1771" y="19081"/>
                  </a:cubicBezTo>
                  <a:cubicBezTo>
                    <a:pt x="799" y="20601"/>
                    <a:pt x="367" y="21241"/>
                    <a:pt x="151" y="21361"/>
                  </a:cubicBezTo>
                  <a:cubicBezTo>
                    <a:pt x="-65" y="21481"/>
                    <a:pt x="-65" y="21081"/>
                    <a:pt x="259" y="19521"/>
                  </a:cubicBezTo>
                  <a:cubicBezTo>
                    <a:pt x="583" y="17961"/>
                    <a:pt x="1231" y="15241"/>
                    <a:pt x="2311" y="12401"/>
                  </a:cubicBezTo>
                  <a:cubicBezTo>
                    <a:pt x="3391" y="9561"/>
                    <a:pt x="4903" y="6601"/>
                    <a:pt x="5983" y="4681"/>
                  </a:cubicBezTo>
                  <a:cubicBezTo>
                    <a:pt x="7063" y="2761"/>
                    <a:pt x="7711" y="1881"/>
                    <a:pt x="8359" y="1281"/>
                  </a:cubicBezTo>
                  <a:cubicBezTo>
                    <a:pt x="9007" y="681"/>
                    <a:pt x="9655" y="361"/>
                    <a:pt x="10519" y="161"/>
                  </a:cubicBezTo>
                  <a:cubicBezTo>
                    <a:pt x="11383" y="-39"/>
                    <a:pt x="12463" y="-119"/>
                    <a:pt x="14191" y="321"/>
                  </a:cubicBezTo>
                  <a:cubicBezTo>
                    <a:pt x="15919" y="761"/>
                    <a:pt x="18295" y="1721"/>
                    <a:pt x="19699" y="2641"/>
                  </a:cubicBezTo>
                  <a:cubicBezTo>
                    <a:pt x="21103" y="3561"/>
                    <a:pt x="21535" y="4441"/>
                    <a:pt x="20239" y="5321"/>
                  </a:cubicBezTo>
                  <a:cubicBezTo>
                    <a:pt x="18943" y="6201"/>
                    <a:pt x="15919" y="7081"/>
                    <a:pt x="13111" y="7561"/>
                  </a:cubicBezTo>
                  <a:cubicBezTo>
                    <a:pt x="10303" y="8041"/>
                    <a:pt x="7711" y="8121"/>
                    <a:pt x="5119" y="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419499" y="6428316"/>
              <a:ext cx="179496" cy="21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0" fill="norm" stroke="1" extrusionOk="0">
                  <a:moveTo>
                    <a:pt x="14316" y="3208"/>
                  </a:moveTo>
                  <a:cubicBezTo>
                    <a:pt x="15321" y="2566"/>
                    <a:pt x="16326" y="1925"/>
                    <a:pt x="17707" y="1283"/>
                  </a:cubicBezTo>
                  <a:cubicBezTo>
                    <a:pt x="19088" y="642"/>
                    <a:pt x="20847" y="0"/>
                    <a:pt x="21223" y="0"/>
                  </a:cubicBezTo>
                  <a:cubicBezTo>
                    <a:pt x="21600" y="0"/>
                    <a:pt x="20595" y="642"/>
                    <a:pt x="17581" y="2032"/>
                  </a:cubicBezTo>
                  <a:cubicBezTo>
                    <a:pt x="14567" y="3422"/>
                    <a:pt x="9544" y="5560"/>
                    <a:pt x="6405" y="6950"/>
                  </a:cubicBezTo>
                  <a:cubicBezTo>
                    <a:pt x="3265" y="8341"/>
                    <a:pt x="2009" y="8982"/>
                    <a:pt x="2009" y="9517"/>
                  </a:cubicBezTo>
                  <a:cubicBezTo>
                    <a:pt x="2009" y="10051"/>
                    <a:pt x="3265" y="10479"/>
                    <a:pt x="4521" y="10693"/>
                  </a:cubicBezTo>
                  <a:cubicBezTo>
                    <a:pt x="5777" y="10907"/>
                    <a:pt x="7033" y="10907"/>
                    <a:pt x="8540" y="10907"/>
                  </a:cubicBezTo>
                  <a:cubicBezTo>
                    <a:pt x="10047" y="10907"/>
                    <a:pt x="11805" y="10907"/>
                    <a:pt x="12307" y="11335"/>
                  </a:cubicBezTo>
                  <a:cubicBezTo>
                    <a:pt x="12809" y="11762"/>
                    <a:pt x="12056" y="12618"/>
                    <a:pt x="10298" y="13687"/>
                  </a:cubicBezTo>
                  <a:cubicBezTo>
                    <a:pt x="8540" y="14756"/>
                    <a:pt x="5777" y="16040"/>
                    <a:pt x="3642" y="17323"/>
                  </a:cubicBezTo>
                  <a:cubicBezTo>
                    <a:pt x="1507" y="18606"/>
                    <a:pt x="0" y="19889"/>
                    <a:pt x="0" y="20638"/>
                  </a:cubicBezTo>
                  <a:cubicBezTo>
                    <a:pt x="0" y="21386"/>
                    <a:pt x="1507" y="21600"/>
                    <a:pt x="5274" y="21172"/>
                  </a:cubicBezTo>
                  <a:cubicBezTo>
                    <a:pt x="9042" y="20745"/>
                    <a:pt x="15070" y="19675"/>
                    <a:pt x="21098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635399" y="6428316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81"/>
                    <a:pt x="10800" y="8361"/>
                    <a:pt x="14400" y="11961"/>
                  </a:cubicBezTo>
                  <a:cubicBezTo>
                    <a:pt x="18000" y="15561"/>
                    <a:pt x="198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614688" y="6447366"/>
              <a:ext cx="17946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7025" y="2800"/>
                    <a:pt x="12755" y="5600"/>
                    <a:pt x="9114" y="8800"/>
                  </a:cubicBezTo>
                  <a:cubicBezTo>
                    <a:pt x="5472" y="12000"/>
                    <a:pt x="2458" y="15600"/>
                    <a:pt x="1076" y="17800"/>
                  </a:cubicBezTo>
                  <a:cubicBezTo>
                    <a:pt x="-305" y="20000"/>
                    <a:pt x="-54" y="20800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756049" y="6599766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781449" y="65426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965599" y="6561666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1143399" y="6453716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16"/>
                    <a:pt x="21600" y="7432"/>
                    <a:pt x="18000" y="11032"/>
                  </a:cubicBezTo>
                  <a:cubicBezTo>
                    <a:pt x="14400" y="14632"/>
                    <a:pt x="72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1302149" y="6991350"/>
              <a:ext cx="2095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0800"/>
                    <a:pt x="10036" y="0"/>
                    <a:pt x="13636" y="0"/>
                  </a:cubicBezTo>
                  <a:cubicBezTo>
                    <a:pt x="17236" y="0"/>
                    <a:pt x="194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206899" y="7126816"/>
              <a:ext cx="304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731832" y="6936316"/>
              <a:ext cx="220948" cy="23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27" fill="norm" stroke="1" extrusionOk="0">
                  <a:moveTo>
                    <a:pt x="11819" y="2842"/>
                  </a:moveTo>
                  <a:cubicBezTo>
                    <a:pt x="11004" y="2274"/>
                    <a:pt x="10189" y="1705"/>
                    <a:pt x="8558" y="2179"/>
                  </a:cubicBezTo>
                  <a:cubicBezTo>
                    <a:pt x="6928" y="2653"/>
                    <a:pt x="4483" y="4168"/>
                    <a:pt x="2751" y="6537"/>
                  </a:cubicBezTo>
                  <a:cubicBezTo>
                    <a:pt x="1019" y="8905"/>
                    <a:pt x="0" y="12126"/>
                    <a:pt x="0" y="14968"/>
                  </a:cubicBezTo>
                  <a:cubicBezTo>
                    <a:pt x="0" y="17811"/>
                    <a:pt x="1019" y="20274"/>
                    <a:pt x="3974" y="20937"/>
                  </a:cubicBezTo>
                  <a:cubicBezTo>
                    <a:pt x="6928" y="21600"/>
                    <a:pt x="11819" y="20463"/>
                    <a:pt x="15283" y="18568"/>
                  </a:cubicBezTo>
                  <a:cubicBezTo>
                    <a:pt x="18747" y="16674"/>
                    <a:pt x="20785" y="14021"/>
                    <a:pt x="21192" y="10989"/>
                  </a:cubicBezTo>
                  <a:cubicBezTo>
                    <a:pt x="21600" y="7958"/>
                    <a:pt x="20377" y="4547"/>
                    <a:pt x="18442" y="2653"/>
                  </a:cubicBezTo>
                  <a:cubicBezTo>
                    <a:pt x="16506" y="758"/>
                    <a:pt x="13857" y="379"/>
                    <a:pt x="11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14582" y="7520516"/>
              <a:ext cx="4480985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67" y="3910"/>
                  </a:moveTo>
                  <a:cubicBezTo>
                    <a:pt x="2316" y="3910"/>
                    <a:pt x="2265" y="3910"/>
                    <a:pt x="2219" y="4283"/>
                  </a:cubicBezTo>
                  <a:cubicBezTo>
                    <a:pt x="2173" y="4655"/>
                    <a:pt x="2132" y="5400"/>
                    <a:pt x="2148" y="5959"/>
                  </a:cubicBezTo>
                  <a:cubicBezTo>
                    <a:pt x="2163" y="6517"/>
                    <a:pt x="2234" y="6890"/>
                    <a:pt x="2464" y="7169"/>
                  </a:cubicBezTo>
                  <a:cubicBezTo>
                    <a:pt x="2694" y="7448"/>
                    <a:pt x="3081" y="7634"/>
                    <a:pt x="3489" y="7728"/>
                  </a:cubicBezTo>
                  <a:cubicBezTo>
                    <a:pt x="3898" y="7821"/>
                    <a:pt x="4326" y="7821"/>
                    <a:pt x="4709" y="7634"/>
                  </a:cubicBezTo>
                  <a:cubicBezTo>
                    <a:pt x="5091" y="7448"/>
                    <a:pt x="5428" y="7076"/>
                    <a:pt x="5806" y="6703"/>
                  </a:cubicBezTo>
                  <a:cubicBezTo>
                    <a:pt x="6183" y="6331"/>
                    <a:pt x="6601" y="5959"/>
                    <a:pt x="6959" y="5679"/>
                  </a:cubicBezTo>
                  <a:cubicBezTo>
                    <a:pt x="7316" y="5400"/>
                    <a:pt x="7612" y="5214"/>
                    <a:pt x="7918" y="5028"/>
                  </a:cubicBezTo>
                  <a:cubicBezTo>
                    <a:pt x="8224" y="4841"/>
                    <a:pt x="8540" y="4655"/>
                    <a:pt x="8867" y="4469"/>
                  </a:cubicBezTo>
                  <a:cubicBezTo>
                    <a:pt x="9193" y="4283"/>
                    <a:pt x="9530" y="4097"/>
                    <a:pt x="9856" y="3910"/>
                  </a:cubicBezTo>
                  <a:cubicBezTo>
                    <a:pt x="10183" y="3724"/>
                    <a:pt x="10499" y="3538"/>
                    <a:pt x="10826" y="3352"/>
                  </a:cubicBezTo>
                  <a:cubicBezTo>
                    <a:pt x="11152" y="3166"/>
                    <a:pt x="11489" y="2979"/>
                    <a:pt x="11841" y="2793"/>
                  </a:cubicBezTo>
                  <a:cubicBezTo>
                    <a:pt x="12193" y="2607"/>
                    <a:pt x="12560" y="2421"/>
                    <a:pt x="12902" y="2234"/>
                  </a:cubicBezTo>
                  <a:cubicBezTo>
                    <a:pt x="13244" y="2048"/>
                    <a:pt x="13560" y="1862"/>
                    <a:pt x="13886" y="1676"/>
                  </a:cubicBezTo>
                  <a:cubicBezTo>
                    <a:pt x="14213" y="1490"/>
                    <a:pt x="14550" y="1303"/>
                    <a:pt x="14891" y="1117"/>
                  </a:cubicBezTo>
                  <a:cubicBezTo>
                    <a:pt x="15233" y="931"/>
                    <a:pt x="15580" y="745"/>
                    <a:pt x="15907" y="559"/>
                  </a:cubicBezTo>
                  <a:cubicBezTo>
                    <a:pt x="16233" y="372"/>
                    <a:pt x="16539" y="186"/>
                    <a:pt x="16912" y="93"/>
                  </a:cubicBezTo>
                  <a:cubicBezTo>
                    <a:pt x="17284" y="0"/>
                    <a:pt x="17723" y="0"/>
                    <a:pt x="18136" y="0"/>
                  </a:cubicBezTo>
                  <a:cubicBezTo>
                    <a:pt x="18549" y="0"/>
                    <a:pt x="18937" y="0"/>
                    <a:pt x="19340" y="0"/>
                  </a:cubicBezTo>
                  <a:cubicBezTo>
                    <a:pt x="19743" y="0"/>
                    <a:pt x="20161" y="0"/>
                    <a:pt x="20524" y="0"/>
                  </a:cubicBezTo>
                  <a:cubicBezTo>
                    <a:pt x="20886" y="0"/>
                    <a:pt x="21192" y="0"/>
                    <a:pt x="21370" y="186"/>
                  </a:cubicBezTo>
                  <a:cubicBezTo>
                    <a:pt x="21549" y="372"/>
                    <a:pt x="21600" y="745"/>
                    <a:pt x="21600" y="1117"/>
                  </a:cubicBezTo>
                  <a:cubicBezTo>
                    <a:pt x="21600" y="1490"/>
                    <a:pt x="21549" y="1862"/>
                    <a:pt x="21376" y="2421"/>
                  </a:cubicBezTo>
                  <a:cubicBezTo>
                    <a:pt x="21202" y="2979"/>
                    <a:pt x="20906" y="3724"/>
                    <a:pt x="20544" y="4376"/>
                  </a:cubicBezTo>
                  <a:cubicBezTo>
                    <a:pt x="20182" y="5028"/>
                    <a:pt x="19753" y="5586"/>
                    <a:pt x="19376" y="5959"/>
                  </a:cubicBezTo>
                  <a:cubicBezTo>
                    <a:pt x="18998" y="6331"/>
                    <a:pt x="18672" y="6517"/>
                    <a:pt x="18320" y="6797"/>
                  </a:cubicBezTo>
                  <a:cubicBezTo>
                    <a:pt x="17968" y="7076"/>
                    <a:pt x="17590" y="7448"/>
                    <a:pt x="17192" y="7728"/>
                  </a:cubicBezTo>
                  <a:cubicBezTo>
                    <a:pt x="16794" y="8007"/>
                    <a:pt x="16376" y="8193"/>
                    <a:pt x="15947" y="8379"/>
                  </a:cubicBezTo>
                  <a:cubicBezTo>
                    <a:pt x="15519" y="8566"/>
                    <a:pt x="15080" y="8752"/>
                    <a:pt x="14708" y="8938"/>
                  </a:cubicBezTo>
                  <a:cubicBezTo>
                    <a:pt x="14335" y="9124"/>
                    <a:pt x="14029" y="9310"/>
                    <a:pt x="13718" y="9497"/>
                  </a:cubicBezTo>
                  <a:cubicBezTo>
                    <a:pt x="13407" y="9683"/>
                    <a:pt x="13091" y="9869"/>
                    <a:pt x="12774" y="10055"/>
                  </a:cubicBezTo>
                  <a:cubicBezTo>
                    <a:pt x="12458" y="10241"/>
                    <a:pt x="12142" y="10428"/>
                    <a:pt x="11820" y="10614"/>
                  </a:cubicBezTo>
                  <a:cubicBezTo>
                    <a:pt x="11499" y="10800"/>
                    <a:pt x="11172" y="10986"/>
                    <a:pt x="10846" y="11172"/>
                  </a:cubicBezTo>
                  <a:cubicBezTo>
                    <a:pt x="10519" y="11359"/>
                    <a:pt x="10193" y="11545"/>
                    <a:pt x="9795" y="11731"/>
                  </a:cubicBezTo>
                  <a:cubicBezTo>
                    <a:pt x="9397" y="11917"/>
                    <a:pt x="8928" y="12103"/>
                    <a:pt x="8540" y="12290"/>
                  </a:cubicBezTo>
                  <a:cubicBezTo>
                    <a:pt x="8152" y="12476"/>
                    <a:pt x="7846" y="12662"/>
                    <a:pt x="7469" y="12941"/>
                  </a:cubicBezTo>
                  <a:cubicBezTo>
                    <a:pt x="7091" y="13221"/>
                    <a:pt x="6642" y="13593"/>
                    <a:pt x="6203" y="13872"/>
                  </a:cubicBezTo>
                  <a:cubicBezTo>
                    <a:pt x="5765" y="14152"/>
                    <a:pt x="5336" y="14338"/>
                    <a:pt x="4928" y="14710"/>
                  </a:cubicBezTo>
                  <a:cubicBezTo>
                    <a:pt x="4520" y="15083"/>
                    <a:pt x="4132" y="15641"/>
                    <a:pt x="3760" y="16107"/>
                  </a:cubicBezTo>
                  <a:cubicBezTo>
                    <a:pt x="3387" y="16572"/>
                    <a:pt x="3030" y="16945"/>
                    <a:pt x="2648" y="17503"/>
                  </a:cubicBezTo>
                  <a:cubicBezTo>
                    <a:pt x="2265" y="18062"/>
                    <a:pt x="1857" y="18807"/>
                    <a:pt x="1459" y="19459"/>
                  </a:cubicBezTo>
                  <a:cubicBezTo>
                    <a:pt x="1061" y="20110"/>
                    <a:pt x="673" y="20669"/>
                    <a:pt x="449" y="20948"/>
                  </a:cubicBezTo>
                  <a:cubicBezTo>
                    <a:pt x="224" y="21228"/>
                    <a:pt x="163" y="21228"/>
                    <a:pt x="107" y="21228"/>
                  </a:cubicBezTo>
                  <a:cubicBezTo>
                    <a:pt x="51" y="21228"/>
                    <a:pt x="0" y="21228"/>
                    <a:pt x="0" y="21321"/>
                  </a:cubicBezTo>
                  <a:cubicBezTo>
                    <a:pt x="0" y="21414"/>
                    <a:pt x="51" y="21600"/>
                    <a:pt x="255" y="21600"/>
                  </a:cubicBezTo>
                  <a:cubicBezTo>
                    <a:pt x="459" y="21600"/>
                    <a:pt x="816" y="21414"/>
                    <a:pt x="1173" y="20948"/>
                  </a:cubicBezTo>
                  <a:cubicBezTo>
                    <a:pt x="1530" y="20483"/>
                    <a:pt x="1888" y="19738"/>
                    <a:pt x="2285" y="18993"/>
                  </a:cubicBezTo>
                  <a:cubicBezTo>
                    <a:pt x="2683" y="18248"/>
                    <a:pt x="3122" y="17503"/>
                    <a:pt x="3525" y="16852"/>
                  </a:cubicBezTo>
                  <a:cubicBezTo>
                    <a:pt x="3928" y="16200"/>
                    <a:pt x="4296" y="15641"/>
                    <a:pt x="4683" y="15083"/>
                  </a:cubicBezTo>
                  <a:cubicBezTo>
                    <a:pt x="5071" y="14524"/>
                    <a:pt x="5479" y="13966"/>
                    <a:pt x="5897" y="13314"/>
                  </a:cubicBezTo>
                  <a:cubicBezTo>
                    <a:pt x="6316" y="12662"/>
                    <a:pt x="6744" y="11917"/>
                    <a:pt x="7112" y="11359"/>
                  </a:cubicBezTo>
                  <a:cubicBezTo>
                    <a:pt x="7479" y="10800"/>
                    <a:pt x="7785" y="10428"/>
                    <a:pt x="8096" y="10055"/>
                  </a:cubicBezTo>
                  <a:cubicBezTo>
                    <a:pt x="8407" y="9683"/>
                    <a:pt x="8724" y="9310"/>
                    <a:pt x="9050" y="8938"/>
                  </a:cubicBezTo>
                  <a:cubicBezTo>
                    <a:pt x="9377" y="8566"/>
                    <a:pt x="9713" y="8193"/>
                    <a:pt x="10055" y="7821"/>
                  </a:cubicBezTo>
                  <a:cubicBezTo>
                    <a:pt x="10397" y="7448"/>
                    <a:pt x="10744" y="7076"/>
                    <a:pt x="11081" y="6703"/>
                  </a:cubicBezTo>
                  <a:cubicBezTo>
                    <a:pt x="11417" y="6331"/>
                    <a:pt x="11744" y="5959"/>
                    <a:pt x="12075" y="5586"/>
                  </a:cubicBezTo>
                  <a:cubicBezTo>
                    <a:pt x="12407" y="5214"/>
                    <a:pt x="12744" y="4841"/>
                    <a:pt x="13080" y="4562"/>
                  </a:cubicBezTo>
                  <a:cubicBezTo>
                    <a:pt x="13417" y="4283"/>
                    <a:pt x="13754" y="4097"/>
                    <a:pt x="14091" y="3910"/>
                  </a:cubicBezTo>
                  <a:cubicBezTo>
                    <a:pt x="14427" y="3724"/>
                    <a:pt x="14764" y="3538"/>
                    <a:pt x="15096" y="3352"/>
                  </a:cubicBezTo>
                  <a:cubicBezTo>
                    <a:pt x="15427" y="3166"/>
                    <a:pt x="15754" y="2979"/>
                    <a:pt x="16080" y="2886"/>
                  </a:cubicBezTo>
                  <a:cubicBezTo>
                    <a:pt x="16407" y="2793"/>
                    <a:pt x="16733" y="2793"/>
                    <a:pt x="17106" y="2793"/>
                  </a:cubicBezTo>
                  <a:cubicBezTo>
                    <a:pt x="17478" y="2793"/>
                    <a:pt x="17896" y="2793"/>
                    <a:pt x="18279" y="2793"/>
                  </a:cubicBezTo>
                  <a:cubicBezTo>
                    <a:pt x="18662" y="2793"/>
                    <a:pt x="19008" y="2793"/>
                    <a:pt x="19396" y="2793"/>
                  </a:cubicBezTo>
                  <a:cubicBezTo>
                    <a:pt x="19784" y="2793"/>
                    <a:pt x="20212" y="2793"/>
                    <a:pt x="20529" y="2793"/>
                  </a:cubicBezTo>
                  <a:cubicBezTo>
                    <a:pt x="20845" y="2793"/>
                    <a:pt x="21049" y="2793"/>
                    <a:pt x="21182" y="2700"/>
                  </a:cubicBezTo>
                  <a:cubicBezTo>
                    <a:pt x="21314" y="2607"/>
                    <a:pt x="21376" y="2421"/>
                    <a:pt x="21386" y="2793"/>
                  </a:cubicBezTo>
                  <a:cubicBezTo>
                    <a:pt x="21396" y="3166"/>
                    <a:pt x="21355" y="4097"/>
                    <a:pt x="21314" y="5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-1" y="1545761"/>
              <a:ext cx="7561058" cy="27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3" fill="norm" stroke="1" extrusionOk="0">
                  <a:moveTo>
                    <a:pt x="17100" y="793"/>
                  </a:moveTo>
                  <a:cubicBezTo>
                    <a:pt x="16943" y="726"/>
                    <a:pt x="16786" y="660"/>
                    <a:pt x="16611" y="593"/>
                  </a:cubicBezTo>
                  <a:cubicBezTo>
                    <a:pt x="16435" y="527"/>
                    <a:pt x="16242" y="460"/>
                    <a:pt x="16018" y="427"/>
                  </a:cubicBezTo>
                  <a:cubicBezTo>
                    <a:pt x="15794" y="394"/>
                    <a:pt x="15541" y="394"/>
                    <a:pt x="15314" y="419"/>
                  </a:cubicBezTo>
                  <a:cubicBezTo>
                    <a:pt x="15087" y="444"/>
                    <a:pt x="14888" y="493"/>
                    <a:pt x="14673" y="560"/>
                  </a:cubicBezTo>
                  <a:cubicBezTo>
                    <a:pt x="14458" y="626"/>
                    <a:pt x="14229" y="709"/>
                    <a:pt x="13987" y="793"/>
                  </a:cubicBezTo>
                  <a:cubicBezTo>
                    <a:pt x="13745" y="876"/>
                    <a:pt x="13491" y="959"/>
                    <a:pt x="13264" y="1033"/>
                  </a:cubicBezTo>
                  <a:cubicBezTo>
                    <a:pt x="13038" y="1108"/>
                    <a:pt x="12838" y="1175"/>
                    <a:pt x="12630" y="1233"/>
                  </a:cubicBezTo>
                  <a:cubicBezTo>
                    <a:pt x="12421" y="1291"/>
                    <a:pt x="12204" y="1341"/>
                    <a:pt x="11983" y="1391"/>
                  </a:cubicBezTo>
                  <a:cubicBezTo>
                    <a:pt x="11762" y="1441"/>
                    <a:pt x="11539" y="1490"/>
                    <a:pt x="11315" y="1540"/>
                  </a:cubicBezTo>
                  <a:cubicBezTo>
                    <a:pt x="11091" y="1590"/>
                    <a:pt x="10868" y="1640"/>
                    <a:pt x="10605" y="1698"/>
                  </a:cubicBezTo>
                  <a:cubicBezTo>
                    <a:pt x="10342" y="1756"/>
                    <a:pt x="10039" y="1823"/>
                    <a:pt x="9767" y="1889"/>
                  </a:cubicBezTo>
                  <a:cubicBezTo>
                    <a:pt x="9495" y="1956"/>
                    <a:pt x="9253" y="2022"/>
                    <a:pt x="9012" y="2089"/>
                  </a:cubicBezTo>
                  <a:cubicBezTo>
                    <a:pt x="8770" y="2155"/>
                    <a:pt x="8528" y="2221"/>
                    <a:pt x="8289" y="2280"/>
                  </a:cubicBezTo>
                  <a:cubicBezTo>
                    <a:pt x="8050" y="2338"/>
                    <a:pt x="7815" y="2388"/>
                    <a:pt x="7585" y="2429"/>
                  </a:cubicBezTo>
                  <a:cubicBezTo>
                    <a:pt x="7355" y="2471"/>
                    <a:pt x="7132" y="2504"/>
                    <a:pt x="6908" y="2537"/>
                  </a:cubicBezTo>
                  <a:cubicBezTo>
                    <a:pt x="6684" y="2570"/>
                    <a:pt x="6460" y="2604"/>
                    <a:pt x="6231" y="2637"/>
                  </a:cubicBezTo>
                  <a:cubicBezTo>
                    <a:pt x="6001" y="2670"/>
                    <a:pt x="5765" y="2703"/>
                    <a:pt x="5539" y="2737"/>
                  </a:cubicBezTo>
                  <a:cubicBezTo>
                    <a:pt x="5312" y="2770"/>
                    <a:pt x="5094" y="2803"/>
                    <a:pt x="4880" y="2836"/>
                  </a:cubicBezTo>
                  <a:cubicBezTo>
                    <a:pt x="4665" y="2869"/>
                    <a:pt x="4453" y="2903"/>
                    <a:pt x="4212" y="2961"/>
                  </a:cubicBezTo>
                  <a:cubicBezTo>
                    <a:pt x="3970" y="3019"/>
                    <a:pt x="3698" y="3102"/>
                    <a:pt x="3438" y="3202"/>
                  </a:cubicBezTo>
                  <a:cubicBezTo>
                    <a:pt x="3178" y="3301"/>
                    <a:pt x="2930" y="3418"/>
                    <a:pt x="2694" y="3559"/>
                  </a:cubicBezTo>
                  <a:cubicBezTo>
                    <a:pt x="2458" y="3700"/>
                    <a:pt x="2235" y="3866"/>
                    <a:pt x="1999" y="4049"/>
                  </a:cubicBezTo>
                  <a:cubicBezTo>
                    <a:pt x="1763" y="4232"/>
                    <a:pt x="1515" y="4431"/>
                    <a:pt x="1286" y="4606"/>
                  </a:cubicBezTo>
                  <a:cubicBezTo>
                    <a:pt x="1056" y="4780"/>
                    <a:pt x="844" y="4930"/>
                    <a:pt x="669" y="5079"/>
                  </a:cubicBezTo>
                  <a:cubicBezTo>
                    <a:pt x="494" y="5229"/>
                    <a:pt x="355" y="5378"/>
                    <a:pt x="255" y="5636"/>
                  </a:cubicBezTo>
                  <a:cubicBezTo>
                    <a:pt x="155" y="5893"/>
                    <a:pt x="95" y="6259"/>
                    <a:pt x="58" y="6716"/>
                  </a:cubicBezTo>
                  <a:cubicBezTo>
                    <a:pt x="22" y="7173"/>
                    <a:pt x="10" y="7721"/>
                    <a:pt x="4" y="8328"/>
                  </a:cubicBezTo>
                  <a:cubicBezTo>
                    <a:pt x="-2" y="8934"/>
                    <a:pt x="-2" y="9599"/>
                    <a:pt x="16" y="10272"/>
                  </a:cubicBezTo>
                  <a:cubicBezTo>
                    <a:pt x="34" y="10945"/>
                    <a:pt x="71" y="11626"/>
                    <a:pt x="110" y="12249"/>
                  </a:cubicBezTo>
                  <a:cubicBezTo>
                    <a:pt x="149" y="12872"/>
                    <a:pt x="191" y="13437"/>
                    <a:pt x="234" y="14010"/>
                  </a:cubicBezTo>
                  <a:cubicBezTo>
                    <a:pt x="276" y="14583"/>
                    <a:pt x="318" y="15165"/>
                    <a:pt x="364" y="15730"/>
                  </a:cubicBezTo>
                  <a:cubicBezTo>
                    <a:pt x="409" y="16295"/>
                    <a:pt x="457" y="16843"/>
                    <a:pt x="512" y="17383"/>
                  </a:cubicBezTo>
                  <a:cubicBezTo>
                    <a:pt x="566" y="17923"/>
                    <a:pt x="627" y="18455"/>
                    <a:pt x="696" y="18970"/>
                  </a:cubicBezTo>
                  <a:cubicBezTo>
                    <a:pt x="766" y="19485"/>
                    <a:pt x="844" y="19983"/>
                    <a:pt x="926" y="20390"/>
                  </a:cubicBezTo>
                  <a:cubicBezTo>
                    <a:pt x="1008" y="20797"/>
                    <a:pt x="1092" y="21113"/>
                    <a:pt x="1210" y="21304"/>
                  </a:cubicBezTo>
                  <a:cubicBezTo>
                    <a:pt x="1328" y="21495"/>
                    <a:pt x="1479" y="21562"/>
                    <a:pt x="1663" y="21578"/>
                  </a:cubicBezTo>
                  <a:cubicBezTo>
                    <a:pt x="1848" y="21595"/>
                    <a:pt x="2066" y="21562"/>
                    <a:pt x="2274" y="21512"/>
                  </a:cubicBezTo>
                  <a:cubicBezTo>
                    <a:pt x="2483" y="21462"/>
                    <a:pt x="2682" y="21396"/>
                    <a:pt x="2897" y="21329"/>
                  </a:cubicBezTo>
                  <a:cubicBezTo>
                    <a:pt x="3111" y="21263"/>
                    <a:pt x="3341" y="21196"/>
                    <a:pt x="3568" y="21130"/>
                  </a:cubicBezTo>
                  <a:cubicBezTo>
                    <a:pt x="3794" y="21063"/>
                    <a:pt x="4018" y="20997"/>
                    <a:pt x="4254" y="20939"/>
                  </a:cubicBezTo>
                  <a:cubicBezTo>
                    <a:pt x="4490" y="20881"/>
                    <a:pt x="4738" y="20831"/>
                    <a:pt x="4970" y="20781"/>
                  </a:cubicBezTo>
                  <a:cubicBezTo>
                    <a:pt x="5203" y="20731"/>
                    <a:pt x="5421" y="20681"/>
                    <a:pt x="5641" y="20640"/>
                  </a:cubicBezTo>
                  <a:cubicBezTo>
                    <a:pt x="5862" y="20598"/>
                    <a:pt x="6086" y="20565"/>
                    <a:pt x="6318" y="20532"/>
                  </a:cubicBezTo>
                  <a:cubicBezTo>
                    <a:pt x="6551" y="20498"/>
                    <a:pt x="6793" y="20465"/>
                    <a:pt x="7038" y="20449"/>
                  </a:cubicBezTo>
                  <a:cubicBezTo>
                    <a:pt x="7283" y="20432"/>
                    <a:pt x="7530" y="20432"/>
                    <a:pt x="7784" y="20432"/>
                  </a:cubicBezTo>
                  <a:cubicBezTo>
                    <a:pt x="8038" y="20432"/>
                    <a:pt x="8298" y="20432"/>
                    <a:pt x="8558" y="20432"/>
                  </a:cubicBezTo>
                  <a:cubicBezTo>
                    <a:pt x="8818" y="20432"/>
                    <a:pt x="9078" y="20432"/>
                    <a:pt x="9308" y="20440"/>
                  </a:cubicBezTo>
                  <a:cubicBezTo>
                    <a:pt x="9538" y="20449"/>
                    <a:pt x="9737" y="20465"/>
                    <a:pt x="9937" y="20482"/>
                  </a:cubicBezTo>
                  <a:cubicBezTo>
                    <a:pt x="10136" y="20498"/>
                    <a:pt x="10336" y="20515"/>
                    <a:pt x="10535" y="20532"/>
                  </a:cubicBezTo>
                  <a:cubicBezTo>
                    <a:pt x="10735" y="20548"/>
                    <a:pt x="10934" y="20565"/>
                    <a:pt x="11137" y="20590"/>
                  </a:cubicBezTo>
                  <a:cubicBezTo>
                    <a:pt x="11339" y="20615"/>
                    <a:pt x="11545" y="20648"/>
                    <a:pt x="11744" y="20681"/>
                  </a:cubicBezTo>
                  <a:cubicBezTo>
                    <a:pt x="11944" y="20714"/>
                    <a:pt x="12137" y="20748"/>
                    <a:pt x="12334" y="20781"/>
                  </a:cubicBezTo>
                  <a:cubicBezTo>
                    <a:pt x="12530" y="20814"/>
                    <a:pt x="12729" y="20847"/>
                    <a:pt x="12929" y="20872"/>
                  </a:cubicBezTo>
                  <a:cubicBezTo>
                    <a:pt x="13128" y="20897"/>
                    <a:pt x="13328" y="20914"/>
                    <a:pt x="13530" y="20922"/>
                  </a:cubicBezTo>
                  <a:cubicBezTo>
                    <a:pt x="13733" y="20930"/>
                    <a:pt x="13939" y="20930"/>
                    <a:pt x="14141" y="20939"/>
                  </a:cubicBezTo>
                  <a:cubicBezTo>
                    <a:pt x="14344" y="20947"/>
                    <a:pt x="14543" y="20964"/>
                    <a:pt x="14743" y="20972"/>
                  </a:cubicBezTo>
                  <a:cubicBezTo>
                    <a:pt x="14942" y="20980"/>
                    <a:pt x="15142" y="20980"/>
                    <a:pt x="15341" y="20964"/>
                  </a:cubicBezTo>
                  <a:cubicBezTo>
                    <a:pt x="15541" y="20947"/>
                    <a:pt x="15740" y="20914"/>
                    <a:pt x="15943" y="20881"/>
                  </a:cubicBezTo>
                  <a:cubicBezTo>
                    <a:pt x="16145" y="20847"/>
                    <a:pt x="16351" y="20814"/>
                    <a:pt x="16580" y="20764"/>
                  </a:cubicBezTo>
                  <a:cubicBezTo>
                    <a:pt x="16810" y="20714"/>
                    <a:pt x="17064" y="20648"/>
                    <a:pt x="17309" y="20573"/>
                  </a:cubicBezTo>
                  <a:cubicBezTo>
                    <a:pt x="17554" y="20498"/>
                    <a:pt x="17789" y="20415"/>
                    <a:pt x="18019" y="20332"/>
                  </a:cubicBezTo>
                  <a:cubicBezTo>
                    <a:pt x="18249" y="20249"/>
                    <a:pt x="18473" y="20166"/>
                    <a:pt x="18711" y="20075"/>
                  </a:cubicBezTo>
                  <a:cubicBezTo>
                    <a:pt x="18950" y="19983"/>
                    <a:pt x="19204" y="19884"/>
                    <a:pt x="19464" y="19784"/>
                  </a:cubicBezTo>
                  <a:cubicBezTo>
                    <a:pt x="19724" y="19684"/>
                    <a:pt x="19990" y="19585"/>
                    <a:pt x="20217" y="19493"/>
                  </a:cubicBezTo>
                  <a:cubicBezTo>
                    <a:pt x="20443" y="19402"/>
                    <a:pt x="20631" y="19319"/>
                    <a:pt x="20770" y="19252"/>
                  </a:cubicBezTo>
                  <a:cubicBezTo>
                    <a:pt x="20909" y="19186"/>
                    <a:pt x="21000" y="19136"/>
                    <a:pt x="21060" y="19094"/>
                  </a:cubicBezTo>
                  <a:cubicBezTo>
                    <a:pt x="21120" y="19053"/>
                    <a:pt x="21151" y="19020"/>
                    <a:pt x="21163" y="18961"/>
                  </a:cubicBezTo>
                  <a:cubicBezTo>
                    <a:pt x="21175" y="18903"/>
                    <a:pt x="21169" y="18820"/>
                    <a:pt x="21154" y="18471"/>
                  </a:cubicBezTo>
                  <a:cubicBezTo>
                    <a:pt x="21139" y="18122"/>
                    <a:pt x="21114" y="17508"/>
                    <a:pt x="21102" y="16851"/>
                  </a:cubicBezTo>
                  <a:cubicBezTo>
                    <a:pt x="21090" y="16195"/>
                    <a:pt x="21090" y="15497"/>
                    <a:pt x="21093" y="14849"/>
                  </a:cubicBezTo>
                  <a:cubicBezTo>
                    <a:pt x="21096" y="14201"/>
                    <a:pt x="21102" y="13603"/>
                    <a:pt x="21114" y="12972"/>
                  </a:cubicBezTo>
                  <a:cubicBezTo>
                    <a:pt x="21126" y="12340"/>
                    <a:pt x="21145" y="11676"/>
                    <a:pt x="21169" y="10978"/>
                  </a:cubicBezTo>
                  <a:cubicBezTo>
                    <a:pt x="21193" y="10280"/>
                    <a:pt x="21223" y="9549"/>
                    <a:pt x="21256" y="8893"/>
                  </a:cubicBezTo>
                  <a:cubicBezTo>
                    <a:pt x="21290" y="8236"/>
                    <a:pt x="21326" y="7655"/>
                    <a:pt x="21362" y="7032"/>
                  </a:cubicBezTo>
                  <a:cubicBezTo>
                    <a:pt x="21399" y="6409"/>
                    <a:pt x="21435" y="5744"/>
                    <a:pt x="21468" y="5096"/>
                  </a:cubicBezTo>
                  <a:cubicBezTo>
                    <a:pt x="21501" y="4448"/>
                    <a:pt x="21532" y="3817"/>
                    <a:pt x="21556" y="3260"/>
                  </a:cubicBezTo>
                  <a:cubicBezTo>
                    <a:pt x="21580" y="2703"/>
                    <a:pt x="21598" y="2221"/>
                    <a:pt x="21595" y="1765"/>
                  </a:cubicBezTo>
                  <a:cubicBezTo>
                    <a:pt x="21592" y="1308"/>
                    <a:pt x="21568" y="876"/>
                    <a:pt x="21483" y="585"/>
                  </a:cubicBezTo>
                  <a:cubicBezTo>
                    <a:pt x="21399" y="294"/>
                    <a:pt x="21253" y="145"/>
                    <a:pt x="21054" y="70"/>
                  </a:cubicBezTo>
                  <a:cubicBezTo>
                    <a:pt x="20854" y="-5"/>
                    <a:pt x="20601" y="-5"/>
                    <a:pt x="20365" y="3"/>
                  </a:cubicBezTo>
                  <a:cubicBezTo>
                    <a:pt x="20129" y="12"/>
                    <a:pt x="19911" y="28"/>
                    <a:pt x="19673" y="45"/>
                  </a:cubicBezTo>
                  <a:cubicBezTo>
                    <a:pt x="19434" y="61"/>
                    <a:pt x="19174" y="78"/>
                    <a:pt x="18950" y="95"/>
                  </a:cubicBezTo>
                  <a:cubicBezTo>
                    <a:pt x="18726" y="111"/>
                    <a:pt x="18539" y="128"/>
                    <a:pt x="18327" y="153"/>
                  </a:cubicBezTo>
                  <a:cubicBezTo>
                    <a:pt x="18116" y="178"/>
                    <a:pt x="17880" y="211"/>
                    <a:pt x="17629" y="269"/>
                  </a:cubicBezTo>
                  <a:cubicBezTo>
                    <a:pt x="17378" y="327"/>
                    <a:pt x="17112" y="410"/>
                    <a:pt x="16819" y="510"/>
                  </a:cubicBezTo>
                  <a:cubicBezTo>
                    <a:pt x="16526" y="610"/>
                    <a:pt x="16206" y="726"/>
                    <a:pt x="15943" y="851"/>
                  </a:cubicBezTo>
                  <a:cubicBezTo>
                    <a:pt x="15680" y="975"/>
                    <a:pt x="15474" y="1108"/>
                    <a:pt x="15250" y="1258"/>
                  </a:cubicBezTo>
                  <a:cubicBezTo>
                    <a:pt x="15027" y="1407"/>
                    <a:pt x="14785" y="1573"/>
                    <a:pt x="14543" y="1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2" name="Drawing"/>
          <p:cNvGrpSpPr/>
          <p:nvPr/>
        </p:nvGrpSpPr>
        <p:grpSpPr>
          <a:xfrm>
            <a:off x="977899" y="1127854"/>
            <a:ext cx="11935709" cy="7055850"/>
            <a:chOff x="0" y="0"/>
            <a:chExt cx="11935707" cy="7055849"/>
          </a:xfrm>
        </p:grpSpPr>
        <p:sp>
          <p:nvSpPr>
            <p:cNvPr id="873" name="Line"/>
            <p:cNvSpPr/>
            <p:nvPr/>
          </p:nvSpPr>
          <p:spPr>
            <a:xfrm>
              <a:off x="711199" y="953834"/>
              <a:ext cx="191207" cy="78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7" fill="norm" stroke="1" extrusionOk="0">
                  <a:moveTo>
                    <a:pt x="0" y="4523"/>
                  </a:moveTo>
                  <a:cubicBezTo>
                    <a:pt x="1174" y="5905"/>
                    <a:pt x="2348" y="7287"/>
                    <a:pt x="3170" y="8929"/>
                  </a:cubicBezTo>
                  <a:cubicBezTo>
                    <a:pt x="3991" y="10571"/>
                    <a:pt x="4461" y="12471"/>
                    <a:pt x="4813" y="14343"/>
                  </a:cubicBezTo>
                  <a:cubicBezTo>
                    <a:pt x="5165" y="16215"/>
                    <a:pt x="5400" y="18059"/>
                    <a:pt x="5635" y="19124"/>
                  </a:cubicBezTo>
                  <a:cubicBezTo>
                    <a:pt x="5870" y="20190"/>
                    <a:pt x="6104" y="20478"/>
                    <a:pt x="6222" y="20795"/>
                  </a:cubicBezTo>
                  <a:cubicBezTo>
                    <a:pt x="6339" y="21111"/>
                    <a:pt x="6339" y="21457"/>
                    <a:pt x="6222" y="21457"/>
                  </a:cubicBezTo>
                  <a:cubicBezTo>
                    <a:pt x="6104" y="21457"/>
                    <a:pt x="5870" y="21111"/>
                    <a:pt x="5165" y="19844"/>
                  </a:cubicBezTo>
                  <a:cubicBezTo>
                    <a:pt x="4461" y="18577"/>
                    <a:pt x="3287" y="16388"/>
                    <a:pt x="2348" y="14228"/>
                  </a:cubicBezTo>
                  <a:cubicBezTo>
                    <a:pt x="1409" y="12068"/>
                    <a:pt x="704" y="9937"/>
                    <a:pt x="587" y="7863"/>
                  </a:cubicBezTo>
                  <a:cubicBezTo>
                    <a:pt x="470" y="5790"/>
                    <a:pt x="939" y="3774"/>
                    <a:pt x="2230" y="2420"/>
                  </a:cubicBezTo>
                  <a:cubicBezTo>
                    <a:pt x="3522" y="1067"/>
                    <a:pt x="5635" y="375"/>
                    <a:pt x="8100" y="116"/>
                  </a:cubicBezTo>
                  <a:cubicBezTo>
                    <a:pt x="10565" y="-143"/>
                    <a:pt x="13383" y="30"/>
                    <a:pt x="15730" y="635"/>
                  </a:cubicBezTo>
                  <a:cubicBezTo>
                    <a:pt x="18078" y="1239"/>
                    <a:pt x="19957" y="2276"/>
                    <a:pt x="20778" y="3342"/>
                  </a:cubicBezTo>
                  <a:cubicBezTo>
                    <a:pt x="21600" y="4407"/>
                    <a:pt x="21365" y="5502"/>
                    <a:pt x="19017" y="6423"/>
                  </a:cubicBezTo>
                  <a:cubicBezTo>
                    <a:pt x="16670" y="7345"/>
                    <a:pt x="12209" y="8094"/>
                    <a:pt x="8687" y="8468"/>
                  </a:cubicBezTo>
                  <a:cubicBezTo>
                    <a:pt x="5165" y="8843"/>
                    <a:pt x="2583" y="8843"/>
                    <a:pt x="0" y="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67565" y="620123"/>
              <a:ext cx="197747" cy="30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79" fill="norm" stroke="1" extrusionOk="0">
                  <a:moveTo>
                    <a:pt x="18845" y="1643"/>
                  </a:moveTo>
                  <a:cubicBezTo>
                    <a:pt x="19982" y="909"/>
                    <a:pt x="21119" y="174"/>
                    <a:pt x="21232" y="27"/>
                  </a:cubicBezTo>
                  <a:cubicBezTo>
                    <a:pt x="21346" y="-120"/>
                    <a:pt x="20437" y="321"/>
                    <a:pt x="17594" y="1643"/>
                  </a:cubicBezTo>
                  <a:cubicBezTo>
                    <a:pt x="14752" y="2966"/>
                    <a:pt x="9978" y="5170"/>
                    <a:pt x="7135" y="6566"/>
                  </a:cubicBezTo>
                  <a:cubicBezTo>
                    <a:pt x="4293" y="7962"/>
                    <a:pt x="3384" y="8549"/>
                    <a:pt x="3270" y="9137"/>
                  </a:cubicBezTo>
                  <a:cubicBezTo>
                    <a:pt x="3157" y="9725"/>
                    <a:pt x="3839" y="10313"/>
                    <a:pt x="5089" y="10607"/>
                  </a:cubicBezTo>
                  <a:cubicBezTo>
                    <a:pt x="6340" y="10900"/>
                    <a:pt x="8159" y="10900"/>
                    <a:pt x="9637" y="10900"/>
                  </a:cubicBezTo>
                  <a:cubicBezTo>
                    <a:pt x="11114" y="10900"/>
                    <a:pt x="12251" y="10900"/>
                    <a:pt x="12706" y="11268"/>
                  </a:cubicBezTo>
                  <a:cubicBezTo>
                    <a:pt x="13161" y="11635"/>
                    <a:pt x="12933" y="12370"/>
                    <a:pt x="11910" y="13251"/>
                  </a:cubicBezTo>
                  <a:cubicBezTo>
                    <a:pt x="10887" y="14133"/>
                    <a:pt x="9068" y="15162"/>
                    <a:pt x="7135" y="16264"/>
                  </a:cubicBezTo>
                  <a:cubicBezTo>
                    <a:pt x="5203" y="17366"/>
                    <a:pt x="3157" y="18541"/>
                    <a:pt x="1792" y="19423"/>
                  </a:cubicBezTo>
                  <a:cubicBezTo>
                    <a:pt x="428" y="20304"/>
                    <a:pt x="-254" y="20892"/>
                    <a:pt x="87" y="21186"/>
                  </a:cubicBezTo>
                  <a:cubicBezTo>
                    <a:pt x="428" y="21480"/>
                    <a:pt x="1792" y="21480"/>
                    <a:pt x="5430" y="20892"/>
                  </a:cubicBezTo>
                  <a:cubicBezTo>
                    <a:pt x="9068" y="20304"/>
                    <a:pt x="14980" y="19129"/>
                    <a:pt x="20891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212849" y="648922"/>
              <a:ext cx="209551" cy="1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849"/>
                  </a:moveTo>
                  <a:cubicBezTo>
                    <a:pt x="1091" y="375"/>
                    <a:pt x="2182" y="-100"/>
                    <a:pt x="3164" y="19"/>
                  </a:cubicBezTo>
                  <a:cubicBezTo>
                    <a:pt x="4145" y="137"/>
                    <a:pt x="5018" y="849"/>
                    <a:pt x="7418" y="3935"/>
                  </a:cubicBezTo>
                  <a:cubicBezTo>
                    <a:pt x="9818" y="7021"/>
                    <a:pt x="13745" y="12480"/>
                    <a:pt x="16364" y="15803"/>
                  </a:cubicBezTo>
                  <a:cubicBezTo>
                    <a:pt x="18982" y="19126"/>
                    <a:pt x="20291" y="20313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284524" y="624745"/>
              <a:ext cx="13787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7454" y="2340"/>
                    <a:pt x="13907" y="4680"/>
                    <a:pt x="10200" y="7650"/>
                  </a:cubicBezTo>
                  <a:cubicBezTo>
                    <a:pt x="6493" y="10620"/>
                    <a:pt x="2624" y="14220"/>
                    <a:pt x="1012" y="16650"/>
                  </a:cubicBezTo>
                  <a:cubicBezTo>
                    <a:pt x="-600" y="19080"/>
                    <a:pt x="45" y="20340"/>
                    <a:pt x="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460499" y="80254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504949" y="70094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895233" y="855462"/>
              <a:ext cx="149467" cy="4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34" fill="norm" stroke="1" extrusionOk="0">
                  <a:moveTo>
                    <a:pt x="18484" y="2412"/>
                  </a:moveTo>
                  <a:cubicBezTo>
                    <a:pt x="18484" y="1887"/>
                    <a:pt x="18484" y="1363"/>
                    <a:pt x="18034" y="891"/>
                  </a:cubicBezTo>
                  <a:cubicBezTo>
                    <a:pt x="17584" y="419"/>
                    <a:pt x="16684" y="0"/>
                    <a:pt x="14884" y="0"/>
                  </a:cubicBezTo>
                  <a:cubicBezTo>
                    <a:pt x="13084" y="0"/>
                    <a:pt x="10384" y="419"/>
                    <a:pt x="7684" y="1992"/>
                  </a:cubicBezTo>
                  <a:cubicBezTo>
                    <a:pt x="4984" y="3565"/>
                    <a:pt x="2284" y="6291"/>
                    <a:pt x="934" y="9017"/>
                  </a:cubicBezTo>
                  <a:cubicBezTo>
                    <a:pt x="-416" y="11744"/>
                    <a:pt x="-416" y="14470"/>
                    <a:pt x="1684" y="16619"/>
                  </a:cubicBezTo>
                  <a:cubicBezTo>
                    <a:pt x="3784" y="18769"/>
                    <a:pt x="7984" y="20342"/>
                    <a:pt x="11584" y="20971"/>
                  </a:cubicBezTo>
                  <a:cubicBezTo>
                    <a:pt x="15184" y="21600"/>
                    <a:pt x="18184" y="21285"/>
                    <a:pt x="21184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139950" y="966562"/>
              <a:ext cx="165100" cy="28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6185"/>
                  </a:moveTo>
                  <a:cubicBezTo>
                    <a:pt x="554" y="9785"/>
                    <a:pt x="1108" y="13385"/>
                    <a:pt x="1523" y="16046"/>
                  </a:cubicBezTo>
                  <a:cubicBezTo>
                    <a:pt x="1938" y="18707"/>
                    <a:pt x="2215" y="20428"/>
                    <a:pt x="2215" y="20820"/>
                  </a:cubicBezTo>
                  <a:cubicBezTo>
                    <a:pt x="2215" y="21211"/>
                    <a:pt x="1938" y="20272"/>
                    <a:pt x="1800" y="17376"/>
                  </a:cubicBezTo>
                  <a:cubicBezTo>
                    <a:pt x="1662" y="14481"/>
                    <a:pt x="1662" y="9628"/>
                    <a:pt x="2908" y="6263"/>
                  </a:cubicBezTo>
                  <a:cubicBezTo>
                    <a:pt x="4154" y="2898"/>
                    <a:pt x="6646" y="1020"/>
                    <a:pt x="9277" y="315"/>
                  </a:cubicBezTo>
                  <a:cubicBezTo>
                    <a:pt x="11908" y="-389"/>
                    <a:pt x="14677" y="81"/>
                    <a:pt x="16754" y="1802"/>
                  </a:cubicBezTo>
                  <a:cubicBezTo>
                    <a:pt x="18831" y="3524"/>
                    <a:pt x="20215" y="6498"/>
                    <a:pt x="20908" y="9472"/>
                  </a:cubicBezTo>
                  <a:cubicBezTo>
                    <a:pt x="21600" y="12446"/>
                    <a:pt x="21600" y="15420"/>
                    <a:pt x="21600" y="1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463800" y="1107345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852516" y="900882"/>
              <a:ext cx="233585" cy="31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15" fill="norm" stroke="1" extrusionOk="0">
                  <a:moveTo>
                    <a:pt x="15497" y="1529"/>
                  </a:moveTo>
                  <a:cubicBezTo>
                    <a:pt x="16269" y="804"/>
                    <a:pt x="17040" y="79"/>
                    <a:pt x="16944" y="6"/>
                  </a:cubicBezTo>
                  <a:cubicBezTo>
                    <a:pt x="16847" y="-66"/>
                    <a:pt x="15883" y="514"/>
                    <a:pt x="13762" y="1601"/>
                  </a:cubicBezTo>
                  <a:cubicBezTo>
                    <a:pt x="11640" y="2688"/>
                    <a:pt x="8362" y="4283"/>
                    <a:pt x="6337" y="5443"/>
                  </a:cubicBezTo>
                  <a:cubicBezTo>
                    <a:pt x="4312" y="6602"/>
                    <a:pt x="3540" y="7327"/>
                    <a:pt x="3058" y="8052"/>
                  </a:cubicBezTo>
                  <a:cubicBezTo>
                    <a:pt x="2576" y="8777"/>
                    <a:pt x="2383" y="9502"/>
                    <a:pt x="2769" y="10009"/>
                  </a:cubicBezTo>
                  <a:cubicBezTo>
                    <a:pt x="3154" y="10517"/>
                    <a:pt x="4119" y="10806"/>
                    <a:pt x="5372" y="10951"/>
                  </a:cubicBezTo>
                  <a:cubicBezTo>
                    <a:pt x="6626" y="11096"/>
                    <a:pt x="8169" y="11096"/>
                    <a:pt x="9422" y="11169"/>
                  </a:cubicBezTo>
                  <a:cubicBezTo>
                    <a:pt x="10676" y="11241"/>
                    <a:pt x="11640" y="11386"/>
                    <a:pt x="11833" y="11821"/>
                  </a:cubicBezTo>
                  <a:cubicBezTo>
                    <a:pt x="12026" y="12256"/>
                    <a:pt x="11447" y="12981"/>
                    <a:pt x="9808" y="14068"/>
                  </a:cubicBezTo>
                  <a:cubicBezTo>
                    <a:pt x="8169" y="15155"/>
                    <a:pt x="5469" y="16605"/>
                    <a:pt x="3733" y="17547"/>
                  </a:cubicBezTo>
                  <a:cubicBezTo>
                    <a:pt x="1997" y="18490"/>
                    <a:pt x="1226" y="18925"/>
                    <a:pt x="647" y="19504"/>
                  </a:cubicBezTo>
                  <a:cubicBezTo>
                    <a:pt x="69" y="20084"/>
                    <a:pt x="-317" y="20809"/>
                    <a:pt x="358" y="21172"/>
                  </a:cubicBezTo>
                  <a:cubicBezTo>
                    <a:pt x="1033" y="21534"/>
                    <a:pt x="2769" y="21534"/>
                    <a:pt x="6433" y="20882"/>
                  </a:cubicBezTo>
                  <a:cubicBezTo>
                    <a:pt x="10097" y="20229"/>
                    <a:pt x="15690" y="18925"/>
                    <a:pt x="21283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124200" y="948595"/>
              <a:ext cx="2222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3491"/>
                    <a:pt x="7817" y="6982"/>
                    <a:pt x="11211" y="10036"/>
                  </a:cubicBezTo>
                  <a:cubicBezTo>
                    <a:pt x="14606" y="13091"/>
                    <a:pt x="17486" y="15709"/>
                    <a:pt x="19131" y="17564"/>
                  </a:cubicBezTo>
                  <a:cubicBezTo>
                    <a:pt x="20777" y="19418"/>
                    <a:pt x="21189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200400" y="910495"/>
              <a:ext cx="158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467"/>
                    <a:pt x="15264" y="2933"/>
                    <a:pt x="11808" y="5600"/>
                  </a:cubicBezTo>
                  <a:cubicBezTo>
                    <a:pt x="8352" y="8267"/>
                    <a:pt x="4608" y="12133"/>
                    <a:pt x="2592" y="15000"/>
                  </a:cubicBezTo>
                  <a:cubicBezTo>
                    <a:pt x="576" y="17867"/>
                    <a:pt x="288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397250" y="1183545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429000" y="1005745"/>
              <a:ext cx="3810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6000" y="17280"/>
                    <a:pt x="12000" y="21600"/>
                    <a:pt x="15600" y="19440"/>
                  </a:cubicBezTo>
                  <a:cubicBezTo>
                    <a:pt x="19200" y="17280"/>
                    <a:pt x="204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511550" y="853345"/>
              <a:ext cx="15192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0" y="0"/>
                  </a:moveTo>
                  <a:cubicBezTo>
                    <a:pt x="2919" y="800"/>
                    <a:pt x="5838" y="1600"/>
                    <a:pt x="9486" y="3486"/>
                  </a:cubicBezTo>
                  <a:cubicBezTo>
                    <a:pt x="13135" y="5371"/>
                    <a:pt x="17514" y="8343"/>
                    <a:pt x="19557" y="11143"/>
                  </a:cubicBezTo>
                  <a:cubicBezTo>
                    <a:pt x="21600" y="13943"/>
                    <a:pt x="21308" y="16571"/>
                    <a:pt x="19265" y="18286"/>
                  </a:cubicBezTo>
                  <a:cubicBezTo>
                    <a:pt x="17222" y="20000"/>
                    <a:pt x="13427" y="20800"/>
                    <a:pt x="9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003962" y="894534"/>
              <a:ext cx="123539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48" fill="norm" stroke="1" extrusionOk="0">
                  <a:moveTo>
                    <a:pt x="21011" y="2888"/>
                  </a:moveTo>
                  <a:cubicBezTo>
                    <a:pt x="20651" y="2323"/>
                    <a:pt x="20291" y="1757"/>
                    <a:pt x="18491" y="1192"/>
                  </a:cubicBezTo>
                  <a:cubicBezTo>
                    <a:pt x="16691" y="627"/>
                    <a:pt x="13451" y="61"/>
                    <a:pt x="11291" y="5"/>
                  </a:cubicBezTo>
                  <a:cubicBezTo>
                    <a:pt x="9131" y="-52"/>
                    <a:pt x="8051" y="400"/>
                    <a:pt x="6071" y="1984"/>
                  </a:cubicBezTo>
                  <a:cubicBezTo>
                    <a:pt x="4091" y="3567"/>
                    <a:pt x="1211" y="6281"/>
                    <a:pt x="311" y="9278"/>
                  </a:cubicBezTo>
                  <a:cubicBezTo>
                    <a:pt x="-589" y="12275"/>
                    <a:pt x="491" y="15554"/>
                    <a:pt x="3191" y="17646"/>
                  </a:cubicBezTo>
                  <a:cubicBezTo>
                    <a:pt x="5891" y="19739"/>
                    <a:pt x="10211" y="20643"/>
                    <a:pt x="14531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241800" y="1005745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71"/>
                    <a:pt x="0" y="9943"/>
                    <a:pt x="1800" y="13457"/>
                  </a:cubicBezTo>
                  <a:cubicBezTo>
                    <a:pt x="3600" y="16971"/>
                    <a:pt x="7200" y="19029"/>
                    <a:pt x="10800" y="20143"/>
                  </a:cubicBezTo>
                  <a:cubicBezTo>
                    <a:pt x="14400" y="21257"/>
                    <a:pt x="18000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337049" y="1126395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300"/>
                    <a:pt x="6455" y="9000"/>
                    <a:pt x="10055" y="5400"/>
                  </a:cubicBezTo>
                  <a:cubicBezTo>
                    <a:pt x="13655" y="1800"/>
                    <a:pt x="1762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648926" y="910499"/>
              <a:ext cx="135853" cy="54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42" fill="norm" stroke="1" extrusionOk="0">
                  <a:moveTo>
                    <a:pt x="6864" y="8006"/>
                  </a:moveTo>
                  <a:cubicBezTo>
                    <a:pt x="5535" y="10924"/>
                    <a:pt x="4206" y="13843"/>
                    <a:pt x="3541" y="15928"/>
                  </a:cubicBezTo>
                  <a:cubicBezTo>
                    <a:pt x="2877" y="18013"/>
                    <a:pt x="2877" y="19264"/>
                    <a:pt x="2711" y="20140"/>
                  </a:cubicBezTo>
                  <a:cubicBezTo>
                    <a:pt x="2544" y="21016"/>
                    <a:pt x="2212" y="21516"/>
                    <a:pt x="1714" y="21433"/>
                  </a:cubicBezTo>
                  <a:cubicBezTo>
                    <a:pt x="1215" y="21349"/>
                    <a:pt x="551" y="20682"/>
                    <a:pt x="218" y="18722"/>
                  </a:cubicBezTo>
                  <a:cubicBezTo>
                    <a:pt x="-114" y="16762"/>
                    <a:pt x="-114" y="13510"/>
                    <a:pt x="551" y="10466"/>
                  </a:cubicBezTo>
                  <a:cubicBezTo>
                    <a:pt x="1215" y="7422"/>
                    <a:pt x="2544" y="4586"/>
                    <a:pt x="3708" y="2918"/>
                  </a:cubicBezTo>
                  <a:cubicBezTo>
                    <a:pt x="4871" y="1250"/>
                    <a:pt x="5868" y="750"/>
                    <a:pt x="7197" y="416"/>
                  </a:cubicBezTo>
                  <a:cubicBezTo>
                    <a:pt x="8526" y="83"/>
                    <a:pt x="10188" y="-84"/>
                    <a:pt x="11849" y="41"/>
                  </a:cubicBezTo>
                  <a:cubicBezTo>
                    <a:pt x="13511" y="166"/>
                    <a:pt x="15172" y="583"/>
                    <a:pt x="17166" y="1626"/>
                  </a:cubicBezTo>
                  <a:cubicBezTo>
                    <a:pt x="19160" y="2668"/>
                    <a:pt x="21486" y="4336"/>
                    <a:pt x="21320" y="5754"/>
                  </a:cubicBezTo>
                  <a:cubicBezTo>
                    <a:pt x="21154" y="7172"/>
                    <a:pt x="18495" y="8339"/>
                    <a:pt x="15338" y="9048"/>
                  </a:cubicBezTo>
                  <a:cubicBezTo>
                    <a:pt x="12181" y="9757"/>
                    <a:pt x="8526" y="10007"/>
                    <a:pt x="4871" y="1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838699" y="872395"/>
              <a:ext cx="1050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8723" y="0"/>
                  </a:moveTo>
                  <a:cubicBezTo>
                    <a:pt x="10800" y="0"/>
                    <a:pt x="12877" y="0"/>
                    <a:pt x="14746" y="333"/>
                  </a:cubicBezTo>
                  <a:cubicBezTo>
                    <a:pt x="16615" y="667"/>
                    <a:pt x="18277" y="1333"/>
                    <a:pt x="19523" y="3533"/>
                  </a:cubicBezTo>
                  <a:cubicBezTo>
                    <a:pt x="20769" y="5733"/>
                    <a:pt x="21600" y="9467"/>
                    <a:pt x="18277" y="12733"/>
                  </a:cubicBezTo>
                  <a:cubicBezTo>
                    <a:pt x="14954" y="16000"/>
                    <a:pt x="7477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899177" y="476414"/>
              <a:ext cx="134672" cy="24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54" fill="norm" stroke="1" extrusionOk="0">
                  <a:moveTo>
                    <a:pt x="1472" y="3974"/>
                  </a:moveTo>
                  <a:cubicBezTo>
                    <a:pt x="1139" y="8654"/>
                    <a:pt x="807" y="13334"/>
                    <a:pt x="641" y="16124"/>
                  </a:cubicBezTo>
                  <a:cubicBezTo>
                    <a:pt x="475" y="18914"/>
                    <a:pt x="475" y="19814"/>
                    <a:pt x="308" y="19724"/>
                  </a:cubicBezTo>
                  <a:cubicBezTo>
                    <a:pt x="142" y="19634"/>
                    <a:pt x="-190" y="18554"/>
                    <a:pt x="142" y="16034"/>
                  </a:cubicBezTo>
                  <a:cubicBezTo>
                    <a:pt x="475" y="13514"/>
                    <a:pt x="1472" y="9554"/>
                    <a:pt x="3632" y="6584"/>
                  </a:cubicBezTo>
                  <a:cubicBezTo>
                    <a:pt x="5792" y="3614"/>
                    <a:pt x="9115" y="1634"/>
                    <a:pt x="11607" y="644"/>
                  </a:cubicBezTo>
                  <a:cubicBezTo>
                    <a:pt x="14099" y="-346"/>
                    <a:pt x="15761" y="-346"/>
                    <a:pt x="17422" y="1724"/>
                  </a:cubicBezTo>
                  <a:cubicBezTo>
                    <a:pt x="19084" y="3794"/>
                    <a:pt x="20745" y="7934"/>
                    <a:pt x="21078" y="11534"/>
                  </a:cubicBezTo>
                  <a:cubicBezTo>
                    <a:pt x="21410" y="15134"/>
                    <a:pt x="20413" y="18194"/>
                    <a:pt x="1941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149849" y="58664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355426" y="427895"/>
              <a:ext cx="188124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6" fill="norm" stroke="1" extrusionOk="0">
                  <a:moveTo>
                    <a:pt x="21331" y="0"/>
                  </a:moveTo>
                  <a:cubicBezTo>
                    <a:pt x="18931" y="202"/>
                    <a:pt x="16531" y="404"/>
                    <a:pt x="14251" y="1211"/>
                  </a:cubicBezTo>
                  <a:cubicBezTo>
                    <a:pt x="11971" y="2019"/>
                    <a:pt x="9811" y="3432"/>
                    <a:pt x="8251" y="4542"/>
                  </a:cubicBezTo>
                  <a:cubicBezTo>
                    <a:pt x="6691" y="5652"/>
                    <a:pt x="5731" y="6460"/>
                    <a:pt x="5611" y="7267"/>
                  </a:cubicBezTo>
                  <a:cubicBezTo>
                    <a:pt x="5491" y="8075"/>
                    <a:pt x="6211" y="8882"/>
                    <a:pt x="7171" y="9387"/>
                  </a:cubicBezTo>
                  <a:cubicBezTo>
                    <a:pt x="8131" y="9892"/>
                    <a:pt x="9331" y="10093"/>
                    <a:pt x="10291" y="10598"/>
                  </a:cubicBezTo>
                  <a:cubicBezTo>
                    <a:pt x="11251" y="11103"/>
                    <a:pt x="11971" y="11910"/>
                    <a:pt x="11731" y="12617"/>
                  </a:cubicBezTo>
                  <a:cubicBezTo>
                    <a:pt x="11491" y="13323"/>
                    <a:pt x="10291" y="13929"/>
                    <a:pt x="8371" y="14837"/>
                  </a:cubicBezTo>
                  <a:cubicBezTo>
                    <a:pt x="6451" y="15746"/>
                    <a:pt x="3811" y="16957"/>
                    <a:pt x="2131" y="18067"/>
                  </a:cubicBezTo>
                  <a:cubicBezTo>
                    <a:pt x="451" y="19178"/>
                    <a:pt x="-269" y="20187"/>
                    <a:pt x="91" y="20793"/>
                  </a:cubicBezTo>
                  <a:cubicBezTo>
                    <a:pt x="451" y="21398"/>
                    <a:pt x="1891" y="21600"/>
                    <a:pt x="4891" y="21196"/>
                  </a:cubicBezTo>
                  <a:cubicBezTo>
                    <a:pt x="7891" y="20793"/>
                    <a:pt x="12451" y="19783"/>
                    <a:pt x="17011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562600" y="465995"/>
              <a:ext cx="1270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228"/>
                    <a:pt x="7920" y="6455"/>
                    <a:pt x="11520" y="10055"/>
                  </a:cubicBezTo>
                  <a:cubicBezTo>
                    <a:pt x="15120" y="13655"/>
                    <a:pt x="1836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562600" y="427895"/>
              <a:ext cx="190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92"/>
                    <a:pt x="12000" y="7784"/>
                    <a:pt x="8400" y="11384"/>
                  </a:cubicBezTo>
                  <a:cubicBezTo>
                    <a:pt x="4800" y="14984"/>
                    <a:pt x="240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715000" y="631095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754422" y="529495"/>
              <a:ext cx="32946" cy="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6" h="20430" fill="norm" stroke="1" extrusionOk="0">
                  <a:moveTo>
                    <a:pt x="18265" y="0"/>
                  </a:moveTo>
                  <a:cubicBezTo>
                    <a:pt x="11912" y="1080"/>
                    <a:pt x="5559" y="2160"/>
                    <a:pt x="2382" y="5400"/>
                  </a:cubicBezTo>
                  <a:cubicBezTo>
                    <a:pt x="-794" y="8640"/>
                    <a:pt x="-794" y="14040"/>
                    <a:pt x="2382" y="17280"/>
                  </a:cubicBezTo>
                  <a:cubicBezTo>
                    <a:pt x="5559" y="20520"/>
                    <a:pt x="11912" y="21600"/>
                    <a:pt x="15724" y="18900"/>
                  </a:cubicBezTo>
                  <a:cubicBezTo>
                    <a:pt x="19535" y="16200"/>
                    <a:pt x="20806" y="9720"/>
                    <a:pt x="18900" y="8100"/>
                  </a:cubicBezTo>
                  <a:cubicBezTo>
                    <a:pt x="16994" y="6480"/>
                    <a:pt x="11912" y="9720"/>
                    <a:pt x="683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962650" y="586645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254750" y="478695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035800" y="1169622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06" y="4868"/>
                    <a:pt x="11613" y="-1303"/>
                    <a:pt x="15213" y="240"/>
                  </a:cubicBezTo>
                  <a:cubicBezTo>
                    <a:pt x="18813" y="1783"/>
                    <a:pt x="202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061200" y="130419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669690" y="1021530"/>
              <a:ext cx="159860" cy="36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09" fill="norm" stroke="1" extrusionOk="0">
                  <a:moveTo>
                    <a:pt x="20914" y="2399"/>
                  </a:moveTo>
                  <a:cubicBezTo>
                    <a:pt x="20083" y="1908"/>
                    <a:pt x="19252" y="1417"/>
                    <a:pt x="18145" y="926"/>
                  </a:cubicBezTo>
                  <a:cubicBezTo>
                    <a:pt x="17037" y="435"/>
                    <a:pt x="15652" y="-56"/>
                    <a:pt x="14129" y="5"/>
                  </a:cubicBezTo>
                  <a:cubicBezTo>
                    <a:pt x="12606" y="67"/>
                    <a:pt x="10945" y="680"/>
                    <a:pt x="8314" y="2705"/>
                  </a:cubicBezTo>
                  <a:cubicBezTo>
                    <a:pt x="5683" y="4730"/>
                    <a:pt x="2083" y="8167"/>
                    <a:pt x="699" y="11235"/>
                  </a:cubicBezTo>
                  <a:cubicBezTo>
                    <a:pt x="-686" y="14303"/>
                    <a:pt x="145" y="17003"/>
                    <a:pt x="1806" y="18721"/>
                  </a:cubicBezTo>
                  <a:cubicBezTo>
                    <a:pt x="3468" y="20439"/>
                    <a:pt x="5960" y="21176"/>
                    <a:pt x="8176" y="21360"/>
                  </a:cubicBezTo>
                  <a:cubicBezTo>
                    <a:pt x="10391" y="21544"/>
                    <a:pt x="12329" y="21176"/>
                    <a:pt x="14268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905750" y="1132745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7"/>
                    <a:pt x="0" y="9755"/>
                    <a:pt x="3600" y="13355"/>
                  </a:cubicBezTo>
                  <a:cubicBezTo>
                    <a:pt x="7200" y="16955"/>
                    <a:pt x="144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981950" y="1196245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560"/>
                    <a:pt x="6400" y="11520"/>
                    <a:pt x="10000" y="7920"/>
                  </a:cubicBezTo>
                  <a:cubicBezTo>
                    <a:pt x="13600" y="4320"/>
                    <a:pt x="176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223250" y="1003628"/>
              <a:ext cx="152409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326" y="8752"/>
                  </a:moveTo>
                  <a:cubicBezTo>
                    <a:pt x="3847" y="11638"/>
                    <a:pt x="2367" y="14524"/>
                    <a:pt x="1479" y="16479"/>
                  </a:cubicBezTo>
                  <a:cubicBezTo>
                    <a:pt x="592" y="18434"/>
                    <a:pt x="296" y="19459"/>
                    <a:pt x="148" y="20250"/>
                  </a:cubicBezTo>
                  <a:cubicBezTo>
                    <a:pt x="0" y="21041"/>
                    <a:pt x="0" y="21600"/>
                    <a:pt x="0" y="21600"/>
                  </a:cubicBezTo>
                  <a:cubicBezTo>
                    <a:pt x="0" y="21600"/>
                    <a:pt x="0" y="21041"/>
                    <a:pt x="296" y="19272"/>
                  </a:cubicBezTo>
                  <a:cubicBezTo>
                    <a:pt x="592" y="17503"/>
                    <a:pt x="1184" y="14524"/>
                    <a:pt x="2663" y="11452"/>
                  </a:cubicBezTo>
                  <a:cubicBezTo>
                    <a:pt x="4142" y="8379"/>
                    <a:pt x="6510" y="5214"/>
                    <a:pt x="8137" y="3352"/>
                  </a:cubicBezTo>
                  <a:cubicBezTo>
                    <a:pt x="9764" y="1490"/>
                    <a:pt x="10652" y="931"/>
                    <a:pt x="11836" y="559"/>
                  </a:cubicBezTo>
                  <a:cubicBezTo>
                    <a:pt x="13019" y="186"/>
                    <a:pt x="14499" y="0"/>
                    <a:pt x="15978" y="0"/>
                  </a:cubicBezTo>
                  <a:cubicBezTo>
                    <a:pt x="17458" y="0"/>
                    <a:pt x="18937" y="186"/>
                    <a:pt x="19973" y="1024"/>
                  </a:cubicBezTo>
                  <a:cubicBezTo>
                    <a:pt x="21008" y="1862"/>
                    <a:pt x="21600" y="3352"/>
                    <a:pt x="21156" y="4748"/>
                  </a:cubicBezTo>
                  <a:cubicBezTo>
                    <a:pt x="20712" y="6145"/>
                    <a:pt x="19233" y="7448"/>
                    <a:pt x="16570" y="8240"/>
                  </a:cubicBezTo>
                  <a:cubicBezTo>
                    <a:pt x="13907" y="9031"/>
                    <a:pt x="10060" y="9310"/>
                    <a:pt x="6214" y="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375650" y="961295"/>
              <a:ext cx="1231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1685" y="0"/>
                  </a:moveTo>
                  <a:cubicBezTo>
                    <a:pt x="14518" y="1108"/>
                    <a:pt x="17351" y="2215"/>
                    <a:pt x="19121" y="4362"/>
                  </a:cubicBezTo>
                  <a:cubicBezTo>
                    <a:pt x="20892" y="6508"/>
                    <a:pt x="21600" y="9692"/>
                    <a:pt x="18236" y="12738"/>
                  </a:cubicBezTo>
                  <a:cubicBezTo>
                    <a:pt x="14872" y="15785"/>
                    <a:pt x="7436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430122" y="605100"/>
              <a:ext cx="136592" cy="23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75" fill="norm" stroke="1" extrusionOk="0">
                  <a:moveTo>
                    <a:pt x="3359" y="5892"/>
                  </a:moveTo>
                  <a:cubicBezTo>
                    <a:pt x="2704" y="10173"/>
                    <a:pt x="2050" y="14454"/>
                    <a:pt x="1559" y="17179"/>
                  </a:cubicBezTo>
                  <a:cubicBezTo>
                    <a:pt x="1068" y="19903"/>
                    <a:pt x="741" y="21070"/>
                    <a:pt x="414" y="21168"/>
                  </a:cubicBezTo>
                  <a:cubicBezTo>
                    <a:pt x="86" y="21265"/>
                    <a:pt x="-241" y="20292"/>
                    <a:pt x="250" y="17276"/>
                  </a:cubicBezTo>
                  <a:cubicBezTo>
                    <a:pt x="741" y="14260"/>
                    <a:pt x="2050" y="9200"/>
                    <a:pt x="4341" y="5892"/>
                  </a:cubicBezTo>
                  <a:cubicBezTo>
                    <a:pt x="6632" y="2584"/>
                    <a:pt x="9904" y="1027"/>
                    <a:pt x="12359" y="346"/>
                  </a:cubicBezTo>
                  <a:cubicBezTo>
                    <a:pt x="14814" y="-335"/>
                    <a:pt x="16450" y="-140"/>
                    <a:pt x="17923" y="2097"/>
                  </a:cubicBezTo>
                  <a:cubicBezTo>
                    <a:pt x="19395" y="4335"/>
                    <a:pt x="20704" y="8616"/>
                    <a:pt x="21032" y="11827"/>
                  </a:cubicBezTo>
                  <a:cubicBezTo>
                    <a:pt x="21359" y="15038"/>
                    <a:pt x="20704" y="17179"/>
                    <a:pt x="2005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648700" y="700945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879023" y="548545"/>
              <a:ext cx="188778" cy="2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1" fill="norm" stroke="1" extrusionOk="0">
                  <a:moveTo>
                    <a:pt x="21405" y="0"/>
                  </a:moveTo>
                  <a:cubicBezTo>
                    <a:pt x="18765" y="404"/>
                    <a:pt x="16125" y="807"/>
                    <a:pt x="13245" y="1817"/>
                  </a:cubicBezTo>
                  <a:cubicBezTo>
                    <a:pt x="10365" y="2826"/>
                    <a:pt x="7245" y="4441"/>
                    <a:pt x="5325" y="5753"/>
                  </a:cubicBezTo>
                  <a:cubicBezTo>
                    <a:pt x="3405" y="7065"/>
                    <a:pt x="2685" y="8075"/>
                    <a:pt x="3165" y="8680"/>
                  </a:cubicBezTo>
                  <a:cubicBezTo>
                    <a:pt x="3645" y="9286"/>
                    <a:pt x="5325" y="9488"/>
                    <a:pt x="6765" y="9791"/>
                  </a:cubicBezTo>
                  <a:cubicBezTo>
                    <a:pt x="8205" y="10093"/>
                    <a:pt x="9405" y="10497"/>
                    <a:pt x="10005" y="11204"/>
                  </a:cubicBezTo>
                  <a:cubicBezTo>
                    <a:pt x="10605" y="11910"/>
                    <a:pt x="10605" y="12920"/>
                    <a:pt x="9045" y="14232"/>
                  </a:cubicBezTo>
                  <a:cubicBezTo>
                    <a:pt x="7485" y="15544"/>
                    <a:pt x="4365" y="17159"/>
                    <a:pt x="2445" y="18370"/>
                  </a:cubicBezTo>
                  <a:cubicBezTo>
                    <a:pt x="525" y="19581"/>
                    <a:pt x="-195" y="20389"/>
                    <a:pt x="45" y="20893"/>
                  </a:cubicBezTo>
                  <a:cubicBezTo>
                    <a:pt x="285" y="21398"/>
                    <a:pt x="1485" y="21600"/>
                    <a:pt x="4605" y="21196"/>
                  </a:cubicBezTo>
                  <a:cubicBezTo>
                    <a:pt x="7725" y="20793"/>
                    <a:pt x="12765" y="19783"/>
                    <a:pt x="17805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099549" y="567595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825"/>
                    <a:pt x="6776" y="7650"/>
                    <a:pt x="10376" y="11250"/>
                  </a:cubicBezTo>
                  <a:cubicBezTo>
                    <a:pt x="13976" y="14850"/>
                    <a:pt x="17788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067799" y="548545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600"/>
                    <a:pt x="16026" y="3200"/>
                    <a:pt x="12890" y="6000"/>
                  </a:cubicBezTo>
                  <a:cubicBezTo>
                    <a:pt x="9755" y="8800"/>
                    <a:pt x="6271" y="12800"/>
                    <a:pt x="4065" y="15600"/>
                  </a:cubicBezTo>
                  <a:cubicBezTo>
                    <a:pt x="1858" y="18400"/>
                    <a:pt x="92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258299" y="751745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296400" y="66284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590024" y="991234"/>
              <a:ext cx="188977" cy="37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6" fill="norm" stroke="1" extrusionOk="0">
                  <a:moveTo>
                    <a:pt x="21427" y="1534"/>
                  </a:moveTo>
                  <a:cubicBezTo>
                    <a:pt x="21427" y="937"/>
                    <a:pt x="21427" y="340"/>
                    <a:pt x="20827" y="102"/>
                  </a:cubicBezTo>
                  <a:cubicBezTo>
                    <a:pt x="20227" y="-137"/>
                    <a:pt x="19027" y="-18"/>
                    <a:pt x="16507" y="1116"/>
                  </a:cubicBezTo>
                  <a:cubicBezTo>
                    <a:pt x="13987" y="2250"/>
                    <a:pt x="10147" y="4398"/>
                    <a:pt x="7147" y="6785"/>
                  </a:cubicBezTo>
                  <a:cubicBezTo>
                    <a:pt x="4147" y="9171"/>
                    <a:pt x="1987" y="11797"/>
                    <a:pt x="907" y="14064"/>
                  </a:cubicBezTo>
                  <a:cubicBezTo>
                    <a:pt x="-173" y="16332"/>
                    <a:pt x="-173" y="18241"/>
                    <a:pt x="307" y="19434"/>
                  </a:cubicBezTo>
                  <a:cubicBezTo>
                    <a:pt x="787" y="20628"/>
                    <a:pt x="1747" y="21105"/>
                    <a:pt x="3187" y="21284"/>
                  </a:cubicBezTo>
                  <a:cubicBezTo>
                    <a:pt x="4627" y="21463"/>
                    <a:pt x="6547" y="21344"/>
                    <a:pt x="8467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756687" y="1031145"/>
              <a:ext cx="225513" cy="2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4" fill="norm" stroke="1" extrusionOk="0">
                  <a:moveTo>
                    <a:pt x="21507" y="0"/>
                  </a:moveTo>
                  <a:cubicBezTo>
                    <a:pt x="17470" y="1785"/>
                    <a:pt x="13432" y="3570"/>
                    <a:pt x="10808" y="4641"/>
                  </a:cubicBezTo>
                  <a:cubicBezTo>
                    <a:pt x="8184" y="5712"/>
                    <a:pt x="6972" y="6069"/>
                    <a:pt x="6064" y="6605"/>
                  </a:cubicBezTo>
                  <a:cubicBezTo>
                    <a:pt x="5156" y="7140"/>
                    <a:pt x="4550" y="7855"/>
                    <a:pt x="4752" y="8390"/>
                  </a:cubicBezTo>
                  <a:cubicBezTo>
                    <a:pt x="4954" y="8926"/>
                    <a:pt x="5963" y="9283"/>
                    <a:pt x="7477" y="9550"/>
                  </a:cubicBezTo>
                  <a:cubicBezTo>
                    <a:pt x="8991" y="9818"/>
                    <a:pt x="11010" y="9997"/>
                    <a:pt x="12322" y="10443"/>
                  </a:cubicBezTo>
                  <a:cubicBezTo>
                    <a:pt x="13634" y="10889"/>
                    <a:pt x="14240" y="11603"/>
                    <a:pt x="13836" y="12317"/>
                  </a:cubicBezTo>
                  <a:cubicBezTo>
                    <a:pt x="13432" y="13031"/>
                    <a:pt x="12019" y="13745"/>
                    <a:pt x="9799" y="14727"/>
                  </a:cubicBezTo>
                  <a:cubicBezTo>
                    <a:pt x="7578" y="15709"/>
                    <a:pt x="4550" y="16959"/>
                    <a:pt x="2632" y="18030"/>
                  </a:cubicBezTo>
                  <a:cubicBezTo>
                    <a:pt x="714" y="19101"/>
                    <a:pt x="-93" y="19993"/>
                    <a:pt x="8" y="20618"/>
                  </a:cubicBezTo>
                  <a:cubicBezTo>
                    <a:pt x="109" y="21243"/>
                    <a:pt x="1118" y="21600"/>
                    <a:pt x="3944" y="21511"/>
                  </a:cubicBezTo>
                  <a:cubicBezTo>
                    <a:pt x="6771" y="21421"/>
                    <a:pt x="11414" y="20886"/>
                    <a:pt x="16057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026650" y="1069245"/>
              <a:ext cx="133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400"/>
                    <a:pt x="5486" y="2800"/>
                    <a:pt x="9086" y="6400"/>
                  </a:cubicBezTo>
                  <a:cubicBezTo>
                    <a:pt x="12686" y="10000"/>
                    <a:pt x="17143" y="15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039349" y="1069402"/>
              <a:ext cx="177801" cy="27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937"/>
                  </a:moveTo>
                  <a:cubicBezTo>
                    <a:pt x="21600" y="1125"/>
                    <a:pt x="21600" y="313"/>
                    <a:pt x="20957" y="70"/>
                  </a:cubicBezTo>
                  <a:cubicBezTo>
                    <a:pt x="20314" y="-174"/>
                    <a:pt x="19029" y="151"/>
                    <a:pt x="16200" y="2262"/>
                  </a:cubicBezTo>
                  <a:cubicBezTo>
                    <a:pt x="13371" y="4373"/>
                    <a:pt x="9000" y="8271"/>
                    <a:pt x="6043" y="11763"/>
                  </a:cubicBezTo>
                  <a:cubicBezTo>
                    <a:pt x="3086" y="15255"/>
                    <a:pt x="1543" y="18340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210799" y="127244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267950" y="117719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306049" y="1031145"/>
              <a:ext cx="7914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8308" y="0"/>
                  </a:moveTo>
                  <a:cubicBezTo>
                    <a:pt x="13846" y="3671"/>
                    <a:pt x="19385" y="7341"/>
                    <a:pt x="20492" y="10659"/>
                  </a:cubicBezTo>
                  <a:cubicBezTo>
                    <a:pt x="21600" y="13976"/>
                    <a:pt x="18277" y="16941"/>
                    <a:pt x="14123" y="18706"/>
                  </a:cubicBezTo>
                  <a:cubicBezTo>
                    <a:pt x="9969" y="20471"/>
                    <a:pt x="4985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637148" y="1010888"/>
              <a:ext cx="240668" cy="59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0" fill="norm" stroke="1" extrusionOk="0">
                  <a:moveTo>
                    <a:pt x="4991" y="8257"/>
                  </a:moveTo>
                  <a:cubicBezTo>
                    <a:pt x="4240" y="10767"/>
                    <a:pt x="3489" y="13277"/>
                    <a:pt x="2831" y="15292"/>
                  </a:cubicBezTo>
                  <a:cubicBezTo>
                    <a:pt x="2174" y="17308"/>
                    <a:pt x="1610" y="18829"/>
                    <a:pt x="1141" y="19856"/>
                  </a:cubicBezTo>
                  <a:cubicBezTo>
                    <a:pt x="671" y="20882"/>
                    <a:pt x="296" y="21415"/>
                    <a:pt x="108" y="21491"/>
                  </a:cubicBezTo>
                  <a:cubicBezTo>
                    <a:pt x="-80" y="21567"/>
                    <a:pt x="-80" y="21187"/>
                    <a:pt x="577" y="19742"/>
                  </a:cubicBezTo>
                  <a:cubicBezTo>
                    <a:pt x="1235" y="18297"/>
                    <a:pt x="2550" y="15787"/>
                    <a:pt x="3864" y="13467"/>
                  </a:cubicBezTo>
                  <a:cubicBezTo>
                    <a:pt x="5179" y="11147"/>
                    <a:pt x="6494" y="9018"/>
                    <a:pt x="8090" y="6888"/>
                  </a:cubicBezTo>
                  <a:cubicBezTo>
                    <a:pt x="9687" y="4759"/>
                    <a:pt x="11565" y="2629"/>
                    <a:pt x="12880" y="1450"/>
                  </a:cubicBezTo>
                  <a:cubicBezTo>
                    <a:pt x="14195" y="271"/>
                    <a:pt x="14946" y="43"/>
                    <a:pt x="15791" y="5"/>
                  </a:cubicBezTo>
                  <a:cubicBezTo>
                    <a:pt x="16637" y="-33"/>
                    <a:pt x="17576" y="119"/>
                    <a:pt x="18703" y="880"/>
                  </a:cubicBezTo>
                  <a:cubicBezTo>
                    <a:pt x="19830" y="1640"/>
                    <a:pt x="21144" y="3009"/>
                    <a:pt x="21332" y="4302"/>
                  </a:cubicBezTo>
                  <a:cubicBezTo>
                    <a:pt x="21520" y="5595"/>
                    <a:pt x="20581" y="6812"/>
                    <a:pt x="18703" y="7649"/>
                  </a:cubicBezTo>
                  <a:cubicBezTo>
                    <a:pt x="16824" y="8485"/>
                    <a:pt x="14007" y="8942"/>
                    <a:pt x="12129" y="8942"/>
                  </a:cubicBezTo>
                  <a:cubicBezTo>
                    <a:pt x="10250" y="8942"/>
                    <a:pt x="9311" y="8485"/>
                    <a:pt x="8372" y="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875113" y="662845"/>
              <a:ext cx="161188" cy="17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19" fill="norm" stroke="1" extrusionOk="0">
                  <a:moveTo>
                    <a:pt x="19679" y="0"/>
                  </a:moveTo>
                  <a:cubicBezTo>
                    <a:pt x="16593" y="800"/>
                    <a:pt x="13507" y="1600"/>
                    <a:pt x="11263" y="2400"/>
                  </a:cubicBezTo>
                  <a:cubicBezTo>
                    <a:pt x="9019" y="3200"/>
                    <a:pt x="7617" y="4000"/>
                    <a:pt x="6494" y="4933"/>
                  </a:cubicBezTo>
                  <a:cubicBezTo>
                    <a:pt x="5372" y="5867"/>
                    <a:pt x="4531" y="6933"/>
                    <a:pt x="4811" y="7733"/>
                  </a:cubicBezTo>
                  <a:cubicBezTo>
                    <a:pt x="5092" y="8533"/>
                    <a:pt x="6494" y="9067"/>
                    <a:pt x="7897" y="9467"/>
                  </a:cubicBezTo>
                  <a:cubicBezTo>
                    <a:pt x="9300" y="9867"/>
                    <a:pt x="10702" y="10133"/>
                    <a:pt x="11965" y="10667"/>
                  </a:cubicBezTo>
                  <a:cubicBezTo>
                    <a:pt x="13227" y="11200"/>
                    <a:pt x="14349" y="12000"/>
                    <a:pt x="14349" y="12800"/>
                  </a:cubicBezTo>
                  <a:cubicBezTo>
                    <a:pt x="14349" y="13600"/>
                    <a:pt x="13227" y="14400"/>
                    <a:pt x="10983" y="15467"/>
                  </a:cubicBezTo>
                  <a:cubicBezTo>
                    <a:pt x="8739" y="16533"/>
                    <a:pt x="5372" y="17867"/>
                    <a:pt x="3128" y="18933"/>
                  </a:cubicBezTo>
                  <a:cubicBezTo>
                    <a:pt x="884" y="20000"/>
                    <a:pt x="-238" y="20800"/>
                    <a:pt x="43" y="21200"/>
                  </a:cubicBezTo>
                  <a:cubicBezTo>
                    <a:pt x="323" y="21600"/>
                    <a:pt x="2006" y="21600"/>
                    <a:pt x="5092" y="21333"/>
                  </a:cubicBezTo>
                  <a:cubicBezTo>
                    <a:pt x="8178" y="21067"/>
                    <a:pt x="12666" y="20533"/>
                    <a:pt x="15611" y="19733"/>
                  </a:cubicBezTo>
                  <a:cubicBezTo>
                    <a:pt x="18557" y="18933"/>
                    <a:pt x="19959" y="17867"/>
                    <a:pt x="21362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074400" y="643795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267"/>
                    <a:pt x="10400" y="8533"/>
                    <a:pt x="14000" y="12133"/>
                  </a:cubicBezTo>
                  <a:cubicBezTo>
                    <a:pt x="17600" y="15733"/>
                    <a:pt x="19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085554" y="656495"/>
              <a:ext cx="14759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172" y="1241"/>
                    <a:pt x="15129" y="2483"/>
                    <a:pt x="11479" y="5338"/>
                  </a:cubicBezTo>
                  <a:cubicBezTo>
                    <a:pt x="7828" y="8193"/>
                    <a:pt x="3569" y="12662"/>
                    <a:pt x="1591" y="15641"/>
                  </a:cubicBezTo>
                  <a:cubicBezTo>
                    <a:pt x="-386" y="18621"/>
                    <a:pt x="-82" y="20110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214099" y="78984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258549" y="711528"/>
              <a:ext cx="381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410949" y="73269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7280"/>
                    <a:pt x="7543" y="12960"/>
                    <a:pt x="11143" y="9360"/>
                  </a:cubicBezTo>
                  <a:cubicBezTo>
                    <a:pt x="14743" y="5760"/>
                    <a:pt x="181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550650" y="688245"/>
              <a:ext cx="44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145"/>
                    <a:pt x="11314" y="8291"/>
                    <a:pt x="7714" y="11891"/>
                  </a:cubicBezTo>
                  <a:cubicBezTo>
                    <a:pt x="4114" y="15491"/>
                    <a:pt x="2057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42313" y="344132"/>
              <a:ext cx="1546027" cy="144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0" fill="norm" stroke="1" extrusionOk="0">
                  <a:moveTo>
                    <a:pt x="15014" y="1819"/>
                  </a:moveTo>
                  <a:cubicBezTo>
                    <a:pt x="15161" y="1534"/>
                    <a:pt x="15309" y="1250"/>
                    <a:pt x="15412" y="1029"/>
                  </a:cubicBezTo>
                  <a:cubicBezTo>
                    <a:pt x="15515" y="808"/>
                    <a:pt x="15574" y="650"/>
                    <a:pt x="15545" y="524"/>
                  </a:cubicBezTo>
                  <a:cubicBezTo>
                    <a:pt x="15515" y="398"/>
                    <a:pt x="15397" y="303"/>
                    <a:pt x="15088" y="208"/>
                  </a:cubicBezTo>
                  <a:cubicBezTo>
                    <a:pt x="14778" y="113"/>
                    <a:pt x="14277" y="19"/>
                    <a:pt x="13673" y="3"/>
                  </a:cubicBezTo>
                  <a:cubicBezTo>
                    <a:pt x="13069" y="-13"/>
                    <a:pt x="12362" y="50"/>
                    <a:pt x="11522" y="255"/>
                  </a:cubicBezTo>
                  <a:cubicBezTo>
                    <a:pt x="10682" y="461"/>
                    <a:pt x="9710" y="808"/>
                    <a:pt x="8870" y="1187"/>
                  </a:cubicBezTo>
                  <a:cubicBezTo>
                    <a:pt x="8030" y="1566"/>
                    <a:pt x="7323" y="1976"/>
                    <a:pt x="6616" y="2513"/>
                  </a:cubicBezTo>
                  <a:cubicBezTo>
                    <a:pt x="5909" y="3050"/>
                    <a:pt x="5201" y="3713"/>
                    <a:pt x="4597" y="4345"/>
                  </a:cubicBezTo>
                  <a:cubicBezTo>
                    <a:pt x="3993" y="4976"/>
                    <a:pt x="3492" y="5576"/>
                    <a:pt x="2947" y="6319"/>
                  </a:cubicBezTo>
                  <a:cubicBezTo>
                    <a:pt x="2402" y="7061"/>
                    <a:pt x="1812" y="7945"/>
                    <a:pt x="1326" y="8829"/>
                  </a:cubicBezTo>
                  <a:cubicBezTo>
                    <a:pt x="840" y="9713"/>
                    <a:pt x="457" y="10598"/>
                    <a:pt x="236" y="11655"/>
                  </a:cubicBezTo>
                  <a:cubicBezTo>
                    <a:pt x="15" y="12713"/>
                    <a:pt x="-44" y="13945"/>
                    <a:pt x="30" y="15003"/>
                  </a:cubicBezTo>
                  <a:cubicBezTo>
                    <a:pt x="103" y="16061"/>
                    <a:pt x="310" y="16945"/>
                    <a:pt x="560" y="17734"/>
                  </a:cubicBezTo>
                  <a:cubicBezTo>
                    <a:pt x="811" y="18524"/>
                    <a:pt x="1105" y="19219"/>
                    <a:pt x="1562" y="19787"/>
                  </a:cubicBezTo>
                  <a:cubicBezTo>
                    <a:pt x="2019" y="20355"/>
                    <a:pt x="2638" y="20798"/>
                    <a:pt x="3345" y="21082"/>
                  </a:cubicBezTo>
                  <a:cubicBezTo>
                    <a:pt x="4052" y="21366"/>
                    <a:pt x="4848" y="21492"/>
                    <a:pt x="5629" y="21540"/>
                  </a:cubicBezTo>
                  <a:cubicBezTo>
                    <a:pt x="6409" y="21587"/>
                    <a:pt x="7176" y="21555"/>
                    <a:pt x="8015" y="21445"/>
                  </a:cubicBezTo>
                  <a:cubicBezTo>
                    <a:pt x="8855" y="21334"/>
                    <a:pt x="9769" y="21145"/>
                    <a:pt x="10623" y="20924"/>
                  </a:cubicBezTo>
                  <a:cubicBezTo>
                    <a:pt x="11478" y="20703"/>
                    <a:pt x="12274" y="20450"/>
                    <a:pt x="12951" y="20134"/>
                  </a:cubicBezTo>
                  <a:cubicBezTo>
                    <a:pt x="13629" y="19819"/>
                    <a:pt x="14189" y="19440"/>
                    <a:pt x="14882" y="18887"/>
                  </a:cubicBezTo>
                  <a:cubicBezTo>
                    <a:pt x="15574" y="18334"/>
                    <a:pt x="16399" y="17608"/>
                    <a:pt x="17033" y="17008"/>
                  </a:cubicBezTo>
                  <a:cubicBezTo>
                    <a:pt x="17666" y="16408"/>
                    <a:pt x="18108" y="15934"/>
                    <a:pt x="18536" y="15287"/>
                  </a:cubicBezTo>
                  <a:cubicBezTo>
                    <a:pt x="18963" y="14640"/>
                    <a:pt x="19375" y="13819"/>
                    <a:pt x="19729" y="13092"/>
                  </a:cubicBezTo>
                  <a:cubicBezTo>
                    <a:pt x="20083" y="12366"/>
                    <a:pt x="20377" y="11734"/>
                    <a:pt x="20642" y="10992"/>
                  </a:cubicBezTo>
                  <a:cubicBezTo>
                    <a:pt x="20908" y="10250"/>
                    <a:pt x="21143" y="9398"/>
                    <a:pt x="21306" y="8545"/>
                  </a:cubicBezTo>
                  <a:cubicBezTo>
                    <a:pt x="21468" y="7692"/>
                    <a:pt x="21556" y="6840"/>
                    <a:pt x="21512" y="6034"/>
                  </a:cubicBezTo>
                  <a:cubicBezTo>
                    <a:pt x="21468" y="5229"/>
                    <a:pt x="21291" y="4471"/>
                    <a:pt x="21026" y="3713"/>
                  </a:cubicBezTo>
                  <a:cubicBezTo>
                    <a:pt x="20760" y="2955"/>
                    <a:pt x="20407" y="2198"/>
                    <a:pt x="19847" y="1645"/>
                  </a:cubicBezTo>
                  <a:cubicBezTo>
                    <a:pt x="19287" y="1092"/>
                    <a:pt x="18521" y="745"/>
                    <a:pt x="17710" y="571"/>
                  </a:cubicBezTo>
                  <a:cubicBezTo>
                    <a:pt x="16900" y="398"/>
                    <a:pt x="16045" y="398"/>
                    <a:pt x="15191" y="39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490247" y="372092"/>
              <a:ext cx="1445461" cy="137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2" fill="norm" stroke="1" extrusionOk="0">
                  <a:moveTo>
                    <a:pt x="16460" y="1674"/>
                  </a:moveTo>
                  <a:cubicBezTo>
                    <a:pt x="16491" y="1508"/>
                    <a:pt x="16523" y="1342"/>
                    <a:pt x="16286" y="1076"/>
                  </a:cubicBezTo>
                  <a:cubicBezTo>
                    <a:pt x="16050" y="810"/>
                    <a:pt x="15545" y="444"/>
                    <a:pt x="14962" y="228"/>
                  </a:cubicBezTo>
                  <a:cubicBezTo>
                    <a:pt x="14379" y="12"/>
                    <a:pt x="13716" y="-54"/>
                    <a:pt x="12991" y="46"/>
                  </a:cubicBezTo>
                  <a:cubicBezTo>
                    <a:pt x="12266" y="145"/>
                    <a:pt x="11477" y="411"/>
                    <a:pt x="10800" y="660"/>
                  </a:cubicBezTo>
                  <a:cubicBezTo>
                    <a:pt x="10122" y="910"/>
                    <a:pt x="9554" y="1142"/>
                    <a:pt x="9002" y="1392"/>
                  </a:cubicBezTo>
                  <a:cubicBezTo>
                    <a:pt x="8450" y="1641"/>
                    <a:pt x="7914" y="1907"/>
                    <a:pt x="7315" y="2256"/>
                  </a:cubicBezTo>
                  <a:cubicBezTo>
                    <a:pt x="6716" y="2604"/>
                    <a:pt x="6054" y="3036"/>
                    <a:pt x="5486" y="3485"/>
                  </a:cubicBezTo>
                  <a:cubicBezTo>
                    <a:pt x="4919" y="3934"/>
                    <a:pt x="4446" y="4399"/>
                    <a:pt x="3988" y="5080"/>
                  </a:cubicBezTo>
                  <a:cubicBezTo>
                    <a:pt x="3531" y="5761"/>
                    <a:pt x="3090" y="6659"/>
                    <a:pt x="2743" y="7456"/>
                  </a:cubicBezTo>
                  <a:cubicBezTo>
                    <a:pt x="2396" y="8254"/>
                    <a:pt x="2144" y="8952"/>
                    <a:pt x="1876" y="9683"/>
                  </a:cubicBezTo>
                  <a:cubicBezTo>
                    <a:pt x="1608" y="10414"/>
                    <a:pt x="1324" y="11178"/>
                    <a:pt x="1024" y="11909"/>
                  </a:cubicBezTo>
                  <a:cubicBezTo>
                    <a:pt x="725" y="12640"/>
                    <a:pt x="409" y="13338"/>
                    <a:pt x="220" y="14185"/>
                  </a:cubicBezTo>
                  <a:cubicBezTo>
                    <a:pt x="31" y="15033"/>
                    <a:pt x="-32" y="16030"/>
                    <a:pt x="15" y="16844"/>
                  </a:cubicBezTo>
                  <a:cubicBezTo>
                    <a:pt x="63" y="17658"/>
                    <a:pt x="220" y="18289"/>
                    <a:pt x="646" y="18921"/>
                  </a:cubicBezTo>
                  <a:cubicBezTo>
                    <a:pt x="1072" y="19552"/>
                    <a:pt x="1765" y="20184"/>
                    <a:pt x="2349" y="20599"/>
                  </a:cubicBezTo>
                  <a:cubicBezTo>
                    <a:pt x="2932" y="21014"/>
                    <a:pt x="3405" y="21214"/>
                    <a:pt x="3988" y="21347"/>
                  </a:cubicBezTo>
                  <a:cubicBezTo>
                    <a:pt x="4572" y="21480"/>
                    <a:pt x="5266" y="21546"/>
                    <a:pt x="6133" y="21529"/>
                  </a:cubicBezTo>
                  <a:cubicBezTo>
                    <a:pt x="7000" y="21513"/>
                    <a:pt x="8040" y="21413"/>
                    <a:pt x="9081" y="21230"/>
                  </a:cubicBezTo>
                  <a:cubicBezTo>
                    <a:pt x="10122" y="21048"/>
                    <a:pt x="11162" y="20782"/>
                    <a:pt x="12108" y="20466"/>
                  </a:cubicBezTo>
                  <a:cubicBezTo>
                    <a:pt x="13054" y="20150"/>
                    <a:pt x="13906" y="19785"/>
                    <a:pt x="14647" y="19403"/>
                  </a:cubicBezTo>
                  <a:cubicBezTo>
                    <a:pt x="15388" y="19020"/>
                    <a:pt x="16018" y="18622"/>
                    <a:pt x="16665" y="18190"/>
                  </a:cubicBezTo>
                  <a:cubicBezTo>
                    <a:pt x="17311" y="17758"/>
                    <a:pt x="17973" y="17292"/>
                    <a:pt x="18478" y="16761"/>
                  </a:cubicBezTo>
                  <a:cubicBezTo>
                    <a:pt x="18982" y="16229"/>
                    <a:pt x="19329" y="15631"/>
                    <a:pt x="19708" y="14817"/>
                  </a:cubicBezTo>
                  <a:cubicBezTo>
                    <a:pt x="20086" y="14003"/>
                    <a:pt x="20496" y="12972"/>
                    <a:pt x="20811" y="11876"/>
                  </a:cubicBezTo>
                  <a:cubicBezTo>
                    <a:pt x="21127" y="10779"/>
                    <a:pt x="21347" y="9616"/>
                    <a:pt x="21458" y="8652"/>
                  </a:cubicBezTo>
                  <a:cubicBezTo>
                    <a:pt x="21568" y="7689"/>
                    <a:pt x="21568" y="6924"/>
                    <a:pt x="21395" y="6127"/>
                  </a:cubicBezTo>
                  <a:cubicBezTo>
                    <a:pt x="21221" y="5329"/>
                    <a:pt x="20874" y="4499"/>
                    <a:pt x="20354" y="3668"/>
                  </a:cubicBezTo>
                  <a:cubicBezTo>
                    <a:pt x="19834" y="2837"/>
                    <a:pt x="19140" y="2006"/>
                    <a:pt x="18352" y="1441"/>
                  </a:cubicBezTo>
                  <a:cubicBezTo>
                    <a:pt x="17563" y="876"/>
                    <a:pt x="16680" y="577"/>
                    <a:pt x="15845" y="528"/>
                  </a:cubicBezTo>
                  <a:cubicBezTo>
                    <a:pt x="15009" y="478"/>
                    <a:pt x="14221" y="677"/>
                    <a:pt x="13433" y="8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830853" y="0"/>
              <a:ext cx="2049997" cy="219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82" fill="norm" stroke="1" extrusionOk="0">
                  <a:moveTo>
                    <a:pt x="390" y="21582"/>
                  </a:moveTo>
                  <a:cubicBezTo>
                    <a:pt x="234" y="21561"/>
                    <a:pt x="78" y="21540"/>
                    <a:pt x="23" y="21478"/>
                  </a:cubicBezTo>
                  <a:cubicBezTo>
                    <a:pt x="-33" y="21415"/>
                    <a:pt x="12" y="21311"/>
                    <a:pt x="201" y="20999"/>
                  </a:cubicBezTo>
                  <a:cubicBezTo>
                    <a:pt x="390" y="20686"/>
                    <a:pt x="724" y="20166"/>
                    <a:pt x="1136" y="19603"/>
                  </a:cubicBezTo>
                  <a:cubicBezTo>
                    <a:pt x="1548" y="19041"/>
                    <a:pt x="2038" y="18437"/>
                    <a:pt x="2583" y="17833"/>
                  </a:cubicBezTo>
                  <a:cubicBezTo>
                    <a:pt x="3129" y="17229"/>
                    <a:pt x="3730" y="16625"/>
                    <a:pt x="4343" y="16041"/>
                  </a:cubicBezTo>
                  <a:cubicBezTo>
                    <a:pt x="4955" y="15458"/>
                    <a:pt x="5579" y="14896"/>
                    <a:pt x="6169" y="14333"/>
                  </a:cubicBezTo>
                  <a:cubicBezTo>
                    <a:pt x="6759" y="13771"/>
                    <a:pt x="7315" y="13209"/>
                    <a:pt x="7883" y="12625"/>
                  </a:cubicBezTo>
                  <a:cubicBezTo>
                    <a:pt x="8451" y="12042"/>
                    <a:pt x="9030" y="11438"/>
                    <a:pt x="9642" y="10792"/>
                  </a:cubicBezTo>
                  <a:cubicBezTo>
                    <a:pt x="10255" y="10147"/>
                    <a:pt x="10901" y="9459"/>
                    <a:pt x="11535" y="8782"/>
                  </a:cubicBezTo>
                  <a:cubicBezTo>
                    <a:pt x="12170" y="8105"/>
                    <a:pt x="12793" y="7439"/>
                    <a:pt x="13406" y="6824"/>
                  </a:cubicBezTo>
                  <a:cubicBezTo>
                    <a:pt x="14018" y="6210"/>
                    <a:pt x="14619" y="5648"/>
                    <a:pt x="15254" y="5064"/>
                  </a:cubicBezTo>
                  <a:cubicBezTo>
                    <a:pt x="15889" y="4481"/>
                    <a:pt x="16557" y="3877"/>
                    <a:pt x="17202" y="3325"/>
                  </a:cubicBezTo>
                  <a:cubicBezTo>
                    <a:pt x="17848" y="2773"/>
                    <a:pt x="18472" y="2273"/>
                    <a:pt x="19062" y="1794"/>
                  </a:cubicBezTo>
                  <a:cubicBezTo>
                    <a:pt x="19652" y="1315"/>
                    <a:pt x="20209" y="857"/>
                    <a:pt x="20532" y="586"/>
                  </a:cubicBezTo>
                  <a:cubicBezTo>
                    <a:pt x="20854" y="315"/>
                    <a:pt x="20943" y="232"/>
                    <a:pt x="21033" y="149"/>
                  </a:cubicBezTo>
                  <a:cubicBezTo>
                    <a:pt x="21122" y="65"/>
                    <a:pt x="21211" y="-18"/>
                    <a:pt x="21266" y="3"/>
                  </a:cubicBezTo>
                  <a:cubicBezTo>
                    <a:pt x="21322" y="24"/>
                    <a:pt x="21344" y="149"/>
                    <a:pt x="21389" y="263"/>
                  </a:cubicBezTo>
                  <a:cubicBezTo>
                    <a:pt x="21433" y="378"/>
                    <a:pt x="21500" y="482"/>
                    <a:pt x="21567" y="5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0" y="465995"/>
              <a:ext cx="1733550" cy="15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" y="21062"/>
                    <a:pt x="1002" y="20524"/>
                    <a:pt x="1609" y="19897"/>
                  </a:cubicBezTo>
                  <a:cubicBezTo>
                    <a:pt x="2215" y="19270"/>
                    <a:pt x="2927" y="18553"/>
                    <a:pt x="3626" y="17806"/>
                  </a:cubicBezTo>
                  <a:cubicBezTo>
                    <a:pt x="4325" y="17059"/>
                    <a:pt x="5011" y="16282"/>
                    <a:pt x="5723" y="15490"/>
                  </a:cubicBezTo>
                  <a:cubicBezTo>
                    <a:pt x="6435" y="14699"/>
                    <a:pt x="7174" y="13892"/>
                    <a:pt x="7873" y="13175"/>
                  </a:cubicBezTo>
                  <a:cubicBezTo>
                    <a:pt x="8571" y="12458"/>
                    <a:pt x="9231" y="11831"/>
                    <a:pt x="9903" y="11203"/>
                  </a:cubicBezTo>
                  <a:cubicBezTo>
                    <a:pt x="10576" y="10576"/>
                    <a:pt x="11262" y="9949"/>
                    <a:pt x="11960" y="9306"/>
                  </a:cubicBezTo>
                  <a:cubicBezTo>
                    <a:pt x="12659" y="8664"/>
                    <a:pt x="13371" y="8007"/>
                    <a:pt x="14136" y="7305"/>
                  </a:cubicBezTo>
                  <a:cubicBezTo>
                    <a:pt x="14901" y="6602"/>
                    <a:pt x="15719" y="5856"/>
                    <a:pt x="16576" y="5079"/>
                  </a:cubicBezTo>
                  <a:cubicBezTo>
                    <a:pt x="17433" y="4302"/>
                    <a:pt x="18330" y="3495"/>
                    <a:pt x="19121" y="2734"/>
                  </a:cubicBezTo>
                  <a:cubicBezTo>
                    <a:pt x="19912" y="1972"/>
                    <a:pt x="20598" y="1255"/>
                    <a:pt x="20993" y="807"/>
                  </a:cubicBezTo>
                  <a:cubicBezTo>
                    <a:pt x="21389" y="359"/>
                    <a:pt x="21495" y="1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2549" y="2339245"/>
              <a:ext cx="37837" cy="41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9" fill="norm" stroke="1" extrusionOk="0">
                  <a:moveTo>
                    <a:pt x="0" y="0"/>
                  </a:moveTo>
                  <a:cubicBezTo>
                    <a:pt x="6000" y="4320"/>
                    <a:pt x="12000" y="8640"/>
                    <a:pt x="15600" y="12018"/>
                  </a:cubicBezTo>
                  <a:cubicBezTo>
                    <a:pt x="19200" y="15397"/>
                    <a:pt x="20400" y="17834"/>
                    <a:pt x="21000" y="19385"/>
                  </a:cubicBezTo>
                  <a:cubicBezTo>
                    <a:pt x="21600" y="20935"/>
                    <a:pt x="21600" y="21600"/>
                    <a:pt x="21000" y="21434"/>
                  </a:cubicBezTo>
                  <a:cubicBezTo>
                    <a:pt x="20400" y="21268"/>
                    <a:pt x="19200" y="20271"/>
                    <a:pt x="18000" y="192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9849" y="2169171"/>
              <a:ext cx="252985" cy="32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9" fill="norm" stroke="1" extrusionOk="0">
                  <a:moveTo>
                    <a:pt x="1620" y="7904"/>
                  </a:moveTo>
                  <a:cubicBezTo>
                    <a:pt x="1440" y="6221"/>
                    <a:pt x="1260" y="4538"/>
                    <a:pt x="2610" y="3135"/>
                  </a:cubicBezTo>
                  <a:cubicBezTo>
                    <a:pt x="3960" y="1733"/>
                    <a:pt x="6840" y="611"/>
                    <a:pt x="9720" y="190"/>
                  </a:cubicBezTo>
                  <a:cubicBezTo>
                    <a:pt x="12600" y="-231"/>
                    <a:pt x="15480" y="50"/>
                    <a:pt x="17730" y="1031"/>
                  </a:cubicBezTo>
                  <a:cubicBezTo>
                    <a:pt x="19980" y="2013"/>
                    <a:pt x="21600" y="3696"/>
                    <a:pt x="21510" y="5870"/>
                  </a:cubicBezTo>
                  <a:cubicBezTo>
                    <a:pt x="21420" y="8044"/>
                    <a:pt x="19620" y="10709"/>
                    <a:pt x="15750" y="13374"/>
                  </a:cubicBezTo>
                  <a:cubicBezTo>
                    <a:pt x="11880" y="16039"/>
                    <a:pt x="5940" y="18704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794812" y="82101"/>
              <a:ext cx="2907817" cy="174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0" fill="norm" stroke="1" extrusionOk="0">
                  <a:moveTo>
                    <a:pt x="13157" y="1136"/>
                  </a:moveTo>
                  <a:cubicBezTo>
                    <a:pt x="13189" y="1005"/>
                    <a:pt x="13220" y="874"/>
                    <a:pt x="13259" y="756"/>
                  </a:cubicBezTo>
                  <a:cubicBezTo>
                    <a:pt x="13299" y="638"/>
                    <a:pt x="13346" y="533"/>
                    <a:pt x="13330" y="468"/>
                  </a:cubicBezTo>
                  <a:cubicBezTo>
                    <a:pt x="13314" y="402"/>
                    <a:pt x="13236" y="376"/>
                    <a:pt x="13016" y="324"/>
                  </a:cubicBezTo>
                  <a:cubicBezTo>
                    <a:pt x="12796" y="271"/>
                    <a:pt x="12435" y="193"/>
                    <a:pt x="12004" y="166"/>
                  </a:cubicBezTo>
                  <a:cubicBezTo>
                    <a:pt x="11572" y="140"/>
                    <a:pt x="11070" y="166"/>
                    <a:pt x="10591" y="245"/>
                  </a:cubicBezTo>
                  <a:cubicBezTo>
                    <a:pt x="10112" y="324"/>
                    <a:pt x="9657" y="455"/>
                    <a:pt x="9139" y="612"/>
                  </a:cubicBezTo>
                  <a:cubicBezTo>
                    <a:pt x="8621" y="769"/>
                    <a:pt x="8040" y="953"/>
                    <a:pt x="7459" y="1176"/>
                  </a:cubicBezTo>
                  <a:cubicBezTo>
                    <a:pt x="6878" y="1399"/>
                    <a:pt x="6297" y="1661"/>
                    <a:pt x="5787" y="1936"/>
                  </a:cubicBezTo>
                  <a:cubicBezTo>
                    <a:pt x="5277" y="2211"/>
                    <a:pt x="4838" y="2500"/>
                    <a:pt x="4367" y="2840"/>
                  </a:cubicBezTo>
                  <a:cubicBezTo>
                    <a:pt x="3896" y="3181"/>
                    <a:pt x="3393" y="3574"/>
                    <a:pt x="2970" y="3954"/>
                  </a:cubicBezTo>
                  <a:cubicBezTo>
                    <a:pt x="2546" y="4334"/>
                    <a:pt x="2200" y="4701"/>
                    <a:pt x="1879" y="5121"/>
                  </a:cubicBezTo>
                  <a:cubicBezTo>
                    <a:pt x="1557" y="5540"/>
                    <a:pt x="1259" y="6012"/>
                    <a:pt x="999" y="6628"/>
                  </a:cubicBezTo>
                  <a:cubicBezTo>
                    <a:pt x="740" y="7244"/>
                    <a:pt x="521" y="8004"/>
                    <a:pt x="364" y="8765"/>
                  </a:cubicBezTo>
                  <a:cubicBezTo>
                    <a:pt x="207" y="9525"/>
                    <a:pt x="113" y="10285"/>
                    <a:pt x="58" y="11032"/>
                  </a:cubicBezTo>
                  <a:cubicBezTo>
                    <a:pt x="3" y="11779"/>
                    <a:pt x="-13" y="12513"/>
                    <a:pt x="11" y="13234"/>
                  </a:cubicBezTo>
                  <a:cubicBezTo>
                    <a:pt x="34" y="13955"/>
                    <a:pt x="97" y="14663"/>
                    <a:pt x="246" y="15397"/>
                  </a:cubicBezTo>
                  <a:cubicBezTo>
                    <a:pt x="395" y="16131"/>
                    <a:pt x="631" y="16891"/>
                    <a:pt x="913" y="17572"/>
                  </a:cubicBezTo>
                  <a:cubicBezTo>
                    <a:pt x="1196" y="18254"/>
                    <a:pt x="1525" y="18857"/>
                    <a:pt x="1886" y="19355"/>
                  </a:cubicBezTo>
                  <a:cubicBezTo>
                    <a:pt x="2247" y="19853"/>
                    <a:pt x="2640" y="20246"/>
                    <a:pt x="3064" y="20548"/>
                  </a:cubicBezTo>
                  <a:cubicBezTo>
                    <a:pt x="3488" y="20849"/>
                    <a:pt x="3943" y="21059"/>
                    <a:pt x="4453" y="21216"/>
                  </a:cubicBezTo>
                  <a:cubicBezTo>
                    <a:pt x="4963" y="21373"/>
                    <a:pt x="5528" y="21478"/>
                    <a:pt x="6093" y="21531"/>
                  </a:cubicBezTo>
                  <a:cubicBezTo>
                    <a:pt x="6659" y="21583"/>
                    <a:pt x="7224" y="21583"/>
                    <a:pt x="7750" y="21531"/>
                  </a:cubicBezTo>
                  <a:cubicBezTo>
                    <a:pt x="8275" y="21478"/>
                    <a:pt x="8762" y="21373"/>
                    <a:pt x="9327" y="21216"/>
                  </a:cubicBezTo>
                  <a:cubicBezTo>
                    <a:pt x="9892" y="21059"/>
                    <a:pt x="10536" y="20849"/>
                    <a:pt x="11132" y="20639"/>
                  </a:cubicBezTo>
                  <a:cubicBezTo>
                    <a:pt x="11729" y="20430"/>
                    <a:pt x="12278" y="20220"/>
                    <a:pt x="12843" y="19971"/>
                  </a:cubicBezTo>
                  <a:cubicBezTo>
                    <a:pt x="13409" y="19722"/>
                    <a:pt x="13989" y="19433"/>
                    <a:pt x="14547" y="19119"/>
                  </a:cubicBezTo>
                  <a:cubicBezTo>
                    <a:pt x="15104" y="18804"/>
                    <a:pt x="15638" y="18464"/>
                    <a:pt x="16124" y="18110"/>
                  </a:cubicBezTo>
                  <a:cubicBezTo>
                    <a:pt x="16611" y="17756"/>
                    <a:pt x="17050" y="17389"/>
                    <a:pt x="17482" y="16904"/>
                  </a:cubicBezTo>
                  <a:cubicBezTo>
                    <a:pt x="17914" y="16419"/>
                    <a:pt x="18338" y="15816"/>
                    <a:pt x="18714" y="15148"/>
                  </a:cubicBezTo>
                  <a:cubicBezTo>
                    <a:pt x="19091" y="14479"/>
                    <a:pt x="19421" y="13745"/>
                    <a:pt x="19743" y="12946"/>
                  </a:cubicBezTo>
                  <a:cubicBezTo>
                    <a:pt x="20064" y="12146"/>
                    <a:pt x="20378" y="11281"/>
                    <a:pt x="20637" y="10560"/>
                  </a:cubicBezTo>
                  <a:cubicBezTo>
                    <a:pt x="20896" y="9839"/>
                    <a:pt x="21100" y="9263"/>
                    <a:pt x="21257" y="8633"/>
                  </a:cubicBezTo>
                  <a:cubicBezTo>
                    <a:pt x="21414" y="8004"/>
                    <a:pt x="21524" y="7323"/>
                    <a:pt x="21556" y="6654"/>
                  </a:cubicBezTo>
                  <a:cubicBezTo>
                    <a:pt x="21587" y="5986"/>
                    <a:pt x="21540" y="5331"/>
                    <a:pt x="21406" y="4649"/>
                  </a:cubicBezTo>
                  <a:cubicBezTo>
                    <a:pt x="21273" y="3967"/>
                    <a:pt x="21053" y="3260"/>
                    <a:pt x="20810" y="2709"/>
                  </a:cubicBezTo>
                  <a:cubicBezTo>
                    <a:pt x="20567" y="2159"/>
                    <a:pt x="20300" y="1766"/>
                    <a:pt x="19915" y="1425"/>
                  </a:cubicBezTo>
                  <a:cubicBezTo>
                    <a:pt x="19531" y="1084"/>
                    <a:pt x="19028" y="796"/>
                    <a:pt x="18487" y="573"/>
                  </a:cubicBezTo>
                  <a:cubicBezTo>
                    <a:pt x="17945" y="350"/>
                    <a:pt x="17364" y="193"/>
                    <a:pt x="16791" y="101"/>
                  </a:cubicBezTo>
                  <a:cubicBezTo>
                    <a:pt x="16218" y="9"/>
                    <a:pt x="15653" y="-17"/>
                    <a:pt x="15049" y="9"/>
                  </a:cubicBezTo>
                  <a:cubicBezTo>
                    <a:pt x="14445" y="35"/>
                    <a:pt x="13801" y="114"/>
                    <a:pt x="13142" y="298"/>
                  </a:cubicBezTo>
                  <a:cubicBezTo>
                    <a:pt x="12482" y="481"/>
                    <a:pt x="11807" y="769"/>
                    <a:pt x="11391" y="966"/>
                  </a:cubicBezTo>
                  <a:cubicBezTo>
                    <a:pt x="10975" y="1163"/>
                    <a:pt x="10818" y="1267"/>
                    <a:pt x="10661" y="13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311595" y="247930"/>
              <a:ext cx="2070619" cy="150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46" fill="norm" stroke="1" extrusionOk="0">
                  <a:moveTo>
                    <a:pt x="15444" y="846"/>
                  </a:moveTo>
                  <a:cubicBezTo>
                    <a:pt x="15510" y="725"/>
                    <a:pt x="15576" y="604"/>
                    <a:pt x="15565" y="499"/>
                  </a:cubicBezTo>
                  <a:cubicBezTo>
                    <a:pt x="15554" y="393"/>
                    <a:pt x="15466" y="302"/>
                    <a:pt x="15278" y="227"/>
                  </a:cubicBezTo>
                  <a:cubicBezTo>
                    <a:pt x="15091" y="151"/>
                    <a:pt x="14804" y="91"/>
                    <a:pt x="14342" y="46"/>
                  </a:cubicBezTo>
                  <a:cubicBezTo>
                    <a:pt x="13879" y="0"/>
                    <a:pt x="13240" y="-30"/>
                    <a:pt x="12545" y="46"/>
                  </a:cubicBezTo>
                  <a:cubicBezTo>
                    <a:pt x="11851" y="121"/>
                    <a:pt x="11102" y="302"/>
                    <a:pt x="10396" y="574"/>
                  </a:cubicBezTo>
                  <a:cubicBezTo>
                    <a:pt x="9691" y="846"/>
                    <a:pt x="9030" y="1209"/>
                    <a:pt x="8402" y="1571"/>
                  </a:cubicBezTo>
                  <a:cubicBezTo>
                    <a:pt x="7773" y="1934"/>
                    <a:pt x="7178" y="2296"/>
                    <a:pt x="6594" y="2689"/>
                  </a:cubicBezTo>
                  <a:cubicBezTo>
                    <a:pt x="6010" y="3082"/>
                    <a:pt x="5437" y="3505"/>
                    <a:pt x="4941" y="3958"/>
                  </a:cubicBezTo>
                  <a:cubicBezTo>
                    <a:pt x="4445" y="4411"/>
                    <a:pt x="4027" y="4894"/>
                    <a:pt x="3619" y="5423"/>
                  </a:cubicBezTo>
                  <a:cubicBezTo>
                    <a:pt x="3211" y="5952"/>
                    <a:pt x="2814" y="6526"/>
                    <a:pt x="2451" y="7175"/>
                  </a:cubicBezTo>
                  <a:cubicBezTo>
                    <a:pt x="2087" y="7825"/>
                    <a:pt x="1756" y="8550"/>
                    <a:pt x="1437" y="9290"/>
                  </a:cubicBezTo>
                  <a:cubicBezTo>
                    <a:pt x="1117" y="10030"/>
                    <a:pt x="809" y="10785"/>
                    <a:pt x="566" y="11601"/>
                  </a:cubicBezTo>
                  <a:cubicBezTo>
                    <a:pt x="324" y="12416"/>
                    <a:pt x="147" y="13293"/>
                    <a:pt x="59" y="14033"/>
                  </a:cubicBezTo>
                  <a:cubicBezTo>
                    <a:pt x="-29" y="14773"/>
                    <a:pt x="-29" y="15377"/>
                    <a:pt x="125" y="16102"/>
                  </a:cubicBezTo>
                  <a:cubicBezTo>
                    <a:pt x="280" y="16827"/>
                    <a:pt x="588" y="17673"/>
                    <a:pt x="897" y="18322"/>
                  </a:cubicBezTo>
                  <a:cubicBezTo>
                    <a:pt x="1205" y="18972"/>
                    <a:pt x="1514" y="19425"/>
                    <a:pt x="1933" y="19878"/>
                  </a:cubicBezTo>
                  <a:cubicBezTo>
                    <a:pt x="2351" y="20331"/>
                    <a:pt x="2880" y="20785"/>
                    <a:pt x="3453" y="21072"/>
                  </a:cubicBezTo>
                  <a:cubicBezTo>
                    <a:pt x="4027" y="21359"/>
                    <a:pt x="4644" y="21479"/>
                    <a:pt x="5382" y="21525"/>
                  </a:cubicBezTo>
                  <a:cubicBezTo>
                    <a:pt x="6120" y="21570"/>
                    <a:pt x="6980" y="21540"/>
                    <a:pt x="7829" y="21434"/>
                  </a:cubicBezTo>
                  <a:cubicBezTo>
                    <a:pt x="8677" y="21328"/>
                    <a:pt x="9515" y="21147"/>
                    <a:pt x="10275" y="20966"/>
                  </a:cubicBezTo>
                  <a:cubicBezTo>
                    <a:pt x="11035" y="20785"/>
                    <a:pt x="11719" y="20603"/>
                    <a:pt x="12380" y="20422"/>
                  </a:cubicBezTo>
                  <a:cubicBezTo>
                    <a:pt x="13041" y="20241"/>
                    <a:pt x="13680" y="20060"/>
                    <a:pt x="14419" y="19742"/>
                  </a:cubicBezTo>
                  <a:cubicBezTo>
                    <a:pt x="15157" y="19425"/>
                    <a:pt x="15995" y="18972"/>
                    <a:pt x="16733" y="18504"/>
                  </a:cubicBezTo>
                  <a:cubicBezTo>
                    <a:pt x="17471" y="18035"/>
                    <a:pt x="18111" y="17552"/>
                    <a:pt x="18684" y="16963"/>
                  </a:cubicBezTo>
                  <a:cubicBezTo>
                    <a:pt x="19257" y="16374"/>
                    <a:pt x="19764" y="15679"/>
                    <a:pt x="20193" y="14863"/>
                  </a:cubicBezTo>
                  <a:cubicBezTo>
                    <a:pt x="20623" y="14048"/>
                    <a:pt x="20976" y="13111"/>
                    <a:pt x="21207" y="12145"/>
                  </a:cubicBezTo>
                  <a:cubicBezTo>
                    <a:pt x="21439" y="11178"/>
                    <a:pt x="21549" y="10181"/>
                    <a:pt x="21560" y="9305"/>
                  </a:cubicBezTo>
                  <a:cubicBezTo>
                    <a:pt x="21571" y="8429"/>
                    <a:pt x="21483" y="7673"/>
                    <a:pt x="21329" y="6828"/>
                  </a:cubicBezTo>
                  <a:cubicBezTo>
                    <a:pt x="21174" y="5982"/>
                    <a:pt x="20954" y="5045"/>
                    <a:pt x="20678" y="4275"/>
                  </a:cubicBezTo>
                  <a:cubicBezTo>
                    <a:pt x="20403" y="3505"/>
                    <a:pt x="20072" y="2900"/>
                    <a:pt x="19565" y="2311"/>
                  </a:cubicBezTo>
                  <a:cubicBezTo>
                    <a:pt x="19058" y="1722"/>
                    <a:pt x="18375" y="1148"/>
                    <a:pt x="17714" y="771"/>
                  </a:cubicBezTo>
                  <a:cubicBezTo>
                    <a:pt x="17053" y="393"/>
                    <a:pt x="16413" y="212"/>
                    <a:pt x="15664" y="197"/>
                  </a:cubicBezTo>
                  <a:cubicBezTo>
                    <a:pt x="14915" y="181"/>
                    <a:pt x="14055" y="333"/>
                    <a:pt x="13195" y="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765550" y="78645"/>
              <a:ext cx="2571750" cy="241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21259"/>
                    <a:pt x="640" y="20918"/>
                    <a:pt x="996" y="20520"/>
                  </a:cubicBezTo>
                  <a:cubicBezTo>
                    <a:pt x="1351" y="20122"/>
                    <a:pt x="1742" y="19667"/>
                    <a:pt x="2133" y="19175"/>
                  </a:cubicBezTo>
                  <a:cubicBezTo>
                    <a:pt x="2524" y="18682"/>
                    <a:pt x="2916" y="18152"/>
                    <a:pt x="3316" y="17602"/>
                  </a:cubicBezTo>
                  <a:cubicBezTo>
                    <a:pt x="3716" y="17053"/>
                    <a:pt x="4124" y="16484"/>
                    <a:pt x="4587" y="15897"/>
                  </a:cubicBezTo>
                  <a:cubicBezTo>
                    <a:pt x="5049" y="15309"/>
                    <a:pt x="5564" y="14703"/>
                    <a:pt x="6044" y="14154"/>
                  </a:cubicBezTo>
                  <a:cubicBezTo>
                    <a:pt x="6524" y="13604"/>
                    <a:pt x="6969" y="13112"/>
                    <a:pt x="7440" y="12600"/>
                  </a:cubicBezTo>
                  <a:cubicBezTo>
                    <a:pt x="7911" y="12088"/>
                    <a:pt x="8409" y="11558"/>
                    <a:pt x="8907" y="11037"/>
                  </a:cubicBezTo>
                  <a:cubicBezTo>
                    <a:pt x="9404" y="10516"/>
                    <a:pt x="9902" y="10004"/>
                    <a:pt x="10418" y="9493"/>
                  </a:cubicBezTo>
                  <a:cubicBezTo>
                    <a:pt x="10933" y="8981"/>
                    <a:pt x="11467" y="8469"/>
                    <a:pt x="11982" y="7958"/>
                  </a:cubicBezTo>
                  <a:cubicBezTo>
                    <a:pt x="12498" y="7446"/>
                    <a:pt x="12996" y="6935"/>
                    <a:pt x="13511" y="6423"/>
                  </a:cubicBezTo>
                  <a:cubicBezTo>
                    <a:pt x="14027" y="5912"/>
                    <a:pt x="14560" y="5400"/>
                    <a:pt x="15076" y="4926"/>
                  </a:cubicBezTo>
                  <a:cubicBezTo>
                    <a:pt x="15591" y="4453"/>
                    <a:pt x="16089" y="4017"/>
                    <a:pt x="16613" y="3562"/>
                  </a:cubicBezTo>
                  <a:cubicBezTo>
                    <a:pt x="17138" y="3107"/>
                    <a:pt x="17689" y="2634"/>
                    <a:pt x="18249" y="2160"/>
                  </a:cubicBezTo>
                  <a:cubicBezTo>
                    <a:pt x="18809" y="1686"/>
                    <a:pt x="19378" y="1213"/>
                    <a:pt x="19893" y="872"/>
                  </a:cubicBezTo>
                  <a:cubicBezTo>
                    <a:pt x="20409" y="531"/>
                    <a:pt x="20871" y="322"/>
                    <a:pt x="21147" y="199"/>
                  </a:cubicBezTo>
                  <a:cubicBezTo>
                    <a:pt x="21422" y="76"/>
                    <a:pt x="21511" y="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353300" y="269145"/>
              <a:ext cx="1898650" cy="179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21089"/>
                    <a:pt x="289" y="20579"/>
                    <a:pt x="650" y="19915"/>
                  </a:cubicBezTo>
                  <a:cubicBezTo>
                    <a:pt x="1011" y="19251"/>
                    <a:pt x="1589" y="18434"/>
                    <a:pt x="2191" y="17643"/>
                  </a:cubicBezTo>
                  <a:cubicBezTo>
                    <a:pt x="2793" y="16851"/>
                    <a:pt x="3419" y="16085"/>
                    <a:pt x="4094" y="15319"/>
                  </a:cubicBezTo>
                  <a:cubicBezTo>
                    <a:pt x="4768" y="14553"/>
                    <a:pt x="5490" y="13787"/>
                    <a:pt x="6165" y="13098"/>
                  </a:cubicBezTo>
                  <a:cubicBezTo>
                    <a:pt x="6839" y="12409"/>
                    <a:pt x="7465" y="11796"/>
                    <a:pt x="8139" y="11157"/>
                  </a:cubicBezTo>
                  <a:cubicBezTo>
                    <a:pt x="8813" y="10519"/>
                    <a:pt x="9536" y="9855"/>
                    <a:pt x="10258" y="9204"/>
                  </a:cubicBezTo>
                  <a:cubicBezTo>
                    <a:pt x="10981" y="8553"/>
                    <a:pt x="11703" y="7915"/>
                    <a:pt x="12425" y="7302"/>
                  </a:cubicBezTo>
                  <a:cubicBezTo>
                    <a:pt x="13148" y="6689"/>
                    <a:pt x="13870" y="6102"/>
                    <a:pt x="14605" y="5515"/>
                  </a:cubicBezTo>
                  <a:cubicBezTo>
                    <a:pt x="15339" y="4928"/>
                    <a:pt x="16086" y="4340"/>
                    <a:pt x="16832" y="3740"/>
                  </a:cubicBezTo>
                  <a:cubicBezTo>
                    <a:pt x="17579" y="3140"/>
                    <a:pt x="18325" y="2528"/>
                    <a:pt x="19120" y="1902"/>
                  </a:cubicBezTo>
                  <a:cubicBezTo>
                    <a:pt x="19914" y="1277"/>
                    <a:pt x="20757" y="6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583877" y="2307611"/>
              <a:ext cx="125024" cy="34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4" fill="norm" stroke="1" extrusionOk="0">
                  <a:moveTo>
                    <a:pt x="21264" y="3506"/>
                  </a:moveTo>
                  <a:cubicBezTo>
                    <a:pt x="21264" y="2856"/>
                    <a:pt x="21264" y="2205"/>
                    <a:pt x="21084" y="1555"/>
                  </a:cubicBezTo>
                  <a:cubicBezTo>
                    <a:pt x="20904" y="904"/>
                    <a:pt x="20544" y="253"/>
                    <a:pt x="18384" y="58"/>
                  </a:cubicBezTo>
                  <a:cubicBezTo>
                    <a:pt x="16224" y="-137"/>
                    <a:pt x="12264" y="123"/>
                    <a:pt x="8844" y="1424"/>
                  </a:cubicBezTo>
                  <a:cubicBezTo>
                    <a:pt x="5424" y="2726"/>
                    <a:pt x="2544" y="5068"/>
                    <a:pt x="1104" y="7865"/>
                  </a:cubicBezTo>
                  <a:cubicBezTo>
                    <a:pt x="-336" y="10663"/>
                    <a:pt x="-336" y="13916"/>
                    <a:pt x="924" y="16258"/>
                  </a:cubicBezTo>
                  <a:cubicBezTo>
                    <a:pt x="2184" y="18600"/>
                    <a:pt x="4704" y="20032"/>
                    <a:pt x="6864" y="20747"/>
                  </a:cubicBezTo>
                  <a:cubicBezTo>
                    <a:pt x="9024" y="21463"/>
                    <a:pt x="10824" y="21463"/>
                    <a:pt x="11904" y="21398"/>
                  </a:cubicBezTo>
                  <a:cubicBezTo>
                    <a:pt x="12984" y="21333"/>
                    <a:pt x="13344" y="21203"/>
                    <a:pt x="13704" y="210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826099" y="2402745"/>
              <a:ext cx="161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871"/>
                    <a:pt x="1701" y="9741"/>
                    <a:pt x="351" y="13235"/>
                  </a:cubicBezTo>
                  <a:cubicBezTo>
                    <a:pt x="-999" y="16729"/>
                    <a:pt x="1701" y="18847"/>
                    <a:pt x="5751" y="20012"/>
                  </a:cubicBezTo>
                  <a:cubicBezTo>
                    <a:pt x="9801" y="21176"/>
                    <a:pt x="15201" y="21388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912100" y="2485295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300"/>
                    <a:pt x="4431" y="9000"/>
                    <a:pt x="8031" y="5400"/>
                  </a:cubicBezTo>
                  <a:cubicBezTo>
                    <a:pt x="11631" y="1800"/>
                    <a:pt x="1661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163422" y="2307495"/>
              <a:ext cx="113893" cy="48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5" fill="norm" stroke="1" extrusionOk="0">
                  <a:moveTo>
                    <a:pt x="4031" y="6537"/>
                  </a:moveTo>
                  <a:cubicBezTo>
                    <a:pt x="2460" y="7958"/>
                    <a:pt x="889" y="9379"/>
                    <a:pt x="300" y="11605"/>
                  </a:cubicBezTo>
                  <a:cubicBezTo>
                    <a:pt x="-289" y="13832"/>
                    <a:pt x="104" y="16863"/>
                    <a:pt x="496" y="18758"/>
                  </a:cubicBezTo>
                  <a:cubicBezTo>
                    <a:pt x="889" y="20653"/>
                    <a:pt x="1282" y="21411"/>
                    <a:pt x="1478" y="21505"/>
                  </a:cubicBezTo>
                  <a:cubicBezTo>
                    <a:pt x="1675" y="21600"/>
                    <a:pt x="1675" y="21032"/>
                    <a:pt x="1282" y="19137"/>
                  </a:cubicBezTo>
                  <a:cubicBezTo>
                    <a:pt x="889" y="17242"/>
                    <a:pt x="104" y="14021"/>
                    <a:pt x="496" y="10942"/>
                  </a:cubicBezTo>
                  <a:cubicBezTo>
                    <a:pt x="889" y="7863"/>
                    <a:pt x="2460" y="4926"/>
                    <a:pt x="3638" y="3221"/>
                  </a:cubicBezTo>
                  <a:cubicBezTo>
                    <a:pt x="4816" y="1516"/>
                    <a:pt x="5602" y="1042"/>
                    <a:pt x="6976" y="663"/>
                  </a:cubicBezTo>
                  <a:cubicBezTo>
                    <a:pt x="8351" y="284"/>
                    <a:pt x="10315" y="0"/>
                    <a:pt x="12278" y="0"/>
                  </a:cubicBezTo>
                  <a:cubicBezTo>
                    <a:pt x="14242" y="0"/>
                    <a:pt x="16206" y="284"/>
                    <a:pt x="17973" y="900"/>
                  </a:cubicBezTo>
                  <a:cubicBezTo>
                    <a:pt x="19740" y="1516"/>
                    <a:pt x="21311" y="2463"/>
                    <a:pt x="21115" y="3742"/>
                  </a:cubicBezTo>
                  <a:cubicBezTo>
                    <a:pt x="20918" y="5021"/>
                    <a:pt x="18955" y="6632"/>
                    <a:pt x="16009" y="7816"/>
                  </a:cubicBezTo>
                  <a:cubicBezTo>
                    <a:pt x="13064" y="9000"/>
                    <a:pt x="9136" y="9758"/>
                    <a:pt x="6387" y="9995"/>
                  </a:cubicBezTo>
                  <a:cubicBezTo>
                    <a:pt x="3638" y="10232"/>
                    <a:pt x="2067" y="9947"/>
                    <a:pt x="496" y="96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274050" y="2256695"/>
              <a:ext cx="13657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600" fill="norm" stroke="1" extrusionOk="0">
                  <a:moveTo>
                    <a:pt x="3812" y="0"/>
                  </a:moveTo>
                  <a:cubicBezTo>
                    <a:pt x="8894" y="1200"/>
                    <a:pt x="13976" y="2400"/>
                    <a:pt x="17153" y="4527"/>
                  </a:cubicBezTo>
                  <a:cubicBezTo>
                    <a:pt x="20329" y="6655"/>
                    <a:pt x="21600" y="9709"/>
                    <a:pt x="19376" y="12600"/>
                  </a:cubicBezTo>
                  <a:cubicBezTo>
                    <a:pt x="17153" y="15491"/>
                    <a:pt x="11435" y="18218"/>
                    <a:pt x="7624" y="19691"/>
                  </a:cubicBezTo>
                  <a:cubicBezTo>
                    <a:pt x="3812" y="21164"/>
                    <a:pt x="1906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44549" y="3699428"/>
              <a:ext cx="187639" cy="54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7" fill="norm" stroke="1" extrusionOk="0">
                  <a:moveTo>
                    <a:pt x="3600" y="8456"/>
                  </a:moveTo>
                  <a:cubicBezTo>
                    <a:pt x="3840" y="11291"/>
                    <a:pt x="4080" y="14127"/>
                    <a:pt x="4320" y="16003"/>
                  </a:cubicBezTo>
                  <a:cubicBezTo>
                    <a:pt x="4560" y="17880"/>
                    <a:pt x="4800" y="18797"/>
                    <a:pt x="5040" y="19631"/>
                  </a:cubicBezTo>
                  <a:cubicBezTo>
                    <a:pt x="5280" y="20465"/>
                    <a:pt x="5520" y="21215"/>
                    <a:pt x="5640" y="21382"/>
                  </a:cubicBezTo>
                  <a:cubicBezTo>
                    <a:pt x="5760" y="21549"/>
                    <a:pt x="5760" y="21132"/>
                    <a:pt x="5280" y="19547"/>
                  </a:cubicBezTo>
                  <a:cubicBezTo>
                    <a:pt x="4800" y="17963"/>
                    <a:pt x="3840" y="15211"/>
                    <a:pt x="3600" y="12500"/>
                  </a:cubicBezTo>
                  <a:cubicBezTo>
                    <a:pt x="3360" y="9790"/>
                    <a:pt x="3840" y="7121"/>
                    <a:pt x="4560" y="5286"/>
                  </a:cubicBezTo>
                  <a:cubicBezTo>
                    <a:pt x="5280" y="3452"/>
                    <a:pt x="6240" y="2451"/>
                    <a:pt x="7800" y="1700"/>
                  </a:cubicBezTo>
                  <a:cubicBezTo>
                    <a:pt x="9360" y="950"/>
                    <a:pt x="11520" y="449"/>
                    <a:pt x="13320" y="199"/>
                  </a:cubicBezTo>
                  <a:cubicBezTo>
                    <a:pt x="15120" y="-51"/>
                    <a:pt x="16560" y="-51"/>
                    <a:pt x="17640" y="116"/>
                  </a:cubicBezTo>
                  <a:cubicBezTo>
                    <a:pt x="18720" y="283"/>
                    <a:pt x="19440" y="616"/>
                    <a:pt x="20160" y="1575"/>
                  </a:cubicBezTo>
                  <a:cubicBezTo>
                    <a:pt x="20880" y="2534"/>
                    <a:pt x="21600" y="4119"/>
                    <a:pt x="21120" y="5328"/>
                  </a:cubicBezTo>
                  <a:cubicBezTo>
                    <a:pt x="20640" y="6537"/>
                    <a:pt x="18960" y="7371"/>
                    <a:pt x="15840" y="7913"/>
                  </a:cubicBezTo>
                  <a:cubicBezTo>
                    <a:pt x="12720" y="8456"/>
                    <a:pt x="8160" y="8706"/>
                    <a:pt x="5280" y="8914"/>
                  </a:cubicBezTo>
                  <a:cubicBezTo>
                    <a:pt x="2400" y="9123"/>
                    <a:pt x="1200" y="9290"/>
                    <a:pt x="0" y="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197269" y="3594734"/>
              <a:ext cx="110831" cy="35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6" fill="norm" stroke="1" extrusionOk="0">
                  <a:moveTo>
                    <a:pt x="16448" y="1643"/>
                  </a:moveTo>
                  <a:cubicBezTo>
                    <a:pt x="16041" y="1004"/>
                    <a:pt x="15633" y="365"/>
                    <a:pt x="14411" y="110"/>
                  </a:cubicBezTo>
                  <a:cubicBezTo>
                    <a:pt x="13188" y="-146"/>
                    <a:pt x="11150" y="-18"/>
                    <a:pt x="8705" y="1196"/>
                  </a:cubicBezTo>
                  <a:cubicBezTo>
                    <a:pt x="6260" y="2410"/>
                    <a:pt x="3407" y="4711"/>
                    <a:pt x="1777" y="7970"/>
                  </a:cubicBezTo>
                  <a:cubicBezTo>
                    <a:pt x="147" y="11229"/>
                    <a:pt x="-261" y="15447"/>
                    <a:pt x="147" y="17939"/>
                  </a:cubicBezTo>
                  <a:cubicBezTo>
                    <a:pt x="554" y="20432"/>
                    <a:pt x="1777" y="21198"/>
                    <a:pt x="5445" y="21326"/>
                  </a:cubicBezTo>
                  <a:cubicBezTo>
                    <a:pt x="9113" y="21454"/>
                    <a:pt x="15226" y="20943"/>
                    <a:pt x="21339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352913" y="3697358"/>
              <a:ext cx="122732" cy="23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89" fill="norm" stroke="1" extrusionOk="0">
                  <a:moveTo>
                    <a:pt x="1035" y="5806"/>
                  </a:moveTo>
                  <a:cubicBezTo>
                    <a:pt x="1035" y="10202"/>
                    <a:pt x="1035" y="14599"/>
                    <a:pt x="852" y="17370"/>
                  </a:cubicBezTo>
                  <a:cubicBezTo>
                    <a:pt x="669" y="20142"/>
                    <a:pt x="303" y="21289"/>
                    <a:pt x="120" y="21289"/>
                  </a:cubicBezTo>
                  <a:cubicBezTo>
                    <a:pt x="-63" y="21289"/>
                    <a:pt x="-63" y="20142"/>
                    <a:pt x="303" y="17084"/>
                  </a:cubicBezTo>
                  <a:cubicBezTo>
                    <a:pt x="669" y="14025"/>
                    <a:pt x="1401" y="9055"/>
                    <a:pt x="2317" y="5806"/>
                  </a:cubicBezTo>
                  <a:cubicBezTo>
                    <a:pt x="3232" y="2556"/>
                    <a:pt x="4330" y="1027"/>
                    <a:pt x="6710" y="358"/>
                  </a:cubicBezTo>
                  <a:cubicBezTo>
                    <a:pt x="9090" y="-311"/>
                    <a:pt x="12751" y="-120"/>
                    <a:pt x="15496" y="1601"/>
                  </a:cubicBezTo>
                  <a:cubicBezTo>
                    <a:pt x="18242" y="3321"/>
                    <a:pt x="20073" y="6570"/>
                    <a:pt x="20805" y="9724"/>
                  </a:cubicBezTo>
                  <a:cubicBezTo>
                    <a:pt x="21537" y="12878"/>
                    <a:pt x="21171" y="15937"/>
                    <a:pt x="20805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581149" y="376799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874956" y="3583845"/>
              <a:ext cx="144345" cy="2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6" fill="norm" stroke="1" extrusionOk="0">
                  <a:moveTo>
                    <a:pt x="21348" y="0"/>
                  </a:moveTo>
                  <a:cubicBezTo>
                    <a:pt x="17591" y="642"/>
                    <a:pt x="13835" y="1283"/>
                    <a:pt x="11018" y="2032"/>
                  </a:cubicBezTo>
                  <a:cubicBezTo>
                    <a:pt x="8200" y="2780"/>
                    <a:pt x="6322" y="3636"/>
                    <a:pt x="5070" y="4598"/>
                  </a:cubicBezTo>
                  <a:cubicBezTo>
                    <a:pt x="3818" y="5560"/>
                    <a:pt x="3191" y="6630"/>
                    <a:pt x="4131" y="7378"/>
                  </a:cubicBezTo>
                  <a:cubicBezTo>
                    <a:pt x="5070" y="8127"/>
                    <a:pt x="7574" y="8554"/>
                    <a:pt x="9922" y="8768"/>
                  </a:cubicBezTo>
                  <a:cubicBezTo>
                    <a:pt x="12270" y="8982"/>
                    <a:pt x="14461" y="8982"/>
                    <a:pt x="15557" y="9517"/>
                  </a:cubicBezTo>
                  <a:cubicBezTo>
                    <a:pt x="16652" y="10051"/>
                    <a:pt x="16652" y="11121"/>
                    <a:pt x="14931" y="12297"/>
                  </a:cubicBezTo>
                  <a:cubicBezTo>
                    <a:pt x="13209" y="13473"/>
                    <a:pt x="9765" y="14756"/>
                    <a:pt x="7261" y="15719"/>
                  </a:cubicBezTo>
                  <a:cubicBezTo>
                    <a:pt x="4757" y="16681"/>
                    <a:pt x="3191" y="17323"/>
                    <a:pt x="1939" y="18178"/>
                  </a:cubicBezTo>
                  <a:cubicBezTo>
                    <a:pt x="687" y="19034"/>
                    <a:pt x="-252" y="20103"/>
                    <a:pt x="61" y="20745"/>
                  </a:cubicBezTo>
                  <a:cubicBezTo>
                    <a:pt x="374" y="21386"/>
                    <a:pt x="1939" y="21600"/>
                    <a:pt x="5539" y="21386"/>
                  </a:cubicBezTo>
                  <a:cubicBezTo>
                    <a:pt x="9139" y="21172"/>
                    <a:pt x="14774" y="20531"/>
                    <a:pt x="20409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108200" y="3602895"/>
              <a:ext cx="1841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920"/>
                    <a:pt x="4966" y="3840"/>
                    <a:pt x="8193" y="7320"/>
                  </a:cubicBezTo>
                  <a:cubicBezTo>
                    <a:pt x="11421" y="10800"/>
                    <a:pt x="15393" y="15840"/>
                    <a:pt x="17752" y="18480"/>
                  </a:cubicBezTo>
                  <a:cubicBezTo>
                    <a:pt x="20110" y="21120"/>
                    <a:pt x="20855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166294" y="3545745"/>
              <a:ext cx="119707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0" fill="norm" stroke="1" extrusionOk="0">
                  <a:moveTo>
                    <a:pt x="21431" y="0"/>
                  </a:moveTo>
                  <a:cubicBezTo>
                    <a:pt x="18020" y="3109"/>
                    <a:pt x="14610" y="6218"/>
                    <a:pt x="11389" y="9409"/>
                  </a:cubicBezTo>
                  <a:cubicBezTo>
                    <a:pt x="8168" y="12600"/>
                    <a:pt x="5136" y="15873"/>
                    <a:pt x="3052" y="18000"/>
                  </a:cubicBezTo>
                  <a:cubicBezTo>
                    <a:pt x="968" y="20127"/>
                    <a:pt x="-169" y="21109"/>
                    <a:pt x="20" y="21355"/>
                  </a:cubicBezTo>
                  <a:cubicBezTo>
                    <a:pt x="210" y="21600"/>
                    <a:pt x="1726" y="21109"/>
                    <a:pt x="324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349500" y="374894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381250" y="365369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470150" y="3494945"/>
              <a:ext cx="8499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0" y="0"/>
                  </a:moveTo>
                  <a:cubicBezTo>
                    <a:pt x="4741" y="2479"/>
                    <a:pt x="9483" y="4957"/>
                    <a:pt x="13434" y="7790"/>
                  </a:cubicBezTo>
                  <a:cubicBezTo>
                    <a:pt x="17385" y="10623"/>
                    <a:pt x="20546" y="13810"/>
                    <a:pt x="21073" y="16052"/>
                  </a:cubicBezTo>
                  <a:cubicBezTo>
                    <a:pt x="21600" y="18295"/>
                    <a:pt x="19493" y="19593"/>
                    <a:pt x="16859" y="20361"/>
                  </a:cubicBezTo>
                  <a:cubicBezTo>
                    <a:pt x="14224" y="21128"/>
                    <a:pt x="11063" y="21364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889250" y="372354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882900" y="3844195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8720"/>
                    <a:pt x="10350" y="15840"/>
                    <a:pt x="13950" y="12240"/>
                  </a:cubicBezTo>
                  <a:cubicBezTo>
                    <a:pt x="17550" y="8640"/>
                    <a:pt x="1957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509251" y="3509461"/>
              <a:ext cx="142000" cy="32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1" fill="norm" stroke="1" extrusionOk="0">
                  <a:moveTo>
                    <a:pt x="21310" y="1958"/>
                  </a:moveTo>
                  <a:cubicBezTo>
                    <a:pt x="19404" y="1266"/>
                    <a:pt x="17498" y="573"/>
                    <a:pt x="15592" y="227"/>
                  </a:cubicBezTo>
                  <a:cubicBezTo>
                    <a:pt x="13686" y="-119"/>
                    <a:pt x="11781" y="-119"/>
                    <a:pt x="9716" y="573"/>
                  </a:cubicBezTo>
                  <a:cubicBezTo>
                    <a:pt x="7651" y="1266"/>
                    <a:pt x="5428" y="2650"/>
                    <a:pt x="3681" y="5212"/>
                  </a:cubicBezTo>
                  <a:cubicBezTo>
                    <a:pt x="1934" y="7773"/>
                    <a:pt x="663" y="11512"/>
                    <a:pt x="186" y="14281"/>
                  </a:cubicBezTo>
                  <a:cubicBezTo>
                    <a:pt x="-290" y="17050"/>
                    <a:pt x="28" y="18850"/>
                    <a:pt x="2569" y="19889"/>
                  </a:cubicBezTo>
                  <a:cubicBezTo>
                    <a:pt x="5110" y="20927"/>
                    <a:pt x="9875" y="21204"/>
                    <a:pt x="1463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714750" y="3583845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18"/>
                    <a:pt x="9600" y="11435"/>
                    <a:pt x="13200" y="15035"/>
                  </a:cubicBezTo>
                  <a:cubicBezTo>
                    <a:pt x="16800" y="18635"/>
                    <a:pt x="192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829049" y="366639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045743" y="3473738"/>
              <a:ext cx="118140" cy="35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75" fill="norm" stroke="1" extrusionOk="0">
                  <a:moveTo>
                    <a:pt x="3269" y="11183"/>
                  </a:moveTo>
                  <a:cubicBezTo>
                    <a:pt x="2132" y="16011"/>
                    <a:pt x="995" y="20840"/>
                    <a:pt x="426" y="21157"/>
                  </a:cubicBezTo>
                  <a:cubicBezTo>
                    <a:pt x="-142" y="21475"/>
                    <a:pt x="-142" y="17282"/>
                    <a:pt x="426" y="13407"/>
                  </a:cubicBezTo>
                  <a:cubicBezTo>
                    <a:pt x="995" y="9531"/>
                    <a:pt x="2132" y="5974"/>
                    <a:pt x="3269" y="3814"/>
                  </a:cubicBezTo>
                  <a:cubicBezTo>
                    <a:pt x="4405" y="1654"/>
                    <a:pt x="5542" y="891"/>
                    <a:pt x="7058" y="447"/>
                  </a:cubicBezTo>
                  <a:cubicBezTo>
                    <a:pt x="8574" y="2"/>
                    <a:pt x="10469" y="-125"/>
                    <a:pt x="12174" y="129"/>
                  </a:cubicBezTo>
                  <a:cubicBezTo>
                    <a:pt x="13879" y="383"/>
                    <a:pt x="15395" y="1019"/>
                    <a:pt x="17100" y="2543"/>
                  </a:cubicBezTo>
                  <a:cubicBezTo>
                    <a:pt x="18805" y="4068"/>
                    <a:pt x="20700" y="6482"/>
                    <a:pt x="21079" y="8451"/>
                  </a:cubicBezTo>
                  <a:cubicBezTo>
                    <a:pt x="21458" y="10421"/>
                    <a:pt x="20321" y="11946"/>
                    <a:pt x="17858" y="12835"/>
                  </a:cubicBezTo>
                  <a:cubicBezTo>
                    <a:pt x="15395" y="13724"/>
                    <a:pt x="11605" y="13979"/>
                    <a:pt x="7816" y="1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197350" y="3437795"/>
              <a:ext cx="8982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473" y="0"/>
                  </a:moveTo>
                  <a:cubicBezTo>
                    <a:pt x="4418" y="0"/>
                    <a:pt x="7364" y="0"/>
                    <a:pt x="10800" y="831"/>
                  </a:cubicBezTo>
                  <a:cubicBezTo>
                    <a:pt x="14236" y="1662"/>
                    <a:pt x="18164" y="3323"/>
                    <a:pt x="19882" y="5815"/>
                  </a:cubicBezTo>
                  <a:cubicBezTo>
                    <a:pt x="21600" y="8308"/>
                    <a:pt x="21109" y="11631"/>
                    <a:pt x="17427" y="14400"/>
                  </a:cubicBezTo>
                  <a:cubicBezTo>
                    <a:pt x="13745" y="17169"/>
                    <a:pt x="6873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537817" y="3451438"/>
              <a:ext cx="167534" cy="24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5" fill="norm" stroke="1" extrusionOk="0">
                  <a:moveTo>
                    <a:pt x="21370" y="1553"/>
                  </a:moveTo>
                  <a:cubicBezTo>
                    <a:pt x="20560" y="827"/>
                    <a:pt x="19750" y="101"/>
                    <a:pt x="18670" y="10"/>
                  </a:cubicBezTo>
                  <a:cubicBezTo>
                    <a:pt x="17590" y="-81"/>
                    <a:pt x="16240" y="464"/>
                    <a:pt x="14620" y="1099"/>
                  </a:cubicBezTo>
                  <a:cubicBezTo>
                    <a:pt x="13000" y="1734"/>
                    <a:pt x="11110" y="2460"/>
                    <a:pt x="9625" y="3186"/>
                  </a:cubicBezTo>
                  <a:cubicBezTo>
                    <a:pt x="8140" y="3912"/>
                    <a:pt x="7060" y="4638"/>
                    <a:pt x="6655" y="5455"/>
                  </a:cubicBezTo>
                  <a:cubicBezTo>
                    <a:pt x="6250" y="6272"/>
                    <a:pt x="6520" y="7180"/>
                    <a:pt x="7330" y="7633"/>
                  </a:cubicBezTo>
                  <a:cubicBezTo>
                    <a:pt x="8140" y="8087"/>
                    <a:pt x="9490" y="8087"/>
                    <a:pt x="10975" y="8178"/>
                  </a:cubicBezTo>
                  <a:cubicBezTo>
                    <a:pt x="12460" y="8269"/>
                    <a:pt x="14080" y="8450"/>
                    <a:pt x="15430" y="8904"/>
                  </a:cubicBezTo>
                  <a:cubicBezTo>
                    <a:pt x="16780" y="9358"/>
                    <a:pt x="17860" y="10084"/>
                    <a:pt x="17725" y="10810"/>
                  </a:cubicBezTo>
                  <a:cubicBezTo>
                    <a:pt x="17590" y="11536"/>
                    <a:pt x="16240" y="12262"/>
                    <a:pt x="13405" y="13623"/>
                  </a:cubicBezTo>
                  <a:cubicBezTo>
                    <a:pt x="10570" y="14985"/>
                    <a:pt x="6250" y="16981"/>
                    <a:pt x="3550" y="18343"/>
                  </a:cubicBezTo>
                  <a:cubicBezTo>
                    <a:pt x="850" y="19704"/>
                    <a:pt x="-230" y="20430"/>
                    <a:pt x="40" y="20884"/>
                  </a:cubicBezTo>
                  <a:cubicBezTo>
                    <a:pt x="310" y="21337"/>
                    <a:pt x="1930" y="21519"/>
                    <a:pt x="5170" y="21247"/>
                  </a:cubicBezTo>
                  <a:cubicBezTo>
                    <a:pt x="8410" y="20974"/>
                    <a:pt x="13270" y="20248"/>
                    <a:pt x="18130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775200" y="3450495"/>
              <a:ext cx="158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246"/>
                    <a:pt x="8064" y="8492"/>
                    <a:pt x="11664" y="12092"/>
                  </a:cubicBezTo>
                  <a:cubicBezTo>
                    <a:pt x="15264" y="15692"/>
                    <a:pt x="18432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832350" y="3444145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964"/>
                    <a:pt x="15000" y="3927"/>
                    <a:pt x="11850" y="6545"/>
                  </a:cubicBezTo>
                  <a:cubicBezTo>
                    <a:pt x="8700" y="9164"/>
                    <a:pt x="5700" y="12436"/>
                    <a:pt x="3750" y="15055"/>
                  </a:cubicBezTo>
                  <a:cubicBezTo>
                    <a:pt x="1800" y="17673"/>
                    <a:pt x="9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010150" y="364099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047614" y="354574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003800" y="3660045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149849" y="3380645"/>
              <a:ext cx="7408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63" y="0"/>
                  </a:moveTo>
                  <a:cubicBezTo>
                    <a:pt x="19131" y="2323"/>
                    <a:pt x="21600" y="4645"/>
                    <a:pt x="21600" y="7316"/>
                  </a:cubicBezTo>
                  <a:cubicBezTo>
                    <a:pt x="21600" y="9987"/>
                    <a:pt x="19131" y="13006"/>
                    <a:pt x="15120" y="15445"/>
                  </a:cubicBezTo>
                  <a:cubicBezTo>
                    <a:pt x="11109" y="17884"/>
                    <a:pt x="5554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432120" y="3417145"/>
              <a:ext cx="146230" cy="4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1" fill="norm" stroke="1" extrusionOk="0">
                  <a:moveTo>
                    <a:pt x="21318" y="84"/>
                  </a:moveTo>
                  <a:cubicBezTo>
                    <a:pt x="19467" y="-28"/>
                    <a:pt x="17615" y="-139"/>
                    <a:pt x="15147" y="529"/>
                  </a:cubicBezTo>
                  <a:cubicBezTo>
                    <a:pt x="12678" y="1197"/>
                    <a:pt x="9592" y="2645"/>
                    <a:pt x="6507" y="4816"/>
                  </a:cubicBezTo>
                  <a:cubicBezTo>
                    <a:pt x="3421" y="6987"/>
                    <a:pt x="335" y="9882"/>
                    <a:pt x="27" y="12776"/>
                  </a:cubicBezTo>
                  <a:cubicBezTo>
                    <a:pt x="-282" y="15671"/>
                    <a:pt x="2187" y="18566"/>
                    <a:pt x="465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05605" y="4873288"/>
              <a:ext cx="156841" cy="26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56" fill="norm" stroke="1" extrusionOk="0">
                  <a:moveTo>
                    <a:pt x="328" y="3485"/>
                  </a:moveTo>
                  <a:cubicBezTo>
                    <a:pt x="613" y="8006"/>
                    <a:pt x="897" y="12527"/>
                    <a:pt x="1039" y="15206"/>
                  </a:cubicBezTo>
                  <a:cubicBezTo>
                    <a:pt x="1181" y="17885"/>
                    <a:pt x="1181" y="18722"/>
                    <a:pt x="1181" y="19560"/>
                  </a:cubicBezTo>
                  <a:cubicBezTo>
                    <a:pt x="1181" y="20397"/>
                    <a:pt x="1181" y="21234"/>
                    <a:pt x="1039" y="21150"/>
                  </a:cubicBezTo>
                  <a:cubicBezTo>
                    <a:pt x="897" y="21067"/>
                    <a:pt x="613" y="20062"/>
                    <a:pt x="328" y="17215"/>
                  </a:cubicBezTo>
                  <a:cubicBezTo>
                    <a:pt x="44" y="14369"/>
                    <a:pt x="-240" y="9681"/>
                    <a:pt x="328" y="6499"/>
                  </a:cubicBezTo>
                  <a:cubicBezTo>
                    <a:pt x="897" y="3318"/>
                    <a:pt x="2318" y="1643"/>
                    <a:pt x="4876" y="722"/>
                  </a:cubicBezTo>
                  <a:cubicBezTo>
                    <a:pt x="7434" y="-199"/>
                    <a:pt x="11128" y="-366"/>
                    <a:pt x="14113" y="974"/>
                  </a:cubicBezTo>
                  <a:cubicBezTo>
                    <a:pt x="17097" y="2313"/>
                    <a:pt x="19371" y="5160"/>
                    <a:pt x="20365" y="8508"/>
                  </a:cubicBezTo>
                  <a:cubicBezTo>
                    <a:pt x="21360" y="11857"/>
                    <a:pt x="21076" y="15708"/>
                    <a:pt x="20792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206499" y="504434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318492" y="4835742"/>
              <a:ext cx="179598" cy="44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34" fill="norm" stroke="1" extrusionOk="0">
                  <a:moveTo>
                    <a:pt x="3950" y="7222"/>
                  </a:moveTo>
                  <a:cubicBezTo>
                    <a:pt x="3459" y="10149"/>
                    <a:pt x="2968" y="13076"/>
                    <a:pt x="2722" y="15297"/>
                  </a:cubicBezTo>
                  <a:cubicBezTo>
                    <a:pt x="2477" y="17518"/>
                    <a:pt x="2477" y="19032"/>
                    <a:pt x="2477" y="20041"/>
                  </a:cubicBezTo>
                  <a:cubicBezTo>
                    <a:pt x="2477" y="21050"/>
                    <a:pt x="2477" y="21555"/>
                    <a:pt x="2109" y="20697"/>
                  </a:cubicBezTo>
                  <a:cubicBezTo>
                    <a:pt x="1741" y="19839"/>
                    <a:pt x="1004" y="17619"/>
                    <a:pt x="513" y="15045"/>
                  </a:cubicBezTo>
                  <a:cubicBezTo>
                    <a:pt x="22" y="12471"/>
                    <a:pt x="-223" y="9544"/>
                    <a:pt x="268" y="7121"/>
                  </a:cubicBezTo>
                  <a:cubicBezTo>
                    <a:pt x="759" y="4699"/>
                    <a:pt x="1986" y="2781"/>
                    <a:pt x="3091" y="1620"/>
                  </a:cubicBezTo>
                  <a:cubicBezTo>
                    <a:pt x="4195" y="460"/>
                    <a:pt x="5177" y="56"/>
                    <a:pt x="7018" y="5"/>
                  </a:cubicBezTo>
                  <a:cubicBezTo>
                    <a:pt x="8859" y="-45"/>
                    <a:pt x="11559" y="258"/>
                    <a:pt x="14259" y="1217"/>
                  </a:cubicBezTo>
                  <a:cubicBezTo>
                    <a:pt x="16959" y="2176"/>
                    <a:pt x="19659" y="3791"/>
                    <a:pt x="20518" y="5254"/>
                  </a:cubicBezTo>
                  <a:cubicBezTo>
                    <a:pt x="21377" y="6718"/>
                    <a:pt x="20395" y="8030"/>
                    <a:pt x="18186" y="9039"/>
                  </a:cubicBezTo>
                  <a:cubicBezTo>
                    <a:pt x="15977" y="10048"/>
                    <a:pt x="12541" y="10755"/>
                    <a:pt x="10086" y="11007"/>
                  </a:cubicBezTo>
                  <a:cubicBezTo>
                    <a:pt x="7632" y="11260"/>
                    <a:pt x="6159" y="11058"/>
                    <a:pt x="4686" y="1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846718" y="4949095"/>
              <a:ext cx="236082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157" fill="norm" stroke="1" extrusionOk="0">
                  <a:moveTo>
                    <a:pt x="1839" y="11782"/>
                  </a:moveTo>
                  <a:cubicBezTo>
                    <a:pt x="874" y="13745"/>
                    <a:pt x="-90" y="15709"/>
                    <a:pt x="6" y="17673"/>
                  </a:cubicBezTo>
                  <a:cubicBezTo>
                    <a:pt x="103" y="19636"/>
                    <a:pt x="1260" y="21600"/>
                    <a:pt x="5021" y="18655"/>
                  </a:cubicBezTo>
                  <a:cubicBezTo>
                    <a:pt x="8781" y="15709"/>
                    <a:pt x="15146" y="785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273300" y="4796142"/>
              <a:ext cx="143213" cy="26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07" fill="norm" stroke="1" extrusionOk="0">
                  <a:moveTo>
                    <a:pt x="0" y="4601"/>
                  </a:moveTo>
                  <a:cubicBezTo>
                    <a:pt x="626" y="8819"/>
                    <a:pt x="1252" y="13038"/>
                    <a:pt x="1565" y="15907"/>
                  </a:cubicBezTo>
                  <a:cubicBezTo>
                    <a:pt x="1878" y="18776"/>
                    <a:pt x="1878" y="20295"/>
                    <a:pt x="1722" y="20548"/>
                  </a:cubicBezTo>
                  <a:cubicBezTo>
                    <a:pt x="1565" y="20801"/>
                    <a:pt x="1252" y="19788"/>
                    <a:pt x="1252" y="16920"/>
                  </a:cubicBezTo>
                  <a:cubicBezTo>
                    <a:pt x="1252" y="14051"/>
                    <a:pt x="1565" y="9326"/>
                    <a:pt x="2504" y="6119"/>
                  </a:cubicBezTo>
                  <a:cubicBezTo>
                    <a:pt x="3443" y="2913"/>
                    <a:pt x="5009" y="1226"/>
                    <a:pt x="7357" y="466"/>
                  </a:cubicBezTo>
                  <a:cubicBezTo>
                    <a:pt x="9704" y="-293"/>
                    <a:pt x="12835" y="-124"/>
                    <a:pt x="15496" y="973"/>
                  </a:cubicBezTo>
                  <a:cubicBezTo>
                    <a:pt x="18157" y="2069"/>
                    <a:pt x="20348" y="4094"/>
                    <a:pt x="20974" y="7132"/>
                  </a:cubicBezTo>
                  <a:cubicBezTo>
                    <a:pt x="21600" y="10170"/>
                    <a:pt x="20661" y="14220"/>
                    <a:pt x="20035" y="16751"/>
                  </a:cubicBezTo>
                  <a:cubicBezTo>
                    <a:pt x="19409" y="19282"/>
                    <a:pt x="19096" y="20295"/>
                    <a:pt x="18783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546350" y="4738962"/>
              <a:ext cx="241300" cy="2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0463" y="975"/>
                  </a:moveTo>
                  <a:cubicBezTo>
                    <a:pt x="19705" y="354"/>
                    <a:pt x="18947" y="-268"/>
                    <a:pt x="16389" y="120"/>
                  </a:cubicBezTo>
                  <a:cubicBezTo>
                    <a:pt x="13832" y="509"/>
                    <a:pt x="9474" y="1908"/>
                    <a:pt x="6726" y="2840"/>
                  </a:cubicBezTo>
                  <a:cubicBezTo>
                    <a:pt x="3979" y="3772"/>
                    <a:pt x="2842" y="4238"/>
                    <a:pt x="1989" y="4782"/>
                  </a:cubicBezTo>
                  <a:cubicBezTo>
                    <a:pt x="1137" y="5326"/>
                    <a:pt x="568" y="5948"/>
                    <a:pt x="758" y="6336"/>
                  </a:cubicBezTo>
                  <a:cubicBezTo>
                    <a:pt x="947" y="6725"/>
                    <a:pt x="1895" y="6880"/>
                    <a:pt x="3884" y="7036"/>
                  </a:cubicBezTo>
                  <a:cubicBezTo>
                    <a:pt x="5874" y="7191"/>
                    <a:pt x="8905" y="7346"/>
                    <a:pt x="11179" y="7657"/>
                  </a:cubicBezTo>
                  <a:cubicBezTo>
                    <a:pt x="13453" y="7968"/>
                    <a:pt x="14968" y="8434"/>
                    <a:pt x="15821" y="9056"/>
                  </a:cubicBezTo>
                  <a:cubicBezTo>
                    <a:pt x="16674" y="9677"/>
                    <a:pt x="16863" y="10454"/>
                    <a:pt x="15916" y="11464"/>
                  </a:cubicBezTo>
                  <a:cubicBezTo>
                    <a:pt x="14968" y="12474"/>
                    <a:pt x="12884" y="13718"/>
                    <a:pt x="10421" y="14961"/>
                  </a:cubicBezTo>
                  <a:cubicBezTo>
                    <a:pt x="7958" y="16204"/>
                    <a:pt x="5116" y="17447"/>
                    <a:pt x="3126" y="18457"/>
                  </a:cubicBezTo>
                  <a:cubicBezTo>
                    <a:pt x="1137" y="19467"/>
                    <a:pt x="0" y="20244"/>
                    <a:pt x="0" y="20710"/>
                  </a:cubicBezTo>
                  <a:cubicBezTo>
                    <a:pt x="0" y="21177"/>
                    <a:pt x="1137" y="21332"/>
                    <a:pt x="3884" y="21099"/>
                  </a:cubicBezTo>
                  <a:cubicBezTo>
                    <a:pt x="6632" y="20866"/>
                    <a:pt x="10989" y="20244"/>
                    <a:pt x="14211" y="19778"/>
                  </a:cubicBezTo>
                  <a:cubicBezTo>
                    <a:pt x="17432" y="19312"/>
                    <a:pt x="19516" y="19001"/>
                    <a:pt x="21600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876550" y="4783995"/>
              <a:ext cx="196850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4181" y="4279"/>
                    <a:pt x="8361" y="8558"/>
                    <a:pt x="11148" y="11819"/>
                  </a:cubicBezTo>
                  <a:cubicBezTo>
                    <a:pt x="13935" y="15079"/>
                    <a:pt x="15329" y="17321"/>
                    <a:pt x="16490" y="18951"/>
                  </a:cubicBezTo>
                  <a:cubicBezTo>
                    <a:pt x="17652" y="20581"/>
                    <a:pt x="18581" y="21600"/>
                    <a:pt x="19394" y="21498"/>
                  </a:cubicBezTo>
                  <a:cubicBezTo>
                    <a:pt x="20206" y="21396"/>
                    <a:pt x="20903" y="20174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933700" y="4773626"/>
              <a:ext cx="139700" cy="28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784"/>
                  </a:moveTo>
                  <a:cubicBezTo>
                    <a:pt x="20291" y="304"/>
                    <a:pt x="18982" y="-176"/>
                    <a:pt x="17673" y="64"/>
                  </a:cubicBezTo>
                  <a:cubicBezTo>
                    <a:pt x="16364" y="304"/>
                    <a:pt x="15055" y="1264"/>
                    <a:pt x="12436" y="3984"/>
                  </a:cubicBezTo>
                  <a:cubicBezTo>
                    <a:pt x="9818" y="6704"/>
                    <a:pt x="5891" y="11184"/>
                    <a:pt x="3600" y="14384"/>
                  </a:cubicBezTo>
                  <a:cubicBezTo>
                    <a:pt x="1309" y="17584"/>
                    <a:pt x="655" y="1950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098800" y="501259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130550" y="487289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632200" y="4898295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695699" y="503799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180660" y="4796695"/>
              <a:ext cx="238941" cy="30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97" fill="norm" stroke="1" extrusionOk="0">
                  <a:moveTo>
                    <a:pt x="21389" y="0"/>
                  </a:moveTo>
                  <a:cubicBezTo>
                    <a:pt x="17221" y="600"/>
                    <a:pt x="13052" y="1200"/>
                    <a:pt x="10021" y="1950"/>
                  </a:cubicBezTo>
                  <a:cubicBezTo>
                    <a:pt x="6989" y="2700"/>
                    <a:pt x="5094" y="3600"/>
                    <a:pt x="3863" y="4350"/>
                  </a:cubicBezTo>
                  <a:cubicBezTo>
                    <a:pt x="2631" y="5100"/>
                    <a:pt x="2063" y="5700"/>
                    <a:pt x="2631" y="6375"/>
                  </a:cubicBezTo>
                  <a:cubicBezTo>
                    <a:pt x="3200" y="7050"/>
                    <a:pt x="4905" y="7800"/>
                    <a:pt x="7463" y="8175"/>
                  </a:cubicBezTo>
                  <a:cubicBezTo>
                    <a:pt x="10021" y="8550"/>
                    <a:pt x="13431" y="8550"/>
                    <a:pt x="15515" y="8850"/>
                  </a:cubicBezTo>
                  <a:cubicBezTo>
                    <a:pt x="17600" y="9150"/>
                    <a:pt x="18357" y="9750"/>
                    <a:pt x="18452" y="10425"/>
                  </a:cubicBezTo>
                  <a:cubicBezTo>
                    <a:pt x="18547" y="11100"/>
                    <a:pt x="17978" y="11850"/>
                    <a:pt x="15705" y="13050"/>
                  </a:cubicBezTo>
                  <a:cubicBezTo>
                    <a:pt x="13431" y="14250"/>
                    <a:pt x="9452" y="15900"/>
                    <a:pt x="6705" y="17100"/>
                  </a:cubicBezTo>
                  <a:cubicBezTo>
                    <a:pt x="3957" y="18300"/>
                    <a:pt x="2442" y="19050"/>
                    <a:pt x="1400" y="19725"/>
                  </a:cubicBezTo>
                  <a:cubicBezTo>
                    <a:pt x="357" y="20400"/>
                    <a:pt x="-211" y="21000"/>
                    <a:pt x="73" y="21300"/>
                  </a:cubicBezTo>
                  <a:cubicBezTo>
                    <a:pt x="357" y="21600"/>
                    <a:pt x="1494" y="21600"/>
                    <a:pt x="5094" y="21000"/>
                  </a:cubicBezTo>
                  <a:cubicBezTo>
                    <a:pt x="8694" y="20400"/>
                    <a:pt x="14757" y="19200"/>
                    <a:pt x="2082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527550" y="4822095"/>
              <a:ext cx="196850" cy="21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2787" y="3291"/>
                    <a:pt x="5574" y="6583"/>
                    <a:pt x="8245" y="9977"/>
                  </a:cubicBezTo>
                  <a:cubicBezTo>
                    <a:pt x="10916" y="13371"/>
                    <a:pt x="13471" y="16869"/>
                    <a:pt x="15445" y="18926"/>
                  </a:cubicBezTo>
                  <a:cubicBezTo>
                    <a:pt x="17419" y="20983"/>
                    <a:pt x="18813" y="21600"/>
                    <a:pt x="19742" y="21291"/>
                  </a:cubicBezTo>
                  <a:cubicBezTo>
                    <a:pt x="20671" y="20983"/>
                    <a:pt x="21135" y="19749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552949" y="4773412"/>
              <a:ext cx="177801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4"/>
                  </a:moveTo>
                  <a:cubicBezTo>
                    <a:pt x="20829" y="527"/>
                    <a:pt x="20057" y="0"/>
                    <a:pt x="19029" y="0"/>
                  </a:cubicBezTo>
                  <a:cubicBezTo>
                    <a:pt x="18000" y="0"/>
                    <a:pt x="16714" y="527"/>
                    <a:pt x="14271" y="2700"/>
                  </a:cubicBezTo>
                  <a:cubicBezTo>
                    <a:pt x="11829" y="4873"/>
                    <a:pt x="8229" y="8693"/>
                    <a:pt x="5657" y="12117"/>
                  </a:cubicBezTo>
                  <a:cubicBezTo>
                    <a:pt x="3086" y="15541"/>
                    <a:pt x="1543" y="18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781550" y="501259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794249" y="4854853"/>
              <a:ext cx="68405" cy="4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678" fill="norm" stroke="1" extrusionOk="0">
                  <a:moveTo>
                    <a:pt x="9818" y="2726"/>
                  </a:moveTo>
                  <a:cubicBezTo>
                    <a:pt x="6545" y="2726"/>
                    <a:pt x="3273" y="2726"/>
                    <a:pt x="1964" y="5426"/>
                  </a:cubicBezTo>
                  <a:cubicBezTo>
                    <a:pt x="655" y="8126"/>
                    <a:pt x="1309" y="13526"/>
                    <a:pt x="3273" y="16766"/>
                  </a:cubicBezTo>
                  <a:cubicBezTo>
                    <a:pt x="5236" y="20006"/>
                    <a:pt x="8509" y="21086"/>
                    <a:pt x="11782" y="20546"/>
                  </a:cubicBezTo>
                  <a:cubicBezTo>
                    <a:pt x="15055" y="20006"/>
                    <a:pt x="18327" y="17846"/>
                    <a:pt x="19964" y="14066"/>
                  </a:cubicBezTo>
                  <a:cubicBezTo>
                    <a:pt x="21600" y="10286"/>
                    <a:pt x="21600" y="4886"/>
                    <a:pt x="19636" y="2186"/>
                  </a:cubicBezTo>
                  <a:cubicBezTo>
                    <a:pt x="17673" y="-514"/>
                    <a:pt x="13745" y="-514"/>
                    <a:pt x="10145" y="1106"/>
                  </a:cubicBezTo>
                  <a:cubicBezTo>
                    <a:pt x="6545" y="2726"/>
                    <a:pt x="3273" y="5966"/>
                    <a:pt x="0" y="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5283199" y="4968145"/>
              <a:ext cx="2286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800"/>
                    <a:pt x="6000" y="21600"/>
                    <a:pt x="9600" y="21600"/>
                  </a:cubicBezTo>
                  <a:cubicBezTo>
                    <a:pt x="13200" y="21600"/>
                    <a:pt x="17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5563025" y="4823465"/>
              <a:ext cx="167091" cy="46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90" fill="norm" stroke="1" extrusionOk="0">
                  <a:moveTo>
                    <a:pt x="6346" y="3783"/>
                  </a:moveTo>
                  <a:cubicBezTo>
                    <a:pt x="5546" y="7037"/>
                    <a:pt x="4746" y="10292"/>
                    <a:pt x="4079" y="13004"/>
                  </a:cubicBezTo>
                  <a:cubicBezTo>
                    <a:pt x="3413" y="15717"/>
                    <a:pt x="2879" y="17887"/>
                    <a:pt x="2213" y="19317"/>
                  </a:cubicBezTo>
                  <a:cubicBezTo>
                    <a:pt x="1546" y="20747"/>
                    <a:pt x="746" y="21437"/>
                    <a:pt x="346" y="21487"/>
                  </a:cubicBezTo>
                  <a:cubicBezTo>
                    <a:pt x="-54" y="21536"/>
                    <a:pt x="-54" y="20944"/>
                    <a:pt x="79" y="19070"/>
                  </a:cubicBezTo>
                  <a:cubicBezTo>
                    <a:pt x="213" y="17196"/>
                    <a:pt x="479" y="14040"/>
                    <a:pt x="1546" y="11081"/>
                  </a:cubicBezTo>
                  <a:cubicBezTo>
                    <a:pt x="2613" y="8122"/>
                    <a:pt x="4479" y="5361"/>
                    <a:pt x="5679" y="3684"/>
                  </a:cubicBezTo>
                  <a:cubicBezTo>
                    <a:pt x="6879" y="2007"/>
                    <a:pt x="7413" y="1415"/>
                    <a:pt x="8213" y="972"/>
                  </a:cubicBezTo>
                  <a:cubicBezTo>
                    <a:pt x="9013" y="528"/>
                    <a:pt x="10079" y="232"/>
                    <a:pt x="11279" y="84"/>
                  </a:cubicBezTo>
                  <a:cubicBezTo>
                    <a:pt x="12479" y="-64"/>
                    <a:pt x="13813" y="-64"/>
                    <a:pt x="15679" y="478"/>
                  </a:cubicBezTo>
                  <a:cubicBezTo>
                    <a:pt x="17546" y="1021"/>
                    <a:pt x="19946" y="2106"/>
                    <a:pt x="20746" y="3092"/>
                  </a:cubicBezTo>
                  <a:cubicBezTo>
                    <a:pt x="21546" y="4078"/>
                    <a:pt x="20746" y="4966"/>
                    <a:pt x="18613" y="5854"/>
                  </a:cubicBezTo>
                  <a:cubicBezTo>
                    <a:pt x="16479" y="6741"/>
                    <a:pt x="13013" y="7629"/>
                    <a:pt x="9546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784850" y="4955445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933854" y="4755330"/>
              <a:ext cx="253346" cy="30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76" fill="norm" stroke="1" extrusionOk="0">
                  <a:moveTo>
                    <a:pt x="17140" y="2464"/>
                  </a:moveTo>
                  <a:cubicBezTo>
                    <a:pt x="17843" y="2018"/>
                    <a:pt x="18545" y="1571"/>
                    <a:pt x="19423" y="1049"/>
                  </a:cubicBezTo>
                  <a:cubicBezTo>
                    <a:pt x="20301" y="528"/>
                    <a:pt x="21355" y="-68"/>
                    <a:pt x="20916" y="6"/>
                  </a:cubicBezTo>
                  <a:cubicBezTo>
                    <a:pt x="20477" y="81"/>
                    <a:pt x="18545" y="826"/>
                    <a:pt x="15911" y="1943"/>
                  </a:cubicBezTo>
                  <a:cubicBezTo>
                    <a:pt x="13277" y="3060"/>
                    <a:pt x="9940" y="4550"/>
                    <a:pt x="7921" y="5816"/>
                  </a:cubicBezTo>
                  <a:cubicBezTo>
                    <a:pt x="5901" y="7082"/>
                    <a:pt x="5199" y="8125"/>
                    <a:pt x="5287" y="8795"/>
                  </a:cubicBezTo>
                  <a:cubicBezTo>
                    <a:pt x="5375" y="9466"/>
                    <a:pt x="6253" y="9764"/>
                    <a:pt x="7833" y="10062"/>
                  </a:cubicBezTo>
                  <a:cubicBezTo>
                    <a:pt x="9414" y="10360"/>
                    <a:pt x="11696" y="10658"/>
                    <a:pt x="13277" y="10955"/>
                  </a:cubicBezTo>
                  <a:cubicBezTo>
                    <a:pt x="14857" y="11253"/>
                    <a:pt x="15735" y="11551"/>
                    <a:pt x="16087" y="12073"/>
                  </a:cubicBezTo>
                  <a:cubicBezTo>
                    <a:pt x="16438" y="12594"/>
                    <a:pt x="16262" y="13339"/>
                    <a:pt x="14682" y="14158"/>
                  </a:cubicBezTo>
                  <a:cubicBezTo>
                    <a:pt x="13101" y="14978"/>
                    <a:pt x="10116" y="15871"/>
                    <a:pt x="7570" y="16691"/>
                  </a:cubicBezTo>
                  <a:cubicBezTo>
                    <a:pt x="5023" y="17510"/>
                    <a:pt x="2916" y="18255"/>
                    <a:pt x="1599" y="18925"/>
                  </a:cubicBezTo>
                  <a:cubicBezTo>
                    <a:pt x="282" y="19595"/>
                    <a:pt x="-245" y="20191"/>
                    <a:pt x="106" y="20638"/>
                  </a:cubicBezTo>
                  <a:cubicBezTo>
                    <a:pt x="457" y="21085"/>
                    <a:pt x="1687" y="21383"/>
                    <a:pt x="4321" y="21458"/>
                  </a:cubicBezTo>
                  <a:cubicBezTo>
                    <a:pt x="6955" y="21532"/>
                    <a:pt x="10994" y="21383"/>
                    <a:pt x="13716" y="21085"/>
                  </a:cubicBezTo>
                  <a:cubicBezTo>
                    <a:pt x="16438" y="20787"/>
                    <a:pt x="17843" y="20340"/>
                    <a:pt x="19248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6302556" y="4790085"/>
              <a:ext cx="161745" cy="22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26" fill="norm" stroke="1" extrusionOk="0">
                  <a:moveTo>
                    <a:pt x="397" y="2997"/>
                  </a:moveTo>
                  <a:cubicBezTo>
                    <a:pt x="117" y="1609"/>
                    <a:pt x="-164" y="222"/>
                    <a:pt x="117" y="24"/>
                  </a:cubicBezTo>
                  <a:cubicBezTo>
                    <a:pt x="397" y="-174"/>
                    <a:pt x="1239" y="817"/>
                    <a:pt x="3763" y="3789"/>
                  </a:cubicBezTo>
                  <a:cubicBezTo>
                    <a:pt x="6288" y="6762"/>
                    <a:pt x="10496" y="11716"/>
                    <a:pt x="13722" y="14986"/>
                  </a:cubicBezTo>
                  <a:cubicBezTo>
                    <a:pt x="16948" y="18255"/>
                    <a:pt x="19192" y="19841"/>
                    <a:pt x="2143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6286994" y="4767062"/>
              <a:ext cx="215406" cy="29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0" fill="norm" stroke="1" extrusionOk="0">
                  <a:moveTo>
                    <a:pt x="21341" y="1226"/>
                  </a:moveTo>
                  <a:cubicBezTo>
                    <a:pt x="20712" y="613"/>
                    <a:pt x="20083" y="0"/>
                    <a:pt x="19349" y="0"/>
                  </a:cubicBezTo>
                  <a:cubicBezTo>
                    <a:pt x="18615" y="0"/>
                    <a:pt x="17776" y="613"/>
                    <a:pt x="15469" y="3064"/>
                  </a:cubicBezTo>
                  <a:cubicBezTo>
                    <a:pt x="13162" y="5515"/>
                    <a:pt x="9388" y="9804"/>
                    <a:pt x="6661" y="12868"/>
                  </a:cubicBezTo>
                  <a:cubicBezTo>
                    <a:pt x="3935" y="15932"/>
                    <a:pt x="2258" y="17770"/>
                    <a:pt x="1209" y="19072"/>
                  </a:cubicBezTo>
                  <a:cubicBezTo>
                    <a:pt x="160" y="20374"/>
                    <a:pt x="-259" y="21140"/>
                    <a:pt x="160" y="21370"/>
                  </a:cubicBezTo>
                  <a:cubicBezTo>
                    <a:pt x="580" y="21600"/>
                    <a:pt x="1838" y="21294"/>
                    <a:pt x="3096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518772" y="4955445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50"/>
                    <a:pt x="4448" y="9900"/>
                    <a:pt x="1502" y="13500"/>
                  </a:cubicBezTo>
                  <a:cubicBezTo>
                    <a:pt x="-1443" y="17100"/>
                    <a:pt x="521" y="193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6559550" y="4834795"/>
              <a:ext cx="43454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296" fill="norm" stroke="1" extrusionOk="0">
                  <a:moveTo>
                    <a:pt x="0" y="0"/>
                  </a:moveTo>
                  <a:cubicBezTo>
                    <a:pt x="3086" y="7714"/>
                    <a:pt x="6171" y="15429"/>
                    <a:pt x="10800" y="18514"/>
                  </a:cubicBezTo>
                  <a:cubicBezTo>
                    <a:pt x="15429" y="21600"/>
                    <a:pt x="21600" y="20057"/>
                    <a:pt x="21086" y="18514"/>
                  </a:cubicBezTo>
                  <a:cubicBezTo>
                    <a:pt x="20571" y="16971"/>
                    <a:pt x="13371" y="15429"/>
                    <a:pt x="6171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273300" y="4866545"/>
              <a:ext cx="2751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2435"/>
                    <a:pt x="9969" y="4871"/>
                    <a:pt x="14123" y="7835"/>
                  </a:cubicBezTo>
                  <a:cubicBezTo>
                    <a:pt x="18277" y="10800"/>
                    <a:pt x="21600" y="14294"/>
                    <a:pt x="21600" y="16676"/>
                  </a:cubicBezTo>
                  <a:cubicBezTo>
                    <a:pt x="21600" y="19059"/>
                    <a:pt x="18277" y="20329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266949" y="4826716"/>
              <a:ext cx="173575" cy="24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0" fill="norm" stroke="1" extrusionOk="0">
                  <a:moveTo>
                    <a:pt x="1543" y="4621"/>
                  </a:moveTo>
                  <a:cubicBezTo>
                    <a:pt x="1543" y="3690"/>
                    <a:pt x="1543" y="2759"/>
                    <a:pt x="2057" y="2014"/>
                  </a:cubicBezTo>
                  <a:cubicBezTo>
                    <a:pt x="2571" y="1270"/>
                    <a:pt x="3600" y="711"/>
                    <a:pt x="5657" y="339"/>
                  </a:cubicBezTo>
                  <a:cubicBezTo>
                    <a:pt x="7714" y="-34"/>
                    <a:pt x="10800" y="-220"/>
                    <a:pt x="13371" y="432"/>
                  </a:cubicBezTo>
                  <a:cubicBezTo>
                    <a:pt x="15943" y="1083"/>
                    <a:pt x="18000" y="2573"/>
                    <a:pt x="19414" y="5087"/>
                  </a:cubicBezTo>
                  <a:cubicBezTo>
                    <a:pt x="20829" y="7601"/>
                    <a:pt x="21600" y="11139"/>
                    <a:pt x="20700" y="13466"/>
                  </a:cubicBezTo>
                  <a:cubicBezTo>
                    <a:pt x="19800" y="15794"/>
                    <a:pt x="17229" y="16911"/>
                    <a:pt x="13500" y="18028"/>
                  </a:cubicBezTo>
                  <a:cubicBezTo>
                    <a:pt x="9771" y="19146"/>
                    <a:pt x="4886" y="20263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993899" y="4580795"/>
              <a:ext cx="1035051" cy="93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8" y="20620"/>
                    <a:pt x="1237" y="19641"/>
                    <a:pt x="2054" y="18514"/>
                  </a:cubicBezTo>
                  <a:cubicBezTo>
                    <a:pt x="2871" y="17388"/>
                    <a:pt x="3887" y="16114"/>
                    <a:pt x="5058" y="14743"/>
                  </a:cubicBezTo>
                  <a:cubicBezTo>
                    <a:pt x="6228" y="13371"/>
                    <a:pt x="7553" y="11902"/>
                    <a:pt x="8856" y="10531"/>
                  </a:cubicBezTo>
                  <a:cubicBezTo>
                    <a:pt x="10160" y="9159"/>
                    <a:pt x="11440" y="7886"/>
                    <a:pt x="12699" y="6735"/>
                  </a:cubicBezTo>
                  <a:cubicBezTo>
                    <a:pt x="13958" y="5584"/>
                    <a:pt x="15195" y="4555"/>
                    <a:pt x="16520" y="3551"/>
                  </a:cubicBezTo>
                  <a:cubicBezTo>
                    <a:pt x="17845" y="2547"/>
                    <a:pt x="19259" y="1567"/>
                    <a:pt x="20120" y="980"/>
                  </a:cubicBezTo>
                  <a:cubicBezTo>
                    <a:pt x="20982" y="392"/>
                    <a:pt x="21291" y="1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403849" y="4612545"/>
              <a:ext cx="1231901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3" y="21600"/>
                  </a:moveTo>
                  <a:cubicBezTo>
                    <a:pt x="111" y="21387"/>
                    <a:pt x="0" y="21173"/>
                    <a:pt x="0" y="20960"/>
                  </a:cubicBezTo>
                  <a:cubicBezTo>
                    <a:pt x="0" y="20747"/>
                    <a:pt x="111" y="20533"/>
                    <a:pt x="668" y="19867"/>
                  </a:cubicBezTo>
                  <a:cubicBezTo>
                    <a:pt x="1225" y="19200"/>
                    <a:pt x="2227" y="18080"/>
                    <a:pt x="3247" y="16987"/>
                  </a:cubicBezTo>
                  <a:cubicBezTo>
                    <a:pt x="4268" y="15893"/>
                    <a:pt x="5307" y="14827"/>
                    <a:pt x="6365" y="13733"/>
                  </a:cubicBezTo>
                  <a:cubicBezTo>
                    <a:pt x="7423" y="12640"/>
                    <a:pt x="8499" y="11520"/>
                    <a:pt x="9687" y="10240"/>
                  </a:cubicBezTo>
                  <a:cubicBezTo>
                    <a:pt x="10874" y="8960"/>
                    <a:pt x="12173" y="7520"/>
                    <a:pt x="13454" y="6267"/>
                  </a:cubicBezTo>
                  <a:cubicBezTo>
                    <a:pt x="14734" y="5013"/>
                    <a:pt x="15996" y="3947"/>
                    <a:pt x="17351" y="2933"/>
                  </a:cubicBezTo>
                  <a:cubicBezTo>
                    <a:pt x="18705" y="1920"/>
                    <a:pt x="20153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88999" y="6474255"/>
              <a:ext cx="45085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21036"/>
                  </a:moveTo>
                  <a:cubicBezTo>
                    <a:pt x="3245" y="13836"/>
                    <a:pt x="6490" y="6636"/>
                    <a:pt x="9837" y="3036"/>
                  </a:cubicBezTo>
                  <a:cubicBezTo>
                    <a:pt x="13183" y="-564"/>
                    <a:pt x="16631" y="-564"/>
                    <a:pt x="18608" y="979"/>
                  </a:cubicBezTo>
                  <a:cubicBezTo>
                    <a:pt x="20586" y="2522"/>
                    <a:pt x="21093" y="5607"/>
                    <a:pt x="21600" y="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88999" y="6511195"/>
              <a:ext cx="501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1" y="18600"/>
                    <a:pt x="6562" y="15600"/>
                    <a:pt x="9889" y="12600"/>
                  </a:cubicBezTo>
                  <a:cubicBezTo>
                    <a:pt x="13215" y="9600"/>
                    <a:pt x="16587" y="6600"/>
                    <a:pt x="18547" y="4500"/>
                  </a:cubicBezTo>
                  <a:cubicBezTo>
                    <a:pt x="20506" y="2400"/>
                    <a:pt x="210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281568" y="6337750"/>
              <a:ext cx="162753" cy="33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58" fill="norm" stroke="1" extrusionOk="0">
                  <a:moveTo>
                    <a:pt x="2574" y="931"/>
                  </a:moveTo>
                  <a:cubicBezTo>
                    <a:pt x="1224" y="663"/>
                    <a:pt x="-126" y="395"/>
                    <a:pt x="9" y="193"/>
                  </a:cubicBezTo>
                  <a:cubicBezTo>
                    <a:pt x="144" y="-8"/>
                    <a:pt x="1764" y="-142"/>
                    <a:pt x="5139" y="260"/>
                  </a:cubicBezTo>
                  <a:cubicBezTo>
                    <a:pt x="8514" y="663"/>
                    <a:pt x="13644" y="1602"/>
                    <a:pt x="16884" y="3011"/>
                  </a:cubicBezTo>
                  <a:cubicBezTo>
                    <a:pt x="20124" y="4419"/>
                    <a:pt x="21474" y="6298"/>
                    <a:pt x="20394" y="8511"/>
                  </a:cubicBezTo>
                  <a:cubicBezTo>
                    <a:pt x="19314" y="10725"/>
                    <a:pt x="15804" y="13274"/>
                    <a:pt x="12564" y="15488"/>
                  </a:cubicBezTo>
                  <a:cubicBezTo>
                    <a:pt x="9324" y="17701"/>
                    <a:pt x="6354" y="19580"/>
                    <a:pt x="338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373675" y="6341483"/>
              <a:ext cx="190729" cy="49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59" fill="norm" stroke="1" extrusionOk="0">
                  <a:moveTo>
                    <a:pt x="1562" y="13811"/>
                  </a:moveTo>
                  <a:cubicBezTo>
                    <a:pt x="1324" y="17259"/>
                    <a:pt x="1087" y="20708"/>
                    <a:pt x="731" y="21117"/>
                  </a:cubicBezTo>
                  <a:cubicBezTo>
                    <a:pt x="375" y="21525"/>
                    <a:pt x="-100" y="18893"/>
                    <a:pt x="19" y="15898"/>
                  </a:cubicBezTo>
                  <a:cubicBezTo>
                    <a:pt x="137" y="12903"/>
                    <a:pt x="849" y="9545"/>
                    <a:pt x="2392" y="6913"/>
                  </a:cubicBezTo>
                  <a:cubicBezTo>
                    <a:pt x="3935" y="4281"/>
                    <a:pt x="6309" y="2375"/>
                    <a:pt x="8445" y="1286"/>
                  </a:cubicBezTo>
                  <a:cubicBezTo>
                    <a:pt x="10581" y="197"/>
                    <a:pt x="12480" y="-75"/>
                    <a:pt x="14023" y="16"/>
                  </a:cubicBezTo>
                  <a:cubicBezTo>
                    <a:pt x="15566" y="107"/>
                    <a:pt x="16753" y="560"/>
                    <a:pt x="18177" y="1649"/>
                  </a:cubicBezTo>
                  <a:cubicBezTo>
                    <a:pt x="19601" y="2738"/>
                    <a:pt x="21263" y="4463"/>
                    <a:pt x="21381" y="6233"/>
                  </a:cubicBezTo>
                  <a:cubicBezTo>
                    <a:pt x="21500" y="8002"/>
                    <a:pt x="20076" y="9817"/>
                    <a:pt x="17702" y="10907"/>
                  </a:cubicBezTo>
                  <a:cubicBezTo>
                    <a:pt x="15329" y="11996"/>
                    <a:pt x="12005" y="12359"/>
                    <a:pt x="9751" y="12449"/>
                  </a:cubicBezTo>
                  <a:cubicBezTo>
                    <a:pt x="7496" y="12540"/>
                    <a:pt x="6309" y="12359"/>
                    <a:pt x="6071" y="12041"/>
                  </a:cubicBezTo>
                  <a:cubicBezTo>
                    <a:pt x="5834" y="11723"/>
                    <a:pt x="6546" y="11270"/>
                    <a:pt x="7258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806700" y="6437112"/>
              <a:ext cx="2857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0800"/>
                    <a:pt x="12160" y="0"/>
                    <a:pt x="15760" y="0"/>
                  </a:cubicBezTo>
                  <a:cubicBezTo>
                    <a:pt x="19360" y="0"/>
                    <a:pt x="204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825750" y="6542945"/>
              <a:ext cx="292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7100"/>
                    <a:pt x="9704" y="12600"/>
                    <a:pt x="13304" y="9000"/>
                  </a:cubicBezTo>
                  <a:cubicBezTo>
                    <a:pt x="16904" y="5400"/>
                    <a:pt x="1925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771900" y="6263545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638550" y="6523895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840"/>
                    <a:pt x="8229" y="10080"/>
                    <a:pt x="11829" y="648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747033" y="6651023"/>
              <a:ext cx="189967" cy="29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09" fill="norm" stroke="1" extrusionOk="0">
                  <a:moveTo>
                    <a:pt x="2099" y="6933"/>
                  </a:moveTo>
                  <a:cubicBezTo>
                    <a:pt x="1619" y="10328"/>
                    <a:pt x="1139" y="13722"/>
                    <a:pt x="899" y="15805"/>
                  </a:cubicBezTo>
                  <a:cubicBezTo>
                    <a:pt x="659" y="17888"/>
                    <a:pt x="659" y="18659"/>
                    <a:pt x="539" y="19508"/>
                  </a:cubicBezTo>
                  <a:cubicBezTo>
                    <a:pt x="419" y="20356"/>
                    <a:pt x="179" y="21282"/>
                    <a:pt x="59" y="21205"/>
                  </a:cubicBezTo>
                  <a:cubicBezTo>
                    <a:pt x="-61" y="21128"/>
                    <a:pt x="-61" y="20048"/>
                    <a:pt x="659" y="17116"/>
                  </a:cubicBezTo>
                  <a:cubicBezTo>
                    <a:pt x="1379" y="14185"/>
                    <a:pt x="2819" y="9402"/>
                    <a:pt x="4619" y="6239"/>
                  </a:cubicBezTo>
                  <a:cubicBezTo>
                    <a:pt x="6419" y="3076"/>
                    <a:pt x="8579" y="1533"/>
                    <a:pt x="10259" y="685"/>
                  </a:cubicBezTo>
                  <a:cubicBezTo>
                    <a:pt x="11939" y="-164"/>
                    <a:pt x="13139" y="-318"/>
                    <a:pt x="14819" y="762"/>
                  </a:cubicBezTo>
                  <a:cubicBezTo>
                    <a:pt x="16499" y="1842"/>
                    <a:pt x="18659" y="4156"/>
                    <a:pt x="19739" y="6548"/>
                  </a:cubicBezTo>
                  <a:cubicBezTo>
                    <a:pt x="20819" y="8939"/>
                    <a:pt x="20819" y="11408"/>
                    <a:pt x="20939" y="12796"/>
                  </a:cubicBezTo>
                  <a:cubicBezTo>
                    <a:pt x="21059" y="14185"/>
                    <a:pt x="21299" y="14493"/>
                    <a:pt x="21539" y="14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242287" y="6259312"/>
              <a:ext cx="2662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4758" y="1584"/>
                  </a:moveTo>
                  <a:cubicBezTo>
                    <a:pt x="15608" y="1440"/>
                    <a:pt x="16459" y="1296"/>
                    <a:pt x="17309" y="936"/>
                  </a:cubicBezTo>
                  <a:cubicBezTo>
                    <a:pt x="18160" y="576"/>
                    <a:pt x="19010" y="0"/>
                    <a:pt x="19010" y="0"/>
                  </a:cubicBezTo>
                  <a:cubicBezTo>
                    <a:pt x="19010" y="0"/>
                    <a:pt x="18160" y="576"/>
                    <a:pt x="15693" y="1872"/>
                  </a:cubicBezTo>
                  <a:cubicBezTo>
                    <a:pt x="13227" y="3168"/>
                    <a:pt x="9145" y="5184"/>
                    <a:pt x="6594" y="6552"/>
                  </a:cubicBezTo>
                  <a:cubicBezTo>
                    <a:pt x="4043" y="7920"/>
                    <a:pt x="3022" y="8640"/>
                    <a:pt x="2342" y="9360"/>
                  </a:cubicBezTo>
                  <a:cubicBezTo>
                    <a:pt x="1662" y="10080"/>
                    <a:pt x="1322" y="10800"/>
                    <a:pt x="1577" y="11232"/>
                  </a:cubicBezTo>
                  <a:cubicBezTo>
                    <a:pt x="1832" y="11664"/>
                    <a:pt x="2682" y="11808"/>
                    <a:pt x="4298" y="11952"/>
                  </a:cubicBezTo>
                  <a:cubicBezTo>
                    <a:pt x="5914" y="12096"/>
                    <a:pt x="8295" y="12240"/>
                    <a:pt x="9911" y="12312"/>
                  </a:cubicBezTo>
                  <a:cubicBezTo>
                    <a:pt x="11526" y="12384"/>
                    <a:pt x="12377" y="12384"/>
                    <a:pt x="12802" y="12744"/>
                  </a:cubicBezTo>
                  <a:cubicBezTo>
                    <a:pt x="13227" y="13104"/>
                    <a:pt x="13227" y="13824"/>
                    <a:pt x="11782" y="14688"/>
                  </a:cubicBezTo>
                  <a:cubicBezTo>
                    <a:pt x="10336" y="15552"/>
                    <a:pt x="7445" y="16560"/>
                    <a:pt x="5489" y="17280"/>
                  </a:cubicBezTo>
                  <a:cubicBezTo>
                    <a:pt x="3533" y="18000"/>
                    <a:pt x="2512" y="18432"/>
                    <a:pt x="1577" y="19008"/>
                  </a:cubicBezTo>
                  <a:cubicBezTo>
                    <a:pt x="641" y="19584"/>
                    <a:pt x="-209" y="20304"/>
                    <a:pt x="46" y="20808"/>
                  </a:cubicBezTo>
                  <a:cubicBezTo>
                    <a:pt x="301" y="21312"/>
                    <a:pt x="1662" y="21600"/>
                    <a:pt x="4383" y="21600"/>
                  </a:cubicBezTo>
                  <a:cubicBezTo>
                    <a:pt x="7104" y="21600"/>
                    <a:pt x="11186" y="21312"/>
                    <a:pt x="14248" y="20808"/>
                  </a:cubicBezTo>
                  <a:cubicBezTo>
                    <a:pt x="17309" y="20304"/>
                    <a:pt x="19350" y="19584"/>
                    <a:pt x="21391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610099" y="6257195"/>
              <a:ext cx="260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3014"/>
                    <a:pt x="5268" y="6028"/>
                    <a:pt x="7990" y="9293"/>
                  </a:cubicBezTo>
                  <a:cubicBezTo>
                    <a:pt x="10712" y="12558"/>
                    <a:pt x="13522" y="16074"/>
                    <a:pt x="15805" y="18167"/>
                  </a:cubicBezTo>
                  <a:cubicBezTo>
                    <a:pt x="18088" y="20260"/>
                    <a:pt x="19844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648200" y="6225445"/>
              <a:ext cx="184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640"/>
                    <a:pt x="15145" y="5280"/>
                    <a:pt x="11917" y="8100"/>
                  </a:cubicBezTo>
                  <a:cubicBezTo>
                    <a:pt x="8690" y="10920"/>
                    <a:pt x="5462" y="13920"/>
                    <a:pt x="3476" y="16200"/>
                  </a:cubicBezTo>
                  <a:cubicBezTo>
                    <a:pt x="1490" y="18480"/>
                    <a:pt x="745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921250" y="6473095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883149" y="633974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57"/>
                    <a:pt x="13600" y="4114"/>
                    <a:pt x="13600" y="7714"/>
                  </a:cubicBezTo>
                  <a:cubicBezTo>
                    <a:pt x="13600" y="11314"/>
                    <a:pt x="17600" y="16457"/>
                    <a:pt x="18800" y="16457"/>
                  </a:cubicBezTo>
                  <a:cubicBezTo>
                    <a:pt x="20000" y="16457"/>
                    <a:pt x="18400" y="11314"/>
                    <a:pt x="15600" y="8229"/>
                  </a:cubicBezTo>
                  <a:cubicBezTo>
                    <a:pt x="12800" y="5143"/>
                    <a:pt x="8800" y="4114"/>
                    <a:pt x="6000" y="6686"/>
                  </a:cubicBezTo>
                  <a:cubicBezTo>
                    <a:pt x="3200" y="9257"/>
                    <a:pt x="16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369107" y="6066695"/>
              <a:ext cx="145493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2" fill="norm" stroke="1" extrusionOk="0">
                  <a:moveTo>
                    <a:pt x="5553" y="8179"/>
                  </a:moveTo>
                  <a:cubicBezTo>
                    <a:pt x="3988" y="11744"/>
                    <a:pt x="2422" y="15309"/>
                    <a:pt x="1483" y="17720"/>
                  </a:cubicBezTo>
                  <a:cubicBezTo>
                    <a:pt x="544" y="20132"/>
                    <a:pt x="231" y="21390"/>
                    <a:pt x="75" y="21495"/>
                  </a:cubicBezTo>
                  <a:cubicBezTo>
                    <a:pt x="-82" y="21600"/>
                    <a:pt x="-82" y="20551"/>
                    <a:pt x="1014" y="17720"/>
                  </a:cubicBezTo>
                  <a:cubicBezTo>
                    <a:pt x="2109" y="14889"/>
                    <a:pt x="4301" y="10276"/>
                    <a:pt x="5866" y="7445"/>
                  </a:cubicBezTo>
                  <a:cubicBezTo>
                    <a:pt x="7431" y="4614"/>
                    <a:pt x="8370" y="3565"/>
                    <a:pt x="9309" y="2412"/>
                  </a:cubicBezTo>
                  <a:cubicBezTo>
                    <a:pt x="10248" y="1258"/>
                    <a:pt x="11188" y="0"/>
                    <a:pt x="11814" y="0"/>
                  </a:cubicBezTo>
                  <a:cubicBezTo>
                    <a:pt x="12440" y="0"/>
                    <a:pt x="12753" y="1258"/>
                    <a:pt x="14318" y="4614"/>
                  </a:cubicBezTo>
                  <a:cubicBezTo>
                    <a:pt x="15883" y="7969"/>
                    <a:pt x="18701" y="13421"/>
                    <a:pt x="21518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435431" y="6787331"/>
              <a:ext cx="161719" cy="25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8" fill="norm" stroke="1" extrusionOk="0">
                  <a:moveTo>
                    <a:pt x="2918" y="7120"/>
                  </a:moveTo>
                  <a:cubicBezTo>
                    <a:pt x="2637" y="11335"/>
                    <a:pt x="2357" y="15549"/>
                    <a:pt x="1936" y="18096"/>
                  </a:cubicBezTo>
                  <a:cubicBezTo>
                    <a:pt x="1515" y="20642"/>
                    <a:pt x="954" y="21520"/>
                    <a:pt x="533" y="21432"/>
                  </a:cubicBezTo>
                  <a:cubicBezTo>
                    <a:pt x="113" y="21344"/>
                    <a:pt x="-168" y="20291"/>
                    <a:pt x="113" y="17569"/>
                  </a:cubicBezTo>
                  <a:cubicBezTo>
                    <a:pt x="393" y="14847"/>
                    <a:pt x="1235" y="10457"/>
                    <a:pt x="2216" y="7471"/>
                  </a:cubicBezTo>
                  <a:cubicBezTo>
                    <a:pt x="3198" y="4486"/>
                    <a:pt x="4320" y="2905"/>
                    <a:pt x="5442" y="1764"/>
                  </a:cubicBezTo>
                  <a:cubicBezTo>
                    <a:pt x="6564" y="622"/>
                    <a:pt x="7687" y="-80"/>
                    <a:pt x="8528" y="8"/>
                  </a:cubicBezTo>
                  <a:cubicBezTo>
                    <a:pt x="9370" y="96"/>
                    <a:pt x="9931" y="974"/>
                    <a:pt x="10351" y="2379"/>
                  </a:cubicBezTo>
                  <a:cubicBezTo>
                    <a:pt x="10772" y="3783"/>
                    <a:pt x="11053" y="5715"/>
                    <a:pt x="11333" y="7120"/>
                  </a:cubicBezTo>
                  <a:cubicBezTo>
                    <a:pt x="11614" y="8525"/>
                    <a:pt x="11894" y="9403"/>
                    <a:pt x="12596" y="9491"/>
                  </a:cubicBezTo>
                  <a:cubicBezTo>
                    <a:pt x="13297" y="9579"/>
                    <a:pt x="14419" y="8876"/>
                    <a:pt x="15541" y="7822"/>
                  </a:cubicBezTo>
                  <a:cubicBezTo>
                    <a:pt x="16663" y="6769"/>
                    <a:pt x="17785" y="5364"/>
                    <a:pt x="18487" y="5100"/>
                  </a:cubicBezTo>
                  <a:cubicBezTo>
                    <a:pt x="19188" y="4837"/>
                    <a:pt x="19468" y="5715"/>
                    <a:pt x="19609" y="8086"/>
                  </a:cubicBezTo>
                  <a:cubicBezTo>
                    <a:pt x="19749" y="10457"/>
                    <a:pt x="19749" y="14320"/>
                    <a:pt x="19749" y="16779"/>
                  </a:cubicBezTo>
                  <a:cubicBezTo>
                    <a:pt x="19749" y="19237"/>
                    <a:pt x="19749" y="20291"/>
                    <a:pt x="20029" y="20027"/>
                  </a:cubicBezTo>
                  <a:cubicBezTo>
                    <a:pt x="20310" y="19764"/>
                    <a:pt x="20871" y="18183"/>
                    <a:pt x="21432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645490" y="6826578"/>
              <a:ext cx="11041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5365" y="2227"/>
                  </a:moveTo>
                  <a:cubicBezTo>
                    <a:pt x="6587" y="1113"/>
                    <a:pt x="7810" y="0"/>
                    <a:pt x="8421" y="0"/>
                  </a:cubicBezTo>
                  <a:cubicBezTo>
                    <a:pt x="9033" y="0"/>
                    <a:pt x="9033" y="1113"/>
                    <a:pt x="7606" y="3897"/>
                  </a:cubicBezTo>
                  <a:cubicBezTo>
                    <a:pt x="6180" y="6680"/>
                    <a:pt x="3327" y="11134"/>
                    <a:pt x="1697" y="14140"/>
                  </a:cubicBezTo>
                  <a:cubicBezTo>
                    <a:pt x="67" y="17146"/>
                    <a:pt x="-341" y="18705"/>
                    <a:pt x="270" y="19819"/>
                  </a:cubicBezTo>
                  <a:cubicBezTo>
                    <a:pt x="882" y="20932"/>
                    <a:pt x="2512" y="21600"/>
                    <a:pt x="6180" y="21600"/>
                  </a:cubicBezTo>
                  <a:cubicBezTo>
                    <a:pt x="9848" y="21600"/>
                    <a:pt x="15553" y="20932"/>
                    <a:pt x="21259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788658" y="6820468"/>
              <a:ext cx="132342" cy="23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7" fill="norm" stroke="1" extrusionOk="0">
                  <a:moveTo>
                    <a:pt x="18351" y="5330"/>
                  </a:moveTo>
                  <a:cubicBezTo>
                    <a:pt x="18694" y="4375"/>
                    <a:pt x="19037" y="3419"/>
                    <a:pt x="18866" y="2463"/>
                  </a:cubicBezTo>
                  <a:cubicBezTo>
                    <a:pt x="18694" y="1507"/>
                    <a:pt x="18008" y="552"/>
                    <a:pt x="16637" y="169"/>
                  </a:cubicBezTo>
                  <a:cubicBezTo>
                    <a:pt x="15266" y="-213"/>
                    <a:pt x="13208" y="-22"/>
                    <a:pt x="10808" y="1507"/>
                  </a:cubicBezTo>
                  <a:cubicBezTo>
                    <a:pt x="8408" y="3037"/>
                    <a:pt x="5666" y="5904"/>
                    <a:pt x="3780" y="8867"/>
                  </a:cubicBezTo>
                  <a:cubicBezTo>
                    <a:pt x="1894" y="11829"/>
                    <a:pt x="866" y="14888"/>
                    <a:pt x="351" y="16991"/>
                  </a:cubicBezTo>
                  <a:cubicBezTo>
                    <a:pt x="-163" y="19093"/>
                    <a:pt x="-163" y="20240"/>
                    <a:pt x="694" y="20814"/>
                  </a:cubicBezTo>
                  <a:cubicBezTo>
                    <a:pt x="1551" y="21387"/>
                    <a:pt x="3266" y="21387"/>
                    <a:pt x="6866" y="20909"/>
                  </a:cubicBezTo>
                  <a:cubicBezTo>
                    <a:pt x="10466" y="20431"/>
                    <a:pt x="15951" y="19475"/>
                    <a:pt x="21437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819400" y="696204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384800" y="6523895"/>
              <a:ext cx="266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403850" y="6657245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165850" y="6447695"/>
              <a:ext cx="260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1" y="2736"/>
                    <a:pt x="6322" y="5472"/>
                    <a:pt x="9922" y="9072"/>
                  </a:cubicBezTo>
                  <a:cubicBezTo>
                    <a:pt x="13522" y="12672"/>
                    <a:pt x="17561" y="17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164719" y="6422295"/>
              <a:ext cx="274182" cy="33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5" fill="norm" stroke="1" extrusionOk="0">
                  <a:moveTo>
                    <a:pt x="21523" y="0"/>
                  </a:moveTo>
                  <a:cubicBezTo>
                    <a:pt x="19529" y="2012"/>
                    <a:pt x="17535" y="4025"/>
                    <a:pt x="15375" y="6440"/>
                  </a:cubicBezTo>
                  <a:cubicBezTo>
                    <a:pt x="13215" y="8855"/>
                    <a:pt x="10889" y="11672"/>
                    <a:pt x="8563" y="13886"/>
                  </a:cubicBezTo>
                  <a:cubicBezTo>
                    <a:pt x="6237" y="16099"/>
                    <a:pt x="3911" y="17709"/>
                    <a:pt x="2332" y="18917"/>
                  </a:cubicBezTo>
                  <a:cubicBezTo>
                    <a:pt x="754" y="20124"/>
                    <a:pt x="-77" y="20929"/>
                    <a:pt x="6" y="21265"/>
                  </a:cubicBezTo>
                  <a:cubicBezTo>
                    <a:pt x="89" y="21600"/>
                    <a:pt x="1086" y="21466"/>
                    <a:pt x="208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089650" y="6288945"/>
              <a:ext cx="463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0" y="16364"/>
                    <a:pt x="5721" y="11127"/>
                    <a:pt x="9321" y="7527"/>
                  </a:cubicBezTo>
                  <a:cubicBezTo>
                    <a:pt x="12921" y="3927"/>
                    <a:pt x="1726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927850" y="658739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934200" y="6733445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728676" y="6435111"/>
              <a:ext cx="206316" cy="55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39" fill="norm" stroke="1" extrusionOk="0">
                  <a:moveTo>
                    <a:pt x="5110" y="8096"/>
                  </a:moveTo>
                  <a:cubicBezTo>
                    <a:pt x="4678" y="9896"/>
                    <a:pt x="4246" y="11696"/>
                    <a:pt x="3598" y="13659"/>
                  </a:cubicBezTo>
                  <a:cubicBezTo>
                    <a:pt x="2950" y="15623"/>
                    <a:pt x="2086" y="17750"/>
                    <a:pt x="1438" y="19182"/>
                  </a:cubicBezTo>
                  <a:cubicBezTo>
                    <a:pt x="790" y="20614"/>
                    <a:pt x="358" y="21350"/>
                    <a:pt x="142" y="21432"/>
                  </a:cubicBezTo>
                  <a:cubicBezTo>
                    <a:pt x="-74" y="21514"/>
                    <a:pt x="-74" y="20941"/>
                    <a:pt x="358" y="19264"/>
                  </a:cubicBezTo>
                  <a:cubicBezTo>
                    <a:pt x="790" y="17587"/>
                    <a:pt x="1654" y="14805"/>
                    <a:pt x="2734" y="12187"/>
                  </a:cubicBezTo>
                  <a:cubicBezTo>
                    <a:pt x="3814" y="9569"/>
                    <a:pt x="5110" y="7114"/>
                    <a:pt x="6838" y="5150"/>
                  </a:cubicBezTo>
                  <a:cubicBezTo>
                    <a:pt x="8566" y="3187"/>
                    <a:pt x="10726" y="1714"/>
                    <a:pt x="12670" y="896"/>
                  </a:cubicBezTo>
                  <a:cubicBezTo>
                    <a:pt x="14614" y="78"/>
                    <a:pt x="16342" y="-86"/>
                    <a:pt x="17638" y="37"/>
                  </a:cubicBezTo>
                  <a:cubicBezTo>
                    <a:pt x="18934" y="159"/>
                    <a:pt x="19798" y="569"/>
                    <a:pt x="20446" y="1469"/>
                  </a:cubicBezTo>
                  <a:cubicBezTo>
                    <a:pt x="21094" y="2369"/>
                    <a:pt x="21526" y="3759"/>
                    <a:pt x="20122" y="5109"/>
                  </a:cubicBezTo>
                  <a:cubicBezTo>
                    <a:pt x="18718" y="6459"/>
                    <a:pt x="15478" y="7769"/>
                    <a:pt x="12778" y="8423"/>
                  </a:cubicBezTo>
                  <a:cubicBezTo>
                    <a:pt x="10078" y="9078"/>
                    <a:pt x="7918" y="9078"/>
                    <a:pt x="6514" y="8914"/>
                  </a:cubicBezTo>
                  <a:cubicBezTo>
                    <a:pt x="5110" y="8750"/>
                    <a:pt x="4462" y="8423"/>
                    <a:pt x="3814" y="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849759" y="6196091"/>
              <a:ext cx="106792" cy="13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64" fill="norm" stroke="1" extrusionOk="0">
                  <a:moveTo>
                    <a:pt x="3580" y="8217"/>
                  </a:moveTo>
                  <a:cubicBezTo>
                    <a:pt x="5274" y="7265"/>
                    <a:pt x="6968" y="6312"/>
                    <a:pt x="7815" y="6629"/>
                  </a:cubicBezTo>
                  <a:cubicBezTo>
                    <a:pt x="8662" y="6947"/>
                    <a:pt x="8662" y="8535"/>
                    <a:pt x="7815" y="10759"/>
                  </a:cubicBezTo>
                  <a:cubicBezTo>
                    <a:pt x="6968" y="12982"/>
                    <a:pt x="5274" y="15841"/>
                    <a:pt x="3792" y="17906"/>
                  </a:cubicBezTo>
                  <a:cubicBezTo>
                    <a:pt x="2309" y="19970"/>
                    <a:pt x="1039" y="21241"/>
                    <a:pt x="403" y="20765"/>
                  </a:cubicBezTo>
                  <a:cubicBezTo>
                    <a:pt x="-232" y="20288"/>
                    <a:pt x="-232" y="18065"/>
                    <a:pt x="1250" y="14570"/>
                  </a:cubicBezTo>
                  <a:cubicBezTo>
                    <a:pt x="2733" y="11076"/>
                    <a:pt x="5697" y="6312"/>
                    <a:pt x="8450" y="3453"/>
                  </a:cubicBezTo>
                  <a:cubicBezTo>
                    <a:pt x="11203" y="594"/>
                    <a:pt x="13744" y="-359"/>
                    <a:pt x="15650" y="117"/>
                  </a:cubicBezTo>
                  <a:cubicBezTo>
                    <a:pt x="17556" y="594"/>
                    <a:pt x="18827" y="2500"/>
                    <a:pt x="19674" y="6153"/>
                  </a:cubicBezTo>
                  <a:cubicBezTo>
                    <a:pt x="20521" y="9806"/>
                    <a:pt x="20944" y="15206"/>
                    <a:pt x="21368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957107" y="6673031"/>
              <a:ext cx="148933" cy="20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92" fill="norm" stroke="1" extrusionOk="0">
                  <a:moveTo>
                    <a:pt x="2658" y="9122"/>
                  </a:moveTo>
                  <a:cubicBezTo>
                    <a:pt x="2050" y="12497"/>
                    <a:pt x="1441" y="15872"/>
                    <a:pt x="985" y="18122"/>
                  </a:cubicBezTo>
                  <a:cubicBezTo>
                    <a:pt x="528" y="20372"/>
                    <a:pt x="224" y="21497"/>
                    <a:pt x="72" y="21385"/>
                  </a:cubicBezTo>
                  <a:cubicBezTo>
                    <a:pt x="-80" y="21272"/>
                    <a:pt x="-80" y="19922"/>
                    <a:pt x="985" y="16547"/>
                  </a:cubicBezTo>
                  <a:cubicBezTo>
                    <a:pt x="2050" y="13172"/>
                    <a:pt x="4179" y="7772"/>
                    <a:pt x="5548" y="4509"/>
                  </a:cubicBezTo>
                  <a:cubicBezTo>
                    <a:pt x="6917" y="1247"/>
                    <a:pt x="7526" y="122"/>
                    <a:pt x="8286" y="9"/>
                  </a:cubicBezTo>
                  <a:cubicBezTo>
                    <a:pt x="9047" y="-103"/>
                    <a:pt x="9959" y="797"/>
                    <a:pt x="10720" y="2034"/>
                  </a:cubicBezTo>
                  <a:cubicBezTo>
                    <a:pt x="11481" y="3272"/>
                    <a:pt x="12089" y="4847"/>
                    <a:pt x="13154" y="5297"/>
                  </a:cubicBezTo>
                  <a:cubicBezTo>
                    <a:pt x="14219" y="5747"/>
                    <a:pt x="15740" y="5072"/>
                    <a:pt x="17109" y="4397"/>
                  </a:cubicBezTo>
                  <a:cubicBezTo>
                    <a:pt x="18478" y="3722"/>
                    <a:pt x="19695" y="3047"/>
                    <a:pt x="20455" y="3272"/>
                  </a:cubicBezTo>
                  <a:cubicBezTo>
                    <a:pt x="21216" y="3497"/>
                    <a:pt x="21520" y="4622"/>
                    <a:pt x="21368" y="7322"/>
                  </a:cubicBezTo>
                  <a:cubicBezTo>
                    <a:pt x="21216" y="10022"/>
                    <a:pt x="20607" y="14297"/>
                    <a:pt x="19999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179441" y="6678644"/>
              <a:ext cx="157198" cy="18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4" fill="norm" stroke="1" extrusionOk="0">
                  <a:moveTo>
                    <a:pt x="1641" y="2703"/>
                  </a:moveTo>
                  <a:cubicBezTo>
                    <a:pt x="1641" y="7917"/>
                    <a:pt x="1641" y="13131"/>
                    <a:pt x="1353" y="16358"/>
                  </a:cubicBezTo>
                  <a:cubicBezTo>
                    <a:pt x="1065" y="19586"/>
                    <a:pt x="489" y="20827"/>
                    <a:pt x="201" y="20827"/>
                  </a:cubicBezTo>
                  <a:cubicBezTo>
                    <a:pt x="-87" y="20827"/>
                    <a:pt x="-87" y="19586"/>
                    <a:pt x="345" y="17476"/>
                  </a:cubicBezTo>
                  <a:cubicBezTo>
                    <a:pt x="777" y="15365"/>
                    <a:pt x="1641" y="12386"/>
                    <a:pt x="2361" y="10276"/>
                  </a:cubicBezTo>
                  <a:cubicBezTo>
                    <a:pt x="3081" y="8165"/>
                    <a:pt x="3657" y="6924"/>
                    <a:pt x="4665" y="6676"/>
                  </a:cubicBezTo>
                  <a:cubicBezTo>
                    <a:pt x="5673" y="6427"/>
                    <a:pt x="7113" y="7172"/>
                    <a:pt x="8553" y="7172"/>
                  </a:cubicBezTo>
                  <a:cubicBezTo>
                    <a:pt x="9993" y="7172"/>
                    <a:pt x="11433" y="6427"/>
                    <a:pt x="13017" y="5310"/>
                  </a:cubicBezTo>
                  <a:cubicBezTo>
                    <a:pt x="14601" y="4193"/>
                    <a:pt x="16329" y="2703"/>
                    <a:pt x="17769" y="1586"/>
                  </a:cubicBezTo>
                  <a:cubicBezTo>
                    <a:pt x="19209" y="469"/>
                    <a:pt x="20361" y="-276"/>
                    <a:pt x="20937" y="96"/>
                  </a:cubicBezTo>
                  <a:cubicBezTo>
                    <a:pt x="21513" y="469"/>
                    <a:pt x="21513" y="1958"/>
                    <a:pt x="21081" y="5683"/>
                  </a:cubicBezTo>
                  <a:cubicBezTo>
                    <a:pt x="20649" y="9407"/>
                    <a:pt x="19785" y="15365"/>
                    <a:pt x="18921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379588" y="6696292"/>
              <a:ext cx="110362" cy="2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2" fill="norm" stroke="1" extrusionOk="0">
                  <a:moveTo>
                    <a:pt x="21249" y="1866"/>
                  </a:moveTo>
                  <a:cubicBezTo>
                    <a:pt x="20026" y="993"/>
                    <a:pt x="18804" y="120"/>
                    <a:pt x="17174" y="11"/>
                  </a:cubicBezTo>
                  <a:cubicBezTo>
                    <a:pt x="15543" y="-98"/>
                    <a:pt x="13506" y="557"/>
                    <a:pt x="10653" y="2411"/>
                  </a:cubicBezTo>
                  <a:cubicBezTo>
                    <a:pt x="7800" y="4266"/>
                    <a:pt x="4132" y="7320"/>
                    <a:pt x="2094" y="10266"/>
                  </a:cubicBezTo>
                  <a:cubicBezTo>
                    <a:pt x="57" y="13211"/>
                    <a:pt x="-351" y="16047"/>
                    <a:pt x="260" y="17793"/>
                  </a:cubicBezTo>
                  <a:cubicBezTo>
                    <a:pt x="872" y="19538"/>
                    <a:pt x="2502" y="20193"/>
                    <a:pt x="5355" y="20629"/>
                  </a:cubicBezTo>
                  <a:cubicBezTo>
                    <a:pt x="8207" y="21066"/>
                    <a:pt x="12283" y="21284"/>
                    <a:pt x="1635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413750" y="682234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9" name="Drawing"/>
          <p:cNvGrpSpPr/>
          <p:nvPr/>
        </p:nvGrpSpPr>
        <p:grpSpPr>
          <a:xfrm>
            <a:off x="762000" y="2368550"/>
            <a:ext cx="9937750" cy="7137572"/>
            <a:chOff x="0" y="0"/>
            <a:chExt cx="9937750" cy="7137571"/>
          </a:xfrm>
        </p:grpSpPr>
        <p:sp>
          <p:nvSpPr>
            <p:cNvPr id="1034" name="Line"/>
            <p:cNvSpPr/>
            <p:nvPr/>
          </p:nvSpPr>
          <p:spPr>
            <a:xfrm>
              <a:off x="25399" y="120650"/>
              <a:ext cx="4077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9440" y="0"/>
                  </a:moveTo>
                  <a:cubicBezTo>
                    <a:pt x="20520" y="3463"/>
                    <a:pt x="21600" y="6927"/>
                    <a:pt x="19980" y="10116"/>
                  </a:cubicBezTo>
                  <a:cubicBezTo>
                    <a:pt x="18360" y="13306"/>
                    <a:pt x="14040" y="16223"/>
                    <a:pt x="10260" y="18091"/>
                  </a:cubicBezTo>
                  <a:cubicBezTo>
                    <a:pt x="6480" y="19959"/>
                    <a:pt x="3240" y="20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6104" y="0"/>
              <a:ext cx="28774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48" y="21600"/>
                  </a:moveTo>
                  <a:cubicBezTo>
                    <a:pt x="-9" y="20571"/>
                    <a:pt x="-167" y="19543"/>
                    <a:pt x="385" y="18103"/>
                  </a:cubicBezTo>
                  <a:cubicBezTo>
                    <a:pt x="937" y="16663"/>
                    <a:pt x="2198" y="14811"/>
                    <a:pt x="5824" y="11726"/>
                  </a:cubicBezTo>
                  <a:cubicBezTo>
                    <a:pt x="9451" y="8640"/>
                    <a:pt x="15442" y="4320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0" y="323850"/>
              <a:ext cx="234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158"/>
                    <a:pt x="12454" y="8716"/>
                    <a:pt x="16054" y="5116"/>
                  </a:cubicBezTo>
                  <a:cubicBezTo>
                    <a:pt x="19654" y="1516"/>
                    <a:pt x="2062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66649" y="323849"/>
              <a:ext cx="2545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635"/>
                    <a:pt x="3363" y="11270"/>
                    <a:pt x="870" y="14870"/>
                  </a:cubicBezTo>
                  <a:cubicBezTo>
                    <a:pt x="-1622" y="18470"/>
                    <a:pt x="1701" y="2003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85750" y="254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87775" y="279400"/>
              <a:ext cx="11387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320" y="0"/>
                  </a:moveTo>
                  <a:cubicBezTo>
                    <a:pt x="1920" y="6240"/>
                    <a:pt x="1520" y="12480"/>
                    <a:pt x="1120" y="16320"/>
                  </a:cubicBezTo>
                  <a:cubicBezTo>
                    <a:pt x="720" y="20160"/>
                    <a:pt x="320" y="21600"/>
                    <a:pt x="120" y="21480"/>
                  </a:cubicBezTo>
                  <a:cubicBezTo>
                    <a:pt x="-80" y="21360"/>
                    <a:pt x="-80" y="19680"/>
                    <a:pt x="520" y="16440"/>
                  </a:cubicBezTo>
                  <a:cubicBezTo>
                    <a:pt x="1120" y="13200"/>
                    <a:pt x="2320" y="8400"/>
                    <a:pt x="3720" y="5520"/>
                  </a:cubicBezTo>
                  <a:cubicBezTo>
                    <a:pt x="5120" y="2640"/>
                    <a:pt x="6720" y="1680"/>
                    <a:pt x="8520" y="1320"/>
                  </a:cubicBezTo>
                  <a:cubicBezTo>
                    <a:pt x="10320" y="960"/>
                    <a:pt x="12320" y="1200"/>
                    <a:pt x="13920" y="3960"/>
                  </a:cubicBezTo>
                  <a:cubicBezTo>
                    <a:pt x="15520" y="6720"/>
                    <a:pt x="16720" y="12000"/>
                    <a:pt x="17920" y="15360"/>
                  </a:cubicBezTo>
                  <a:cubicBezTo>
                    <a:pt x="19120" y="18720"/>
                    <a:pt x="20320" y="20160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34722" y="47539"/>
              <a:ext cx="157428" cy="47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3" fill="norm" stroke="1" extrusionOk="0">
                  <a:moveTo>
                    <a:pt x="11916" y="13910"/>
                  </a:moveTo>
                  <a:cubicBezTo>
                    <a:pt x="11916" y="13241"/>
                    <a:pt x="11916" y="12572"/>
                    <a:pt x="11196" y="12190"/>
                  </a:cubicBezTo>
                  <a:cubicBezTo>
                    <a:pt x="10476" y="11807"/>
                    <a:pt x="9036" y="11712"/>
                    <a:pt x="7740" y="11855"/>
                  </a:cubicBezTo>
                  <a:cubicBezTo>
                    <a:pt x="6444" y="11998"/>
                    <a:pt x="5292" y="12381"/>
                    <a:pt x="3996" y="13623"/>
                  </a:cubicBezTo>
                  <a:cubicBezTo>
                    <a:pt x="2700" y="14866"/>
                    <a:pt x="1260" y="16968"/>
                    <a:pt x="540" y="18402"/>
                  </a:cubicBezTo>
                  <a:cubicBezTo>
                    <a:pt x="-180" y="19836"/>
                    <a:pt x="-180" y="20600"/>
                    <a:pt x="540" y="21030"/>
                  </a:cubicBezTo>
                  <a:cubicBezTo>
                    <a:pt x="1260" y="21460"/>
                    <a:pt x="2700" y="21556"/>
                    <a:pt x="4428" y="21174"/>
                  </a:cubicBezTo>
                  <a:cubicBezTo>
                    <a:pt x="6156" y="20791"/>
                    <a:pt x="8172" y="19931"/>
                    <a:pt x="10908" y="17637"/>
                  </a:cubicBezTo>
                  <a:cubicBezTo>
                    <a:pt x="13644" y="15344"/>
                    <a:pt x="17100" y="11616"/>
                    <a:pt x="18972" y="8606"/>
                  </a:cubicBezTo>
                  <a:cubicBezTo>
                    <a:pt x="20844" y="5595"/>
                    <a:pt x="21132" y="3301"/>
                    <a:pt x="21276" y="1915"/>
                  </a:cubicBezTo>
                  <a:cubicBezTo>
                    <a:pt x="21420" y="529"/>
                    <a:pt x="21420" y="52"/>
                    <a:pt x="20988" y="4"/>
                  </a:cubicBezTo>
                  <a:cubicBezTo>
                    <a:pt x="20556" y="-44"/>
                    <a:pt x="19692" y="338"/>
                    <a:pt x="18684" y="2011"/>
                  </a:cubicBezTo>
                  <a:cubicBezTo>
                    <a:pt x="17676" y="3683"/>
                    <a:pt x="16524" y="6646"/>
                    <a:pt x="15948" y="9418"/>
                  </a:cubicBezTo>
                  <a:cubicBezTo>
                    <a:pt x="15372" y="12190"/>
                    <a:pt x="15372" y="14770"/>
                    <a:pt x="16380" y="16586"/>
                  </a:cubicBezTo>
                  <a:cubicBezTo>
                    <a:pt x="17388" y="18402"/>
                    <a:pt x="19404" y="19453"/>
                    <a:pt x="21420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74700" y="3492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81050" y="22859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42287" y="266699"/>
              <a:ext cx="237214" cy="46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9" fill="norm" stroke="1" extrusionOk="0">
                  <a:moveTo>
                    <a:pt x="204" y="0"/>
                  </a:moveTo>
                  <a:cubicBezTo>
                    <a:pt x="395" y="2906"/>
                    <a:pt x="587" y="5812"/>
                    <a:pt x="587" y="7507"/>
                  </a:cubicBezTo>
                  <a:cubicBezTo>
                    <a:pt x="587" y="9202"/>
                    <a:pt x="395" y="9686"/>
                    <a:pt x="204" y="9686"/>
                  </a:cubicBezTo>
                  <a:cubicBezTo>
                    <a:pt x="13" y="9686"/>
                    <a:pt x="-178" y="9202"/>
                    <a:pt x="300" y="7943"/>
                  </a:cubicBezTo>
                  <a:cubicBezTo>
                    <a:pt x="778" y="6683"/>
                    <a:pt x="1925" y="4649"/>
                    <a:pt x="2785" y="3390"/>
                  </a:cubicBezTo>
                  <a:cubicBezTo>
                    <a:pt x="3645" y="2131"/>
                    <a:pt x="4218" y="1647"/>
                    <a:pt x="4983" y="1453"/>
                  </a:cubicBezTo>
                  <a:cubicBezTo>
                    <a:pt x="5748" y="1259"/>
                    <a:pt x="6703" y="1356"/>
                    <a:pt x="7468" y="1889"/>
                  </a:cubicBezTo>
                  <a:cubicBezTo>
                    <a:pt x="8233" y="2422"/>
                    <a:pt x="8806" y="3390"/>
                    <a:pt x="9284" y="4213"/>
                  </a:cubicBezTo>
                  <a:cubicBezTo>
                    <a:pt x="9762" y="5037"/>
                    <a:pt x="10144" y="5715"/>
                    <a:pt x="10718" y="6393"/>
                  </a:cubicBezTo>
                  <a:cubicBezTo>
                    <a:pt x="11291" y="7071"/>
                    <a:pt x="12056" y="7749"/>
                    <a:pt x="13298" y="7797"/>
                  </a:cubicBezTo>
                  <a:cubicBezTo>
                    <a:pt x="14541" y="7846"/>
                    <a:pt x="16261" y="7265"/>
                    <a:pt x="17312" y="6587"/>
                  </a:cubicBezTo>
                  <a:cubicBezTo>
                    <a:pt x="18364" y="5909"/>
                    <a:pt x="18746" y="5134"/>
                    <a:pt x="19033" y="4456"/>
                  </a:cubicBezTo>
                  <a:cubicBezTo>
                    <a:pt x="19319" y="3778"/>
                    <a:pt x="19510" y="3196"/>
                    <a:pt x="19224" y="2761"/>
                  </a:cubicBezTo>
                  <a:cubicBezTo>
                    <a:pt x="18937" y="2325"/>
                    <a:pt x="18172" y="2034"/>
                    <a:pt x="17408" y="2131"/>
                  </a:cubicBezTo>
                  <a:cubicBezTo>
                    <a:pt x="16643" y="2228"/>
                    <a:pt x="15879" y="2712"/>
                    <a:pt x="15210" y="3439"/>
                  </a:cubicBezTo>
                  <a:cubicBezTo>
                    <a:pt x="14541" y="4165"/>
                    <a:pt x="13967" y="5134"/>
                    <a:pt x="14254" y="5570"/>
                  </a:cubicBezTo>
                  <a:cubicBezTo>
                    <a:pt x="14541" y="6005"/>
                    <a:pt x="15687" y="5909"/>
                    <a:pt x="16930" y="5763"/>
                  </a:cubicBezTo>
                  <a:cubicBezTo>
                    <a:pt x="18172" y="5618"/>
                    <a:pt x="19510" y="5424"/>
                    <a:pt x="20275" y="5618"/>
                  </a:cubicBezTo>
                  <a:cubicBezTo>
                    <a:pt x="21040" y="5812"/>
                    <a:pt x="21231" y="6393"/>
                    <a:pt x="21326" y="8475"/>
                  </a:cubicBezTo>
                  <a:cubicBezTo>
                    <a:pt x="21422" y="10558"/>
                    <a:pt x="21422" y="14142"/>
                    <a:pt x="21422" y="16418"/>
                  </a:cubicBezTo>
                  <a:cubicBezTo>
                    <a:pt x="21422" y="18694"/>
                    <a:pt x="21422" y="19663"/>
                    <a:pt x="21135" y="20389"/>
                  </a:cubicBezTo>
                  <a:cubicBezTo>
                    <a:pt x="20849" y="21116"/>
                    <a:pt x="20275" y="21600"/>
                    <a:pt x="18650" y="21406"/>
                  </a:cubicBezTo>
                  <a:cubicBezTo>
                    <a:pt x="17026" y="21213"/>
                    <a:pt x="14349" y="20341"/>
                    <a:pt x="12725" y="19566"/>
                  </a:cubicBezTo>
                  <a:cubicBezTo>
                    <a:pt x="11100" y="18791"/>
                    <a:pt x="10526" y="18113"/>
                    <a:pt x="9953" y="17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672166" y="104687"/>
              <a:ext cx="232835" cy="39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6873" y="7337"/>
                  </a:moveTo>
                  <a:cubicBezTo>
                    <a:pt x="7069" y="6769"/>
                    <a:pt x="7265" y="6201"/>
                    <a:pt x="7364" y="5632"/>
                  </a:cubicBezTo>
                  <a:cubicBezTo>
                    <a:pt x="7462" y="5064"/>
                    <a:pt x="7462" y="4495"/>
                    <a:pt x="6971" y="4325"/>
                  </a:cubicBezTo>
                  <a:cubicBezTo>
                    <a:pt x="6480" y="4154"/>
                    <a:pt x="5498" y="4382"/>
                    <a:pt x="4320" y="5632"/>
                  </a:cubicBezTo>
                  <a:cubicBezTo>
                    <a:pt x="3142" y="6883"/>
                    <a:pt x="1767" y="9156"/>
                    <a:pt x="982" y="11657"/>
                  </a:cubicBezTo>
                  <a:cubicBezTo>
                    <a:pt x="196" y="14159"/>
                    <a:pt x="0" y="16887"/>
                    <a:pt x="0" y="18535"/>
                  </a:cubicBezTo>
                  <a:cubicBezTo>
                    <a:pt x="0" y="20184"/>
                    <a:pt x="196" y="20752"/>
                    <a:pt x="884" y="21093"/>
                  </a:cubicBezTo>
                  <a:cubicBezTo>
                    <a:pt x="1571" y="21434"/>
                    <a:pt x="2749" y="21548"/>
                    <a:pt x="4418" y="20752"/>
                  </a:cubicBezTo>
                  <a:cubicBezTo>
                    <a:pt x="6087" y="19956"/>
                    <a:pt x="8247" y="18251"/>
                    <a:pt x="10015" y="15523"/>
                  </a:cubicBezTo>
                  <a:cubicBezTo>
                    <a:pt x="11782" y="12794"/>
                    <a:pt x="13156" y="9043"/>
                    <a:pt x="13844" y="6485"/>
                  </a:cubicBezTo>
                  <a:cubicBezTo>
                    <a:pt x="14531" y="3927"/>
                    <a:pt x="14531" y="2563"/>
                    <a:pt x="14138" y="1596"/>
                  </a:cubicBezTo>
                  <a:cubicBezTo>
                    <a:pt x="13745" y="630"/>
                    <a:pt x="12960" y="62"/>
                    <a:pt x="11193" y="5"/>
                  </a:cubicBezTo>
                  <a:cubicBezTo>
                    <a:pt x="9425" y="-52"/>
                    <a:pt x="6676" y="403"/>
                    <a:pt x="4811" y="1596"/>
                  </a:cubicBezTo>
                  <a:cubicBezTo>
                    <a:pt x="2945" y="2790"/>
                    <a:pt x="1964" y="4723"/>
                    <a:pt x="2062" y="6201"/>
                  </a:cubicBezTo>
                  <a:cubicBezTo>
                    <a:pt x="2160" y="7679"/>
                    <a:pt x="3338" y="8702"/>
                    <a:pt x="5989" y="9270"/>
                  </a:cubicBezTo>
                  <a:cubicBezTo>
                    <a:pt x="8640" y="9839"/>
                    <a:pt x="12764" y="9952"/>
                    <a:pt x="15611" y="9895"/>
                  </a:cubicBezTo>
                  <a:cubicBezTo>
                    <a:pt x="18458" y="9839"/>
                    <a:pt x="20029" y="9611"/>
                    <a:pt x="21600" y="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572543" y="88900"/>
              <a:ext cx="99387" cy="43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72" fill="norm" stroke="1" extrusionOk="0">
                  <a:moveTo>
                    <a:pt x="10415" y="0"/>
                  </a:moveTo>
                  <a:cubicBezTo>
                    <a:pt x="8211" y="1757"/>
                    <a:pt x="6006" y="3514"/>
                    <a:pt x="4243" y="6149"/>
                  </a:cubicBezTo>
                  <a:cubicBezTo>
                    <a:pt x="2480" y="8785"/>
                    <a:pt x="1157" y="12299"/>
                    <a:pt x="496" y="14727"/>
                  </a:cubicBezTo>
                  <a:cubicBezTo>
                    <a:pt x="-165" y="17156"/>
                    <a:pt x="-165" y="18500"/>
                    <a:pt x="496" y="19481"/>
                  </a:cubicBezTo>
                  <a:cubicBezTo>
                    <a:pt x="1157" y="20463"/>
                    <a:pt x="2480" y="21083"/>
                    <a:pt x="4243" y="21342"/>
                  </a:cubicBezTo>
                  <a:cubicBezTo>
                    <a:pt x="6006" y="21600"/>
                    <a:pt x="8211" y="21497"/>
                    <a:pt x="11296" y="20825"/>
                  </a:cubicBezTo>
                  <a:cubicBezTo>
                    <a:pt x="14382" y="20153"/>
                    <a:pt x="18349" y="18913"/>
                    <a:pt x="19892" y="17724"/>
                  </a:cubicBezTo>
                  <a:cubicBezTo>
                    <a:pt x="21435" y="16536"/>
                    <a:pt x="20553" y="15399"/>
                    <a:pt x="19011" y="14676"/>
                  </a:cubicBezTo>
                  <a:cubicBezTo>
                    <a:pt x="17468" y="13952"/>
                    <a:pt x="15264" y="13642"/>
                    <a:pt x="13059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498638" y="45659"/>
              <a:ext cx="333462" cy="4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32" fill="norm" stroke="1" extrusionOk="0">
                  <a:moveTo>
                    <a:pt x="3902" y="15726"/>
                  </a:moveTo>
                  <a:cubicBezTo>
                    <a:pt x="3081" y="15726"/>
                    <a:pt x="2261" y="15726"/>
                    <a:pt x="1509" y="15726"/>
                  </a:cubicBezTo>
                  <a:cubicBezTo>
                    <a:pt x="757" y="15726"/>
                    <a:pt x="74" y="15726"/>
                    <a:pt x="5" y="15398"/>
                  </a:cubicBezTo>
                  <a:cubicBezTo>
                    <a:pt x="-63" y="15069"/>
                    <a:pt x="484" y="14411"/>
                    <a:pt x="2124" y="12985"/>
                  </a:cubicBezTo>
                  <a:cubicBezTo>
                    <a:pt x="3765" y="11560"/>
                    <a:pt x="6499" y="9367"/>
                    <a:pt x="8618" y="7229"/>
                  </a:cubicBezTo>
                  <a:cubicBezTo>
                    <a:pt x="10737" y="5091"/>
                    <a:pt x="12241" y="3008"/>
                    <a:pt x="13266" y="1692"/>
                  </a:cubicBezTo>
                  <a:cubicBezTo>
                    <a:pt x="14291" y="376"/>
                    <a:pt x="14838" y="-172"/>
                    <a:pt x="15043" y="47"/>
                  </a:cubicBezTo>
                  <a:cubicBezTo>
                    <a:pt x="15248" y="267"/>
                    <a:pt x="15112" y="1253"/>
                    <a:pt x="14633" y="3501"/>
                  </a:cubicBezTo>
                  <a:cubicBezTo>
                    <a:pt x="14155" y="5749"/>
                    <a:pt x="13334" y="9257"/>
                    <a:pt x="12788" y="12273"/>
                  </a:cubicBezTo>
                  <a:cubicBezTo>
                    <a:pt x="12241" y="15288"/>
                    <a:pt x="11967" y="17810"/>
                    <a:pt x="11694" y="19345"/>
                  </a:cubicBezTo>
                  <a:cubicBezTo>
                    <a:pt x="11421" y="20880"/>
                    <a:pt x="11147" y="21428"/>
                    <a:pt x="11010" y="21318"/>
                  </a:cubicBezTo>
                  <a:cubicBezTo>
                    <a:pt x="10874" y="21209"/>
                    <a:pt x="10874" y="20441"/>
                    <a:pt x="11557" y="19071"/>
                  </a:cubicBezTo>
                  <a:cubicBezTo>
                    <a:pt x="12241" y="17700"/>
                    <a:pt x="13608" y="15726"/>
                    <a:pt x="14770" y="14685"/>
                  </a:cubicBezTo>
                  <a:cubicBezTo>
                    <a:pt x="15932" y="13643"/>
                    <a:pt x="16889" y="13534"/>
                    <a:pt x="17983" y="14630"/>
                  </a:cubicBezTo>
                  <a:cubicBezTo>
                    <a:pt x="19076" y="15726"/>
                    <a:pt x="20307" y="18029"/>
                    <a:pt x="21537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855297" y="66211"/>
              <a:ext cx="326054" cy="38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7" fill="norm" stroke="1" extrusionOk="0">
                  <a:moveTo>
                    <a:pt x="5998" y="14289"/>
                  </a:moveTo>
                  <a:cubicBezTo>
                    <a:pt x="5858" y="13702"/>
                    <a:pt x="5719" y="13115"/>
                    <a:pt x="5231" y="12763"/>
                  </a:cubicBezTo>
                  <a:cubicBezTo>
                    <a:pt x="4743" y="12411"/>
                    <a:pt x="3907" y="12293"/>
                    <a:pt x="3280" y="12470"/>
                  </a:cubicBezTo>
                  <a:cubicBezTo>
                    <a:pt x="2653" y="12646"/>
                    <a:pt x="2235" y="13115"/>
                    <a:pt x="1678" y="14230"/>
                  </a:cubicBezTo>
                  <a:cubicBezTo>
                    <a:pt x="1120" y="15346"/>
                    <a:pt x="423" y="17107"/>
                    <a:pt x="145" y="18280"/>
                  </a:cubicBezTo>
                  <a:cubicBezTo>
                    <a:pt x="-134" y="19454"/>
                    <a:pt x="5" y="20041"/>
                    <a:pt x="423" y="20159"/>
                  </a:cubicBezTo>
                  <a:cubicBezTo>
                    <a:pt x="841" y="20276"/>
                    <a:pt x="1538" y="19924"/>
                    <a:pt x="2165" y="19454"/>
                  </a:cubicBezTo>
                  <a:cubicBezTo>
                    <a:pt x="2792" y="18985"/>
                    <a:pt x="3350" y="18398"/>
                    <a:pt x="3977" y="17928"/>
                  </a:cubicBezTo>
                  <a:cubicBezTo>
                    <a:pt x="4604" y="17459"/>
                    <a:pt x="5301" y="17107"/>
                    <a:pt x="5719" y="17224"/>
                  </a:cubicBezTo>
                  <a:cubicBezTo>
                    <a:pt x="6137" y="17341"/>
                    <a:pt x="6276" y="17928"/>
                    <a:pt x="6346" y="18515"/>
                  </a:cubicBezTo>
                  <a:cubicBezTo>
                    <a:pt x="6416" y="19102"/>
                    <a:pt x="6416" y="19689"/>
                    <a:pt x="6764" y="20100"/>
                  </a:cubicBezTo>
                  <a:cubicBezTo>
                    <a:pt x="7112" y="20511"/>
                    <a:pt x="7809" y="20746"/>
                    <a:pt x="8436" y="20687"/>
                  </a:cubicBezTo>
                  <a:cubicBezTo>
                    <a:pt x="9063" y="20628"/>
                    <a:pt x="9621" y="20276"/>
                    <a:pt x="10596" y="18691"/>
                  </a:cubicBezTo>
                  <a:cubicBezTo>
                    <a:pt x="11572" y="17107"/>
                    <a:pt x="12965" y="14289"/>
                    <a:pt x="14080" y="11354"/>
                  </a:cubicBezTo>
                  <a:cubicBezTo>
                    <a:pt x="15195" y="8420"/>
                    <a:pt x="16031" y="5367"/>
                    <a:pt x="16589" y="3313"/>
                  </a:cubicBezTo>
                  <a:cubicBezTo>
                    <a:pt x="17146" y="1259"/>
                    <a:pt x="17425" y="202"/>
                    <a:pt x="17355" y="26"/>
                  </a:cubicBezTo>
                  <a:cubicBezTo>
                    <a:pt x="17285" y="-150"/>
                    <a:pt x="16867" y="554"/>
                    <a:pt x="16171" y="2902"/>
                  </a:cubicBezTo>
                  <a:cubicBezTo>
                    <a:pt x="15474" y="5250"/>
                    <a:pt x="14498" y="9241"/>
                    <a:pt x="13941" y="12235"/>
                  </a:cubicBezTo>
                  <a:cubicBezTo>
                    <a:pt x="13383" y="15228"/>
                    <a:pt x="13244" y="17224"/>
                    <a:pt x="13244" y="18515"/>
                  </a:cubicBezTo>
                  <a:cubicBezTo>
                    <a:pt x="13244" y="19807"/>
                    <a:pt x="13383" y="20393"/>
                    <a:pt x="13801" y="20804"/>
                  </a:cubicBezTo>
                  <a:cubicBezTo>
                    <a:pt x="14220" y="21215"/>
                    <a:pt x="14916" y="21450"/>
                    <a:pt x="15543" y="21157"/>
                  </a:cubicBezTo>
                  <a:cubicBezTo>
                    <a:pt x="16171" y="20863"/>
                    <a:pt x="16728" y="20041"/>
                    <a:pt x="17007" y="18926"/>
                  </a:cubicBezTo>
                  <a:cubicBezTo>
                    <a:pt x="17285" y="17811"/>
                    <a:pt x="17285" y="16402"/>
                    <a:pt x="16937" y="15522"/>
                  </a:cubicBezTo>
                  <a:cubicBezTo>
                    <a:pt x="16589" y="14641"/>
                    <a:pt x="15892" y="14289"/>
                    <a:pt x="14707" y="13937"/>
                  </a:cubicBezTo>
                  <a:cubicBezTo>
                    <a:pt x="13523" y="13585"/>
                    <a:pt x="11851" y="13233"/>
                    <a:pt x="11293" y="12822"/>
                  </a:cubicBezTo>
                  <a:cubicBezTo>
                    <a:pt x="10736" y="12411"/>
                    <a:pt x="11293" y="11941"/>
                    <a:pt x="13174" y="11354"/>
                  </a:cubicBezTo>
                  <a:cubicBezTo>
                    <a:pt x="15056" y="10767"/>
                    <a:pt x="18261" y="10063"/>
                    <a:pt x="21466" y="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727450" y="250276"/>
              <a:ext cx="254000" cy="23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3680"/>
                  </a:moveTo>
                  <a:cubicBezTo>
                    <a:pt x="1260" y="7776"/>
                    <a:pt x="2520" y="11873"/>
                    <a:pt x="3150" y="14480"/>
                  </a:cubicBezTo>
                  <a:cubicBezTo>
                    <a:pt x="3780" y="17086"/>
                    <a:pt x="3780" y="18204"/>
                    <a:pt x="3690" y="19228"/>
                  </a:cubicBezTo>
                  <a:cubicBezTo>
                    <a:pt x="3600" y="20252"/>
                    <a:pt x="3420" y="21183"/>
                    <a:pt x="3240" y="20997"/>
                  </a:cubicBezTo>
                  <a:cubicBezTo>
                    <a:pt x="3060" y="20811"/>
                    <a:pt x="2880" y="19507"/>
                    <a:pt x="3420" y="16342"/>
                  </a:cubicBezTo>
                  <a:cubicBezTo>
                    <a:pt x="3960" y="13176"/>
                    <a:pt x="5220" y="8149"/>
                    <a:pt x="6120" y="5169"/>
                  </a:cubicBezTo>
                  <a:cubicBezTo>
                    <a:pt x="7020" y="2190"/>
                    <a:pt x="7560" y="1259"/>
                    <a:pt x="8280" y="607"/>
                  </a:cubicBezTo>
                  <a:cubicBezTo>
                    <a:pt x="9000" y="-45"/>
                    <a:pt x="9900" y="-417"/>
                    <a:pt x="10800" y="793"/>
                  </a:cubicBezTo>
                  <a:cubicBezTo>
                    <a:pt x="11700" y="2004"/>
                    <a:pt x="12600" y="4797"/>
                    <a:pt x="13050" y="6659"/>
                  </a:cubicBezTo>
                  <a:cubicBezTo>
                    <a:pt x="13500" y="8521"/>
                    <a:pt x="13500" y="9452"/>
                    <a:pt x="13590" y="9266"/>
                  </a:cubicBezTo>
                  <a:cubicBezTo>
                    <a:pt x="13680" y="9080"/>
                    <a:pt x="13860" y="7776"/>
                    <a:pt x="14220" y="6659"/>
                  </a:cubicBezTo>
                  <a:cubicBezTo>
                    <a:pt x="14580" y="5542"/>
                    <a:pt x="15120" y="4611"/>
                    <a:pt x="15750" y="3680"/>
                  </a:cubicBezTo>
                  <a:cubicBezTo>
                    <a:pt x="16380" y="2749"/>
                    <a:pt x="17100" y="1817"/>
                    <a:pt x="17910" y="1352"/>
                  </a:cubicBezTo>
                  <a:cubicBezTo>
                    <a:pt x="18720" y="886"/>
                    <a:pt x="19620" y="886"/>
                    <a:pt x="20160" y="1352"/>
                  </a:cubicBezTo>
                  <a:cubicBezTo>
                    <a:pt x="20700" y="1817"/>
                    <a:pt x="20880" y="2749"/>
                    <a:pt x="21060" y="5262"/>
                  </a:cubicBezTo>
                  <a:cubicBezTo>
                    <a:pt x="21240" y="7776"/>
                    <a:pt x="21420" y="11873"/>
                    <a:pt x="21600" y="15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014850" y="250737"/>
              <a:ext cx="13170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1" fill="norm" stroke="1" extrusionOk="0">
                  <a:moveTo>
                    <a:pt x="16190" y="7165"/>
                  </a:moveTo>
                  <a:cubicBezTo>
                    <a:pt x="16533" y="5762"/>
                    <a:pt x="16876" y="4359"/>
                    <a:pt x="16533" y="2957"/>
                  </a:cubicBezTo>
                  <a:cubicBezTo>
                    <a:pt x="16190" y="1554"/>
                    <a:pt x="15162" y="152"/>
                    <a:pt x="13619" y="11"/>
                  </a:cubicBezTo>
                  <a:cubicBezTo>
                    <a:pt x="12076" y="-129"/>
                    <a:pt x="10019" y="993"/>
                    <a:pt x="7619" y="3798"/>
                  </a:cubicBezTo>
                  <a:cubicBezTo>
                    <a:pt x="5219" y="6603"/>
                    <a:pt x="2476" y="11092"/>
                    <a:pt x="1104" y="14037"/>
                  </a:cubicBezTo>
                  <a:cubicBezTo>
                    <a:pt x="-267" y="16983"/>
                    <a:pt x="-267" y="18385"/>
                    <a:pt x="590" y="19367"/>
                  </a:cubicBezTo>
                  <a:cubicBezTo>
                    <a:pt x="1447" y="20349"/>
                    <a:pt x="3162" y="20910"/>
                    <a:pt x="5219" y="20209"/>
                  </a:cubicBezTo>
                  <a:cubicBezTo>
                    <a:pt x="7276" y="19507"/>
                    <a:pt x="9676" y="17544"/>
                    <a:pt x="11562" y="16141"/>
                  </a:cubicBezTo>
                  <a:cubicBezTo>
                    <a:pt x="13447" y="14739"/>
                    <a:pt x="14819" y="13897"/>
                    <a:pt x="16019" y="12915"/>
                  </a:cubicBezTo>
                  <a:cubicBezTo>
                    <a:pt x="17219" y="11933"/>
                    <a:pt x="18247" y="10811"/>
                    <a:pt x="18762" y="11092"/>
                  </a:cubicBezTo>
                  <a:cubicBezTo>
                    <a:pt x="19276" y="11372"/>
                    <a:pt x="19276" y="13055"/>
                    <a:pt x="19619" y="15019"/>
                  </a:cubicBezTo>
                  <a:cubicBezTo>
                    <a:pt x="19962" y="16983"/>
                    <a:pt x="20647" y="19227"/>
                    <a:pt x="2133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171950" y="241300"/>
              <a:ext cx="152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891"/>
                    <a:pt x="12600" y="11782"/>
                    <a:pt x="16200" y="15382"/>
                  </a:cubicBezTo>
                  <a:cubicBezTo>
                    <a:pt x="19800" y="18982"/>
                    <a:pt x="207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191000" y="215638"/>
              <a:ext cx="133350" cy="25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700"/>
                  </a:moveTo>
                  <a:cubicBezTo>
                    <a:pt x="21257" y="1451"/>
                    <a:pt x="20914" y="201"/>
                    <a:pt x="20229" y="23"/>
                  </a:cubicBezTo>
                  <a:cubicBezTo>
                    <a:pt x="19543" y="-156"/>
                    <a:pt x="18514" y="737"/>
                    <a:pt x="16286" y="3146"/>
                  </a:cubicBezTo>
                  <a:cubicBezTo>
                    <a:pt x="14057" y="5556"/>
                    <a:pt x="10629" y="9484"/>
                    <a:pt x="7714" y="12786"/>
                  </a:cubicBezTo>
                  <a:cubicBezTo>
                    <a:pt x="4800" y="16089"/>
                    <a:pt x="2400" y="1876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356099" y="38099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908549" y="102546"/>
              <a:ext cx="342901" cy="47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670"/>
                  </a:moveTo>
                  <a:cubicBezTo>
                    <a:pt x="1600" y="2336"/>
                    <a:pt x="3200" y="3002"/>
                    <a:pt x="5067" y="3097"/>
                  </a:cubicBezTo>
                  <a:cubicBezTo>
                    <a:pt x="6933" y="3192"/>
                    <a:pt x="9067" y="2716"/>
                    <a:pt x="10267" y="2241"/>
                  </a:cubicBezTo>
                  <a:cubicBezTo>
                    <a:pt x="11467" y="1765"/>
                    <a:pt x="11733" y="1289"/>
                    <a:pt x="11667" y="861"/>
                  </a:cubicBezTo>
                  <a:cubicBezTo>
                    <a:pt x="11600" y="433"/>
                    <a:pt x="11200" y="52"/>
                    <a:pt x="10667" y="5"/>
                  </a:cubicBezTo>
                  <a:cubicBezTo>
                    <a:pt x="10133" y="-43"/>
                    <a:pt x="9467" y="242"/>
                    <a:pt x="9000" y="1099"/>
                  </a:cubicBezTo>
                  <a:cubicBezTo>
                    <a:pt x="8533" y="1955"/>
                    <a:pt x="8267" y="3383"/>
                    <a:pt x="8533" y="5524"/>
                  </a:cubicBezTo>
                  <a:cubicBezTo>
                    <a:pt x="8800" y="7664"/>
                    <a:pt x="9600" y="10519"/>
                    <a:pt x="10200" y="12755"/>
                  </a:cubicBezTo>
                  <a:cubicBezTo>
                    <a:pt x="10800" y="14991"/>
                    <a:pt x="11200" y="16609"/>
                    <a:pt x="11200" y="17894"/>
                  </a:cubicBezTo>
                  <a:cubicBezTo>
                    <a:pt x="11200" y="19178"/>
                    <a:pt x="10800" y="20130"/>
                    <a:pt x="10267" y="20701"/>
                  </a:cubicBezTo>
                  <a:cubicBezTo>
                    <a:pt x="9733" y="21272"/>
                    <a:pt x="9067" y="21462"/>
                    <a:pt x="8400" y="21509"/>
                  </a:cubicBezTo>
                  <a:cubicBezTo>
                    <a:pt x="7733" y="21557"/>
                    <a:pt x="7067" y="21462"/>
                    <a:pt x="6533" y="21034"/>
                  </a:cubicBezTo>
                  <a:cubicBezTo>
                    <a:pt x="6000" y="20605"/>
                    <a:pt x="5600" y="19844"/>
                    <a:pt x="5467" y="19226"/>
                  </a:cubicBezTo>
                  <a:cubicBezTo>
                    <a:pt x="5333" y="18607"/>
                    <a:pt x="5467" y="18131"/>
                    <a:pt x="5867" y="17846"/>
                  </a:cubicBezTo>
                  <a:cubicBezTo>
                    <a:pt x="6267" y="17561"/>
                    <a:pt x="6933" y="17465"/>
                    <a:pt x="9000" y="17656"/>
                  </a:cubicBezTo>
                  <a:cubicBezTo>
                    <a:pt x="11067" y="17846"/>
                    <a:pt x="14533" y="18322"/>
                    <a:pt x="16867" y="18750"/>
                  </a:cubicBezTo>
                  <a:cubicBezTo>
                    <a:pt x="19200" y="19178"/>
                    <a:pt x="20400" y="19559"/>
                    <a:pt x="2160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361286" y="114299"/>
              <a:ext cx="15686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8463" y="835"/>
                    <a:pt x="15583" y="1670"/>
                    <a:pt x="12559" y="3235"/>
                  </a:cubicBezTo>
                  <a:cubicBezTo>
                    <a:pt x="9535" y="4800"/>
                    <a:pt x="6367" y="7096"/>
                    <a:pt x="3919" y="9287"/>
                  </a:cubicBezTo>
                  <a:cubicBezTo>
                    <a:pt x="1471" y="11478"/>
                    <a:pt x="-257" y="13565"/>
                    <a:pt x="31" y="15548"/>
                  </a:cubicBezTo>
                  <a:cubicBezTo>
                    <a:pt x="319" y="17530"/>
                    <a:pt x="2623" y="19409"/>
                    <a:pt x="5503" y="20400"/>
                  </a:cubicBezTo>
                  <a:cubicBezTo>
                    <a:pt x="8383" y="21391"/>
                    <a:pt x="11839" y="21496"/>
                    <a:pt x="15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549900" y="156809"/>
              <a:ext cx="234950" cy="3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5178" y="5297"/>
                  </a:moveTo>
                  <a:cubicBezTo>
                    <a:pt x="14984" y="4433"/>
                    <a:pt x="14789" y="3569"/>
                    <a:pt x="14400" y="2890"/>
                  </a:cubicBezTo>
                  <a:cubicBezTo>
                    <a:pt x="14011" y="2211"/>
                    <a:pt x="13427" y="1717"/>
                    <a:pt x="12649" y="1471"/>
                  </a:cubicBezTo>
                  <a:cubicBezTo>
                    <a:pt x="11870" y="1224"/>
                    <a:pt x="10897" y="1224"/>
                    <a:pt x="9341" y="2211"/>
                  </a:cubicBezTo>
                  <a:cubicBezTo>
                    <a:pt x="7784" y="3199"/>
                    <a:pt x="5643" y="5173"/>
                    <a:pt x="3989" y="7889"/>
                  </a:cubicBezTo>
                  <a:cubicBezTo>
                    <a:pt x="2335" y="10604"/>
                    <a:pt x="1168" y="14060"/>
                    <a:pt x="584" y="16097"/>
                  </a:cubicBezTo>
                  <a:cubicBezTo>
                    <a:pt x="0" y="18133"/>
                    <a:pt x="0" y="18751"/>
                    <a:pt x="0" y="19368"/>
                  </a:cubicBezTo>
                  <a:cubicBezTo>
                    <a:pt x="0" y="19985"/>
                    <a:pt x="0" y="20602"/>
                    <a:pt x="584" y="20972"/>
                  </a:cubicBezTo>
                  <a:cubicBezTo>
                    <a:pt x="1168" y="21343"/>
                    <a:pt x="2335" y="21466"/>
                    <a:pt x="3795" y="21096"/>
                  </a:cubicBezTo>
                  <a:cubicBezTo>
                    <a:pt x="5254" y="20725"/>
                    <a:pt x="7005" y="19861"/>
                    <a:pt x="9243" y="17640"/>
                  </a:cubicBezTo>
                  <a:cubicBezTo>
                    <a:pt x="11481" y="15418"/>
                    <a:pt x="14205" y="11839"/>
                    <a:pt x="15373" y="9000"/>
                  </a:cubicBezTo>
                  <a:cubicBezTo>
                    <a:pt x="16541" y="6161"/>
                    <a:pt x="16151" y="4063"/>
                    <a:pt x="15276" y="2705"/>
                  </a:cubicBezTo>
                  <a:cubicBezTo>
                    <a:pt x="14400" y="1347"/>
                    <a:pt x="13038" y="730"/>
                    <a:pt x="11578" y="360"/>
                  </a:cubicBezTo>
                  <a:cubicBezTo>
                    <a:pt x="10119" y="-11"/>
                    <a:pt x="8562" y="-134"/>
                    <a:pt x="7297" y="175"/>
                  </a:cubicBezTo>
                  <a:cubicBezTo>
                    <a:pt x="6032" y="483"/>
                    <a:pt x="5059" y="1224"/>
                    <a:pt x="4768" y="2396"/>
                  </a:cubicBezTo>
                  <a:cubicBezTo>
                    <a:pt x="4476" y="3569"/>
                    <a:pt x="4865" y="5173"/>
                    <a:pt x="6811" y="6346"/>
                  </a:cubicBezTo>
                  <a:cubicBezTo>
                    <a:pt x="8757" y="7519"/>
                    <a:pt x="12259" y="8259"/>
                    <a:pt x="14984" y="8506"/>
                  </a:cubicBezTo>
                  <a:cubicBezTo>
                    <a:pt x="17708" y="8753"/>
                    <a:pt x="19654" y="8506"/>
                    <a:pt x="21600" y="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797550" y="76200"/>
              <a:ext cx="11434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9257" y="0"/>
                  </a:moveTo>
                  <a:cubicBezTo>
                    <a:pt x="12343" y="2777"/>
                    <a:pt x="15429" y="5554"/>
                    <a:pt x="17743" y="8434"/>
                  </a:cubicBezTo>
                  <a:cubicBezTo>
                    <a:pt x="20057" y="11314"/>
                    <a:pt x="21600" y="14297"/>
                    <a:pt x="20443" y="16509"/>
                  </a:cubicBezTo>
                  <a:cubicBezTo>
                    <a:pt x="19286" y="18720"/>
                    <a:pt x="15429" y="20160"/>
                    <a:pt x="11571" y="20880"/>
                  </a:cubicBezTo>
                  <a:cubicBezTo>
                    <a:pt x="7714" y="21600"/>
                    <a:pt x="385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885950" y="126365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873249" y="1126280"/>
              <a:ext cx="254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945173" y="1168400"/>
              <a:ext cx="98581" cy="2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5" fill="norm" stroke="1" extrusionOk="0">
                  <a:moveTo>
                    <a:pt x="13059" y="0"/>
                  </a:moveTo>
                  <a:cubicBezTo>
                    <a:pt x="10809" y="0"/>
                    <a:pt x="8559" y="0"/>
                    <a:pt x="6309" y="98"/>
                  </a:cubicBezTo>
                  <a:cubicBezTo>
                    <a:pt x="4059" y="196"/>
                    <a:pt x="1809" y="393"/>
                    <a:pt x="684" y="1473"/>
                  </a:cubicBezTo>
                  <a:cubicBezTo>
                    <a:pt x="-441" y="2553"/>
                    <a:pt x="-441" y="4516"/>
                    <a:pt x="2709" y="6873"/>
                  </a:cubicBezTo>
                  <a:cubicBezTo>
                    <a:pt x="5859" y="9229"/>
                    <a:pt x="12159" y="11978"/>
                    <a:pt x="15984" y="14236"/>
                  </a:cubicBezTo>
                  <a:cubicBezTo>
                    <a:pt x="19809" y="16495"/>
                    <a:pt x="21159" y="18262"/>
                    <a:pt x="20934" y="19440"/>
                  </a:cubicBezTo>
                  <a:cubicBezTo>
                    <a:pt x="20709" y="20618"/>
                    <a:pt x="18909" y="21207"/>
                    <a:pt x="15534" y="21404"/>
                  </a:cubicBezTo>
                  <a:cubicBezTo>
                    <a:pt x="12159" y="21600"/>
                    <a:pt x="7209" y="21404"/>
                    <a:pt x="225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617196" y="1051983"/>
              <a:ext cx="456205" cy="37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4" fill="norm" stroke="1" extrusionOk="0">
                  <a:moveTo>
                    <a:pt x="3853" y="1931"/>
                  </a:moveTo>
                  <a:cubicBezTo>
                    <a:pt x="3953" y="965"/>
                    <a:pt x="4053" y="0"/>
                    <a:pt x="4003" y="60"/>
                  </a:cubicBezTo>
                  <a:cubicBezTo>
                    <a:pt x="3953" y="121"/>
                    <a:pt x="3753" y="1207"/>
                    <a:pt x="3753" y="3861"/>
                  </a:cubicBezTo>
                  <a:cubicBezTo>
                    <a:pt x="3753" y="6516"/>
                    <a:pt x="3953" y="10740"/>
                    <a:pt x="4103" y="13636"/>
                  </a:cubicBezTo>
                  <a:cubicBezTo>
                    <a:pt x="4253" y="16532"/>
                    <a:pt x="4353" y="18101"/>
                    <a:pt x="4553" y="19307"/>
                  </a:cubicBezTo>
                  <a:cubicBezTo>
                    <a:pt x="4753" y="20514"/>
                    <a:pt x="5053" y="21359"/>
                    <a:pt x="5303" y="21479"/>
                  </a:cubicBezTo>
                  <a:cubicBezTo>
                    <a:pt x="5553" y="21600"/>
                    <a:pt x="5753" y="20997"/>
                    <a:pt x="5503" y="19549"/>
                  </a:cubicBezTo>
                  <a:cubicBezTo>
                    <a:pt x="5253" y="18101"/>
                    <a:pt x="4553" y="15808"/>
                    <a:pt x="3803" y="14299"/>
                  </a:cubicBezTo>
                  <a:cubicBezTo>
                    <a:pt x="3053" y="12791"/>
                    <a:pt x="2253" y="12067"/>
                    <a:pt x="1503" y="11645"/>
                  </a:cubicBezTo>
                  <a:cubicBezTo>
                    <a:pt x="753" y="11222"/>
                    <a:pt x="53" y="11102"/>
                    <a:pt x="3" y="10921"/>
                  </a:cubicBezTo>
                  <a:cubicBezTo>
                    <a:pt x="-47" y="10740"/>
                    <a:pt x="553" y="10498"/>
                    <a:pt x="1503" y="9774"/>
                  </a:cubicBezTo>
                  <a:cubicBezTo>
                    <a:pt x="2453" y="9050"/>
                    <a:pt x="3753" y="7844"/>
                    <a:pt x="4903" y="6335"/>
                  </a:cubicBezTo>
                  <a:cubicBezTo>
                    <a:pt x="6053" y="4827"/>
                    <a:pt x="7053" y="3017"/>
                    <a:pt x="7803" y="1810"/>
                  </a:cubicBezTo>
                  <a:cubicBezTo>
                    <a:pt x="8553" y="603"/>
                    <a:pt x="9053" y="0"/>
                    <a:pt x="9353" y="0"/>
                  </a:cubicBezTo>
                  <a:cubicBezTo>
                    <a:pt x="9653" y="0"/>
                    <a:pt x="9753" y="603"/>
                    <a:pt x="9753" y="2956"/>
                  </a:cubicBezTo>
                  <a:cubicBezTo>
                    <a:pt x="9753" y="5309"/>
                    <a:pt x="9653" y="9412"/>
                    <a:pt x="9553" y="12007"/>
                  </a:cubicBezTo>
                  <a:cubicBezTo>
                    <a:pt x="9453" y="14601"/>
                    <a:pt x="9353" y="15687"/>
                    <a:pt x="9203" y="16773"/>
                  </a:cubicBezTo>
                  <a:cubicBezTo>
                    <a:pt x="9053" y="17859"/>
                    <a:pt x="8853" y="18945"/>
                    <a:pt x="8753" y="19126"/>
                  </a:cubicBezTo>
                  <a:cubicBezTo>
                    <a:pt x="8653" y="19307"/>
                    <a:pt x="8653" y="18583"/>
                    <a:pt x="8903" y="17256"/>
                  </a:cubicBezTo>
                  <a:cubicBezTo>
                    <a:pt x="9153" y="15928"/>
                    <a:pt x="9653" y="13998"/>
                    <a:pt x="10053" y="12791"/>
                  </a:cubicBezTo>
                  <a:cubicBezTo>
                    <a:pt x="10453" y="11584"/>
                    <a:pt x="10753" y="11102"/>
                    <a:pt x="11153" y="11102"/>
                  </a:cubicBezTo>
                  <a:cubicBezTo>
                    <a:pt x="11553" y="11102"/>
                    <a:pt x="12053" y="11584"/>
                    <a:pt x="12403" y="12731"/>
                  </a:cubicBezTo>
                  <a:cubicBezTo>
                    <a:pt x="12753" y="13877"/>
                    <a:pt x="12953" y="15687"/>
                    <a:pt x="13253" y="16834"/>
                  </a:cubicBezTo>
                  <a:cubicBezTo>
                    <a:pt x="13553" y="17980"/>
                    <a:pt x="13953" y="18463"/>
                    <a:pt x="14353" y="18523"/>
                  </a:cubicBezTo>
                  <a:cubicBezTo>
                    <a:pt x="14753" y="18583"/>
                    <a:pt x="15153" y="18221"/>
                    <a:pt x="15803" y="17075"/>
                  </a:cubicBezTo>
                  <a:cubicBezTo>
                    <a:pt x="16453" y="15928"/>
                    <a:pt x="17353" y="13998"/>
                    <a:pt x="17853" y="12670"/>
                  </a:cubicBezTo>
                  <a:cubicBezTo>
                    <a:pt x="18353" y="11343"/>
                    <a:pt x="18453" y="10619"/>
                    <a:pt x="18253" y="10378"/>
                  </a:cubicBezTo>
                  <a:cubicBezTo>
                    <a:pt x="18053" y="10136"/>
                    <a:pt x="17553" y="10378"/>
                    <a:pt x="17103" y="10860"/>
                  </a:cubicBezTo>
                  <a:cubicBezTo>
                    <a:pt x="16653" y="11343"/>
                    <a:pt x="16253" y="12067"/>
                    <a:pt x="16203" y="13093"/>
                  </a:cubicBezTo>
                  <a:cubicBezTo>
                    <a:pt x="16153" y="14118"/>
                    <a:pt x="16453" y="15446"/>
                    <a:pt x="17403" y="16291"/>
                  </a:cubicBezTo>
                  <a:cubicBezTo>
                    <a:pt x="18353" y="17135"/>
                    <a:pt x="19953" y="17497"/>
                    <a:pt x="21553" y="1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663518" y="1156644"/>
              <a:ext cx="133004" cy="21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506" fill="norm" stroke="1" extrusionOk="0">
                  <a:moveTo>
                    <a:pt x="15776" y="1793"/>
                  </a:moveTo>
                  <a:cubicBezTo>
                    <a:pt x="12176" y="955"/>
                    <a:pt x="8576" y="116"/>
                    <a:pt x="5957" y="11"/>
                  </a:cubicBezTo>
                  <a:cubicBezTo>
                    <a:pt x="3339" y="-94"/>
                    <a:pt x="1703" y="535"/>
                    <a:pt x="721" y="1898"/>
                  </a:cubicBezTo>
                  <a:cubicBezTo>
                    <a:pt x="-261" y="3261"/>
                    <a:pt x="-588" y="5358"/>
                    <a:pt x="2030" y="7770"/>
                  </a:cubicBezTo>
                  <a:cubicBezTo>
                    <a:pt x="4648" y="10182"/>
                    <a:pt x="10212" y="12908"/>
                    <a:pt x="13648" y="14586"/>
                  </a:cubicBezTo>
                  <a:cubicBezTo>
                    <a:pt x="17085" y="16263"/>
                    <a:pt x="18394" y="16892"/>
                    <a:pt x="19376" y="17731"/>
                  </a:cubicBezTo>
                  <a:cubicBezTo>
                    <a:pt x="20357" y="18570"/>
                    <a:pt x="21012" y="19619"/>
                    <a:pt x="20194" y="20353"/>
                  </a:cubicBezTo>
                  <a:cubicBezTo>
                    <a:pt x="19376" y="21087"/>
                    <a:pt x="17085" y="21506"/>
                    <a:pt x="14957" y="21506"/>
                  </a:cubicBezTo>
                  <a:cubicBezTo>
                    <a:pt x="12830" y="21506"/>
                    <a:pt x="10867" y="21087"/>
                    <a:pt x="10212" y="20353"/>
                  </a:cubicBezTo>
                  <a:cubicBezTo>
                    <a:pt x="9557" y="19619"/>
                    <a:pt x="10212" y="18570"/>
                    <a:pt x="10867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826847" y="1189175"/>
              <a:ext cx="167304" cy="16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69" fill="norm" stroke="1" extrusionOk="0">
                  <a:moveTo>
                    <a:pt x="13241" y="7251"/>
                  </a:moveTo>
                  <a:cubicBezTo>
                    <a:pt x="13511" y="5866"/>
                    <a:pt x="13781" y="4482"/>
                    <a:pt x="13646" y="3097"/>
                  </a:cubicBezTo>
                  <a:cubicBezTo>
                    <a:pt x="13511" y="1712"/>
                    <a:pt x="12971" y="328"/>
                    <a:pt x="11216" y="51"/>
                  </a:cubicBezTo>
                  <a:cubicBezTo>
                    <a:pt x="9461" y="-226"/>
                    <a:pt x="6491" y="605"/>
                    <a:pt x="4331" y="2959"/>
                  </a:cubicBezTo>
                  <a:cubicBezTo>
                    <a:pt x="2171" y="5312"/>
                    <a:pt x="821" y="9189"/>
                    <a:pt x="281" y="11820"/>
                  </a:cubicBezTo>
                  <a:cubicBezTo>
                    <a:pt x="-259" y="14451"/>
                    <a:pt x="11" y="15836"/>
                    <a:pt x="821" y="16805"/>
                  </a:cubicBezTo>
                  <a:cubicBezTo>
                    <a:pt x="1631" y="17774"/>
                    <a:pt x="2981" y="18328"/>
                    <a:pt x="4601" y="17220"/>
                  </a:cubicBezTo>
                  <a:cubicBezTo>
                    <a:pt x="6221" y="16112"/>
                    <a:pt x="8111" y="13343"/>
                    <a:pt x="9326" y="10712"/>
                  </a:cubicBezTo>
                  <a:cubicBezTo>
                    <a:pt x="10541" y="8082"/>
                    <a:pt x="11081" y="5589"/>
                    <a:pt x="11486" y="5174"/>
                  </a:cubicBezTo>
                  <a:cubicBezTo>
                    <a:pt x="11891" y="4759"/>
                    <a:pt x="12161" y="6420"/>
                    <a:pt x="12296" y="8774"/>
                  </a:cubicBezTo>
                  <a:cubicBezTo>
                    <a:pt x="12431" y="11128"/>
                    <a:pt x="12431" y="14174"/>
                    <a:pt x="12701" y="16528"/>
                  </a:cubicBezTo>
                  <a:cubicBezTo>
                    <a:pt x="12971" y="18882"/>
                    <a:pt x="13511" y="20543"/>
                    <a:pt x="14996" y="20959"/>
                  </a:cubicBezTo>
                  <a:cubicBezTo>
                    <a:pt x="16481" y="21374"/>
                    <a:pt x="18911" y="20543"/>
                    <a:pt x="21341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019550" y="1198104"/>
              <a:ext cx="298450" cy="14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9290"/>
                  </a:moveTo>
                  <a:cubicBezTo>
                    <a:pt x="153" y="7790"/>
                    <a:pt x="306" y="6290"/>
                    <a:pt x="536" y="6440"/>
                  </a:cubicBezTo>
                  <a:cubicBezTo>
                    <a:pt x="766" y="6590"/>
                    <a:pt x="1072" y="8390"/>
                    <a:pt x="1226" y="10490"/>
                  </a:cubicBezTo>
                  <a:cubicBezTo>
                    <a:pt x="1379" y="12590"/>
                    <a:pt x="1379" y="14990"/>
                    <a:pt x="1302" y="17090"/>
                  </a:cubicBezTo>
                  <a:cubicBezTo>
                    <a:pt x="1226" y="19190"/>
                    <a:pt x="1072" y="20990"/>
                    <a:pt x="919" y="20990"/>
                  </a:cubicBezTo>
                  <a:cubicBezTo>
                    <a:pt x="766" y="20990"/>
                    <a:pt x="613" y="19190"/>
                    <a:pt x="1072" y="16190"/>
                  </a:cubicBezTo>
                  <a:cubicBezTo>
                    <a:pt x="1532" y="13190"/>
                    <a:pt x="2604" y="8990"/>
                    <a:pt x="3370" y="6290"/>
                  </a:cubicBezTo>
                  <a:cubicBezTo>
                    <a:pt x="4136" y="3590"/>
                    <a:pt x="4596" y="2390"/>
                    <a:pt x="5209" y="1640"/>
                  </a:cubicBezTo>
                  <a:cubicBezTo>
                    <a:pt x="5821" y="890"/>
                    <a:pt x="6587" y="590"/>
                    <a:pt x="7047" y="1490"/>
                  </a:cubicBezTo>
                  <a:cubicBezTo>
                    <a:pt x="7506" y="2390"/>
                    <a:pt x="7660" y="4490"/>
                    <a:pt x="7736" y="6440"/>
                  </a:cubicBezTo>
                  <a:cubicBezTo>
                    <a:pt x="7813" y="8390"/>
                    <a:pt x="7813" y="10190"/>
                    <a:pt x="7813" y="11990"/>
                  </a:cubicBezTo>
                  <a:cubicBezTo>
                    <a:pt x="7813" y="13790"/>
                    <a:pt x="7813" y="15590"/>
                    <a:pt x="7889" y="15740"/>
                  </a:cubicBezTo>
                  <a:cubicBezTo>
                    <a:pt x="7966" y="15890"/>
                    <a:pt x="8119" y="14390"/>
                    <a:pt x="8579" y="12140"/>
                  </a:cubicBezTo>
                  <a:cubicBezTo>
                    <a:pt x="9038" y="9890"/>
                    <a:pt x="9804" y="6890"/>
                    <a:pt x="10570" y="5090"/>
                  </a:cubicBezTo>
                  <a:cubicBezTo>
                    <a:pt x="11336" y="3290"/>
                    <a:pt x="12102" y="2690"/>
                    <a:pt x="12485" y="3140"/>
                  </a:cubicBezTo>
                  <a:cubicBezTo>
                    <a:pt x="12868" y="3590"/>
                    <a:pt x="12868" y="5090"/>
                    <a:pt x="12868" y="6590"/>
                  </a:cubicBezTo>
                  <a:cubicBezTo>
                    <a:pt x="12868" y="8090"/>
                    <a:pt x="12868" y="9590"/>
                    <a:pt x="12868" y="11090"/>
                  </a:cubicBezTo>
                  <a:cubicBezTo>
                    <a:pt x="12868" y="12590"/>
                    <a:pt x="12868" y="14090"/>
                    <a:pt x="13251" y="14990"/>
                  </a:cubicBezTo>
                  <a:cubicBezTo>
                    <a:pt x="13634" y="15890"/>
                    <a:pt x="14400" y="16190"/>
                    <a:pt x="15089" y="15590"/>
                  </a:cubicBezTo>
                  <a:cubicBezTo>
                    <a:pt x="15779" y="14990"/>
                    <a:pt x="16391" y="13490"/>
                    <a:pt x="16928" y="11990"/>
                  </a:cubicBezTo>
                  <a:cubicBezTo>
                    <a:pt x="17464" y="10490"/>
                    <a:pt x="17923" y="8990"/>
                    <a:pt x="18383" y="6740"/>
                  </a:cubicBezTo>
                  <a:cubicBezTo>
                    <a:pt x="18843" y="4490"/>
                    <a:pt x="19302" y="1490"/>
                    <a:pt x="19149" y="440"/>
                  </a:cubicBezTo>
                  <a:cubicBezTo>
                    <a:pt x="18996" y="-610"/>
                    <a:pt x="18230" y="290"/>
                    <a:pt x="17540" y="2390"/>
                  </a:cubicBezTo>
                  <a:cubicBezTo>
                    <a:pt x="16851" y="4490"/>
                    <a:pt x="16238" y="7790"/>
                    <a:pt x="15932" y="10190"/>
                  </a:cubicBezTo>
                  <a:cubicBezTo>
                    <a:pt x="15626" y="12590"/>
                    <a:pt x="15626" y="14090"/>
                    <a:pt x="16621" y="15290"/>
                  </a:cubicBezTo>
                  <a:cubicBezTo>
                    <a:pt x="17617" y="16490"/>
                    <a:pt x="19609" y="17390"/>
                    <a:pt x="21600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582542" y="1179745"/>
              <a:ext cx="218059" cy="17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693" fill="norm" stroke="1" extrusionOk="0">
                  <a:moveTo>
                    <a:pt x="13296" y="5564"/>
                  </a:moveTo>
                  <a:cubicBezTo>
                    <a:pt x="13088" y="3764"/>
                    <a:pt x="12881" y="1964"/>
                    <a:pt x="12258" y="936"/>
                  </a:cubicBezTo>
                  <a:cubicBezTo>
                    <a:pt x="11634" y="-93"/>
                    <a:pt x="10596" y="-350"/>
                    <a:pt x="9142" y="550"/>
                  </a:cubicBezTo>
                  <a:cubicBezTo>
                    <a:pt x="7688" y="1450"/>
                    <a:pt x="5819" y="3507"/>
                    <a:pt x="4261" y="6336"/>
                  </a:cubicBezTo>
                  <a:cubicBezTo>
                    <a:pt x="2704" y="9164"/>
                    <a:pt x="1458" y="12764"/>
                    <a:pt x="731" y="15207"/>
                  </a:cubicBezTo>
                  <a:cubicBezTo>
                    <a:pt x="4" y="17650"/>
                    <a:pt x="-204" y="18936"/>
                    <a:pt x="211" y="19836"/>
                  </a:cubicBezTo>
                  <a:cubicBezTo>
                    <a:pt x="627" y="20736"/>
                    <a:pt x="1665" y="21250"/>
                    <a:pt x="3534" y="19707"/>
                  </a:cubicBezTo>
                  <a:cubicBezTo>
                    <a:pt x="5404" y="18164"/>
                    <a:pt x="8104" y="14564"/>
                    <a:pt x="9661" y="11864"/>
                  </a:cubicBezTo>
                  <a:cubicBezTo>
                    <a:pt x="11219" y="9164"/>
                    <a:pt x="11634" y="7364"/>
                    <a:pt x="11842" y="7621"/>
                  </a:cubicBezTo>
                  <a:cubicBezTo>
                    <a:pt x="12050" y="7879"/>
                    <a:pt x="12050" y="10193"/>
                    <a:pt x="12154" y="11993"/>
                  </a:cubicBezTo>
                  <a:cubicBezTo>
                    <a:pt x="12258" y="13793"/>
                    <a:pt x="12465" y="15079"/>
                    <a:pt x="14023" y="15593"/>
                  </a:cubicBezTo>
                  <a:cubicBezTo>
                    <a:pt x="15581" y="16107"/>
                    <a:pt x="18488" y="15850"/>
                    <a:pt x="21396" y="15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806950" y="1165955"/>
              <a:ext cx="8255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39"/>
                  </a:moveTo>
                  <a:cubicBezTo>
                    <a:pt x="17169" y="32"/>
                    <a:pt x="12738" y="-176"/>
                    <a:pt x="10246" y="239"/>
                  </a:cubicBezTo>
                  <a:cubicBezTo>
                    <a:pt x="7754" y="655"/>
                    <a:pt x="7200" y="1693"/>
                    <a:pt x="8031" y="3459"/>
                  </a:cubicBezTo>
                  <a:cubicBezTo>
                    <a:pt x="8862" y="5224"/>
                    <a:pt x="11077" y="7716"/>
                    <a:pt x="13569" y="9897"/>
                  </a:cubicBezTo>
                  <a:cubicBezTo>
                    <a:pt x="16062" y="12078"/>
                    <a:pt x="18831" y="13947"/>
                    <a:pt x="20215" y="15401"/>
                  </a:cubicBezTo>
                  <a:cubicBezTo>
                    <a:pt x="21600" y="16855"/>
                    <a:pt x="21600" y="17893"/>
                    <a:pt x="18000" y="18828"/>
                  </a:cubicBezTo>
                  <a:cubicBezTo>
                    <a:pt x="14400" y="19762"/>
                    <a:pt x="7200" y="20593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11150" y="2228850"/>
              <a:ext cx="635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92"/>
                    <a:pt x="14400" y="7784"/>
                    <a:pt x="18000" y="11384"/>
                  </a:cubicBezTo>
                  <a:cubicBezTo>
                    <a:pt x="21600" y="14984"/>
                    <a:pt x="21600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92100" y="2178050"/>
              <a:ext cx="2286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33"/>
                    <a:pt x="0" y="16267"/>
                    <a:pt x="800" y="14133"/>
                  </a:cubicBezTo>
                  <a:cubicBezTo>
                    <a:pt x="1600" y="12000"/>
                    <a:pt x="3200" y="10400"/>
                    <a:pt x="6800" y="8133"/>
                  </a:cubicBezTo>
                  <a:cubicBezTo>
                    <a:pt x="10400" y="5867"/>
                    <a:pt x="16000" y="29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23850" y="2419350"/>
              <a:ext cx="209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39750" y="2520949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39750" y="24257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29155" y="2437962"/>
              <a:ext cx="126495" cy="15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61" fill="norm" stroke="1" extrusionOk="0">
                  <a:moveTo>
                    <a:pt x="994" y="1718"/>
                  </a:moveTo>
                  <a:cubicBezTo>
                    <a:pt x="994" y="7257"/>
                    <a:pt x="994" y="12795"/>
                    <a:pt x="814" y="16257"/>
                  </a:cubicBezTo>
                  <a:cubicBezTo>
                    <a:pt x="634" y="19718"/>
                    <a:pt x="274" y="21103"/>
                    <a:pt x="94" y="20826"/>
                  </a:cubicBezTo>
                  <a:cubicBezTo>
                    <a:pt x="-86" y="20549"/>
                    <a:pt x="-86" y="18611"/>
                    <a:pt x="814" y="15426"/>
                  </a:cubicBezTo>
                  <a:cubicBezTo>
                    <a:pt x="1714" y="12241"/>
                    <a:pt x="3514" y="7811"/>
                    <a:pt x="4954" y="5041"/>
                  </a:cubicBezTo>
                  <a:cubicBezTo>
                    <a:pt x="6394" y="2272"/>
                    <a:pt x="7474" y="1165"/>
                    <a:pt x="8914" y="472"/>
                  </a:cubicBezTo>
                  <a:cubicBezTo>
                    <a:pt x="10354" y="-220"/>
                    <a:pt x="12154" y="-497"/>
                    <a:pt x="13954" y="2134"/>
                  </a:cubicBezTo>
                  <a:cubicBezTo>
                    <a:pt x="15754" y="4765"/>
                    <a:pt x="17554" y="10303"/>
                    <a:pt x="18814" y="13626"/>
                  </a:cubicBezTo>
                  <a:cubicBezTo>
                    <a:pt x="20074" y="16949"/>
                    <a:pt x="20794" y="18057"/>
                    <a:pt x="21514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88489" y="2194659"/>
              <a:ext cx="118768" cy="41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08" fill="norm" stroke="1" extrusionOk="0">
                  <a:moveTo>
                    <a:pt x="14584" y="13150"/>
                  </a:moveTo>
                  <a:cubicBezTo>
                    <a:pt x="13826" y="12607"/>
                    <a:pt x="13068" y="12065"/>
                    <a:pt x="11742" y="11848"/>
                  </a:cubicBezTo>
                  <a:cubicBezTo>
                    <a:pt x="10416" y="11631"/>
                    <a:pt x="8521" y="11739"/>
                    <a:pt x="6437" y="12390"/>
                  </a:cubicBezTo>
                  <a:cubicBezTo>
                    <a:pt x="4352" y="13042"/>
                    <a:pt x="2079" y="14236"/>
                    <a:pt x="942" y="15701"/>
                  </a:cubicBezTo>
                  <a:cubicBezTo>
                    <a:pt x="-195" y="17166"/>
                    <a:pt x="-195" y="18903"/>
                    <a:pt x="373" y="19988"/>
                  </a:cubicBezTo>
                  <a:cubicBezTo>
                    <a:pt x="942" y="21074"/>
                    <a:pt x="2079" y="21508"/>
                    <a:pt x="3784" y="21508"/>
                  </a:cubicBezTo>
                  <a:cubicBezTo>
                    <a:pt x="5489" y="21508"/>
                    <a:pt x="7763" y="21074"/>
                    <a:pt x="10226" y="19826"/>
                  </a:cubicBezTo>
                  <a:cubicBezTo>
                    <a:pt x="12689" y="18577"/>
                    <a:pt x="15342" y="16515"/>
                    <a:pt x="17237" y="13639"/>
                  </a:cubicBezTo>
                  <a:cubicBezTo>
                    <a:pt x="19131" y="10762"/>
                    <a:pt x="20268" y="7072"/>
                    <a:pt x="20837" y="4792"/>
                  </a:cubicBezTo>
                  <a:cubicBezTo>
                    <a:pt x="21405" y="2513"/>
                    <a:pt x="21405" y="1645"/>
                    <a:pt x="20837" y="993"/>
                  </a:cubicBezTo>
                  <a:cubicBezTo>
                    <a:pt x="20268" y="342"/>
                    <a:pt x="19131" y="-92"/>
                    <a:pt x="17994" y="17"/>
                  </a:cubicBezTo>
                  <a:cubicBezTo>
                    <a:pt x="16858" y="125"/>
                    <a:pt x="15721" y="776"/>
                    <a:pt x="14773" y="2947"/>
                  </a:cubicBezTo>
                  <a:cubicBezTo>
                    <a:pt x="13826" y="5118"/>
                    <a:pt x="13068" y="8809"/>
                    <a:pt x="13637" y="11902"/>
                  </a:cubicBezTo>
                  <a:cubicBezTo>
                    <a:pt x="14205" y="14995"/>
                    <a:pt x="16100" y="17492"/>
                    <a:pt x="17994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977900" y="249554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90600" y="23558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041825" y="2380034"/>
              <a:ext cx="271831" cy="50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4" fill="norm" stroke="1" extrusionOk="0">
                  <a:moveTo>
                    <a:pt x="468" y="1413"/>
                  </a:moveTo>
                  <a:cubicBezTo>
                    <a:pt x="468" y="3591"/>
                    <a:pt x="468" y="5769"/>
                    <a:pt x="385" y="7085"/>
                  </a:cubicBezTo>
                  <a:cubicBezTo>
                    <a:pt x="301" y="8401"/>
                    <a:pt x="133" y="8855"/>
                    <a:pt x="50" y="8855"/>
                  </a:cubicBezTo>
                  <a:cubicBezTo>
                    <a:pt x="-34" y="8855"/>
                    <a:pt x="-34" y="8401"/>
                    <a:pt x="217" y="7358"/>
                  </a:cubicBezTo>
                  <a:cubicBezTo>
                    <a:pt x="468" y="6314"/>
                    <a:pt x="971" y="4680"/>
                    <a:pt x="1389" y="3637"/>
                  </a:cubicBezTo>
                  <a:cubicBezTo>
                    <a:pt x="1808" y="2593"/>
                    <a:pt x="2143" y="2139"/>
                    <a:pt x="2729" y="1822"/>
                  </a:cubicBezTo>
                  <a:cubicBezTo>
                    <a:pt x="3315" y="1504"/>
                    <a:pt x="4152" y="1322"/>
                    <a:pt x="5324" y="1867"/>
                  </a:cubicBezTo>
                  <a:cubicBezTo>
                    <a:pt x="6496" y="2411"/>
                    <a:pt x="8003" y="3682"/>
                    <a:pt x="9092" y="4453"/>
                  </a:cubicBezTo>
                  <a:cubicBezTo>
                    <a:pt x="10180" y="5225"/>
                    <a:pt x="10850" y="5497"/>
                    <a:pt x="11436" y="5452"/>
                  </a:cubicBezTo>
                  <a:cubicBezTo>
                    <a:pt x="12022" y="5406"/>
                    <a:pt x="12524" y="5043"/>
                    <a:pt x="13445" y="4590"/>
                  </a:cubicBezTo>
                  <a:cubicBezTo>
                    <a:pt x="14366" y="4136"/>
                    <a:pt x="15706" y="3591"/>
                    <a:pt x="16459" y="3092"/>
                  </a:cubicBezTo>
                  <a:cubicBezTo>
                    <a:pt x="17213" y="2593"/>
                    <a:pt x="17380" y="2139"/>
                    <a:pt x="17715" y="1731"/>
                  </a:cubicBezTo>
                  <a:cubicBezTo>
                    <a:pt x="18050" y="1322"/>
                    <a:pt x="18552" y="959"/>
                    <a:pt x="18468" y="642"/>
                  </a:cubicBezTo>
                  <a:cubicBezTo>
                    <a:pt x="18385" y="324"/>
                    <a:pt x="17715" y="52"/>
                    <a:pt x="16961" y="6"/>
                  </a:cubicBezTo>
                  <a:cubicBezTo>
                    <a:pt x="16208" y="-39"/>
                    <a:pt x="15371" y="143"/>
                    <a:pt x="14617" y="642"/>
                  </a:cubicBezTo>
                  <a:cubicBezTo>
                    <a:pt x="13864" y="1141"/>
                    <a:pt x="13194" y="1958"/>
                    <a:pt x="13278" y="2865"/>
                  </a:cubicBezTo>
                  <a:cubicBezTo>
                    <a:pt x="13361" y="3773"/>
                    <a:pt x="14199" y="4771"/>
                    <a:pt x="15036" y="5316"/>
                  </a:cubicBezTo>
                  <a:cubicBezTo>
                    <a:pt x="15873" y="5860"/>
                    <a:pt x="16710" y="5951"/>
                    <a:pt x="17380" y="5815"/>
                  </a:cubicBezTo>
                  <a:cubicBezTo>
                    <a:pt x="18050" y="5679"/>
                    <a:pt x="18552" y="5316"/>
                    <a:pt x="18971" y="4680"/>
                  </a:cubicBezTo>
                  <a:cubicBezTo>
                    <a:pt x="19389" y="4045"/>
                    <a:pt x="19724" y="3137"/>
                    <a:pt x="19808" y="2457"/>
                  </a:cubicBezTo>
                  <a:cubicBezTo>
                    <a:pt x="19892" y="1776"/>
                    <a:pt x="19724" y="1322"/>
                    <a:pt x="19473" y="1368"/>
                  </a:cubicBezTo>
                  <a:cubicBezTo>
                    <a:pt x="19222" y="1413"/>
                    <a:pt x="18887" y="1958"/>
                    <a:pt x="18803" y="3410"/>
                  </a:cubicBezTo>
                  <a:cubicBezTo>
                    <a:pt x="18719" y="4862"/>
                    <a:pt x="18887" y="7222"/>
                    <a:pt x="19389" y="9717"/>
                  </a:cubicBezTo>
                  <a:cubicBezTo>
                    <a:pt x="19892" y="12213"/>
                    <a:pt x="20729" y="14845"/>
                    <a:pt x="21147" y="16615"/>
                  </a:cubicBezTo>
                  <a:cubicBezTo>
                    <a:pt x="21566" y="18385"/>
                    <a:pt x="21566" y="19292"/>
                    <a:pt x="21399" y="19973"/>
                  </a:cubicBezTo>
                  <a:cubicBezTo>
                    <a:pt x="21231" y="20653"/>
                    <a:pt x="20896" y="21107"/>
                    <a:pt x="20310" y="21334"/>
                  </a:cubicBezTo>
                  <a:cubicBezTo>
                    <a:pt x="19724" y="21561"/>
                    <a:pt x="18887" y="21561"/>
                    <a:pt x="17296" y="20744"/>
                  </a:cubicBezTo>
                  <a:cubicBezTo>
                    <a:pt x="15706" y="19927"/>
                    <a:pt x="13361" y="18294"/>
                    <a:pt x="11017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786704" y="2273299"/>
              <a:ext cx="232597" cy="35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02" fill="norm" stroke="1" extrusionOk="0">
                  <a:moveTo>
                    <a:pt x="10292" y="5044"/>
                  </a:moveTo>
                  <a:cubicBezTo>
                    <a:pt x="9514" y="4268"/>
                    <a:pt x="8735" y="3492"/>
                    <a:pt x="7860" y="3169"/>
                  </a:cubicBezTo>
                  <a:cubicBezTo>
                    <a:pt x="6984" y="2846"/>
                    <a:pt x="6011" y="2975"/>
                    <a:pt x="4843" y="3880"/>
                  </a:cubicBezTo>
                  <a:cubicBezTo>
                    <a:pt x="3676" y="4786"/>
                    <a:pt x="2314" y="6467"/>
                    <a:pt x="1341" y="8925"/>
                  </a:cubicBezTo>
                  <a:cubicBezTo>
                    <a:pt x="368" y="11382"/>
                    <a:pt x="-216" y="14616"/>
                    <a:pt x="76" y="16814"/>
                  </a:cubicBezTo>
                  <a:cubicBezTo>
                    <a:pt x="368" y="19013"/>
                    <a:pt x="1535" y="20177"/>
                    <a:pt x="2606" y="20824"/>
                  </a:cubicBezTo>
                  <a:cubicBezTo>
                    <a:pt x="3676" y="21471"/>
                    <a:pt x="4649" y="21600"/>
                    <a:pt x="5914" y="21083"/>
                  </a:cubicBezTo>
                  <a:cubicBezTo>
                    <a:pt x="7179" y="20565"/>
                    <a:pt x="8735" y="19401"/>
                    <a:pt x="10389" y="17138"/>
                  </a:cubicBezTo>
                  <a:cubicBezTo>
                    <a:pt x="12043" y="14874"/>
                    <a:pt x="13795" y="11511"/>
                    <a:pt x="14476" y="8601"/>
                  </a:cubicBezTo>
                  <a:cubicBezTo>
                    <a:pt x="15157" y="5691"/>
                    <a:pt x="14768" y="3234"/>
                    <a:pt x="14184" y="1811"/>
                  </a:cubicBezTo>
                  <a:cubicBezTo>
                    <a:pt x="13600" y="388"/>
                    <a:pt x="12822" y="0"/>
                    <a:pt x="11362" y="0"/>
                  </a:cubicBezTo>
                  <a:cubicBezTo>
                    <a:pt x="9903" y="0"/>
                    <a:pt x="7762" y="388"/>
                    <a:pt x="5914" y="1423"/>
                  </a:cubicBezTo>
                  <a:cubicBezTo>
                    <a:pt x="4065" y="2457"/>
                    <a:pt x="2508" y="4139"/>
                    <a:pt x="1827" y="5303"/>
                  </a:cubicBezTo>
                  <a:cubicBezTo>
                    <a:pt x="1146" y="6467"/>
                    <a:pt x="1341" y="7114"/>
                    <a:pt x="3968" y="7696"/>
                  </a:cubicBezTo>
                  <a:cubicBezTo>
                    <a:pt x="6595" y="8278"/>
                    <a:pt x="11654" y="8795"/>
                    <a:pt x="14962" y="8860"/>
                  </a:cubicBezTo>
                  <a:cubicBezTo>
                    <a:pt x="18270" y="8925"/>
                    <a:pt x="19827" y="8537"/>
                    <a:pt x="21384" y="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697618" y="2226733"/>
              <a:ext cx="274183" cy="42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7" fill="norm" stroke="1" extrusionOk="0">
                  <a:moveTo>
                    <a:pt x="4575" y="2687"/>
                  </a:moveTo>
                  <a:cubicBezTo>
                    <a:pt x="4741" y="2149"/>
                    <a:pt x="4908" y="1612"/>
                    <a:pt x="5240" y="1128"/>
                  </a:cubicBezTo>
                  <a:cubicBezTo>
                    <a:pt x="5572" y="645"/>
                    <a:pt x="6071" y="215"/>
                    <a:pt x="6320" y="322"/>
                  </a:cubicBezTo>
                  <a:cubicBezTo>
                    <a:pt x="6569" y="430"/>
                    <a:pt x="6569" y="1075"/>
                    <a:pt x="6154" y="3170"/>
                  </a:cubicBezTo>
                  <a:cubicBezTo>
                    <a:pt x="5738" y="5266"/>
                    <a:pt x="4908" y="8812"/>
                    <a:pt x="4409" y="11821"/>
                  </a:cubicBezTo>
                  <a:cubicBezTo>
                    <a:pt x="3911" y="14830"/>
                    <a:pt x="3745" y="17301"/>
                    <a:pt x="3828" y="18806"/>
                  </a:cubicBezTo>
                  <a:cubicBezTo>
                    <a:pt x="3911" y="20310"/>
                    <a:pt x="4243" y="20848"/>
                    <a:pt x="4825" y="21170"/>
                  </a:cubicBezTo>
                  <a:cubicBezTo>
                    <a:pt x="5406" y="21493"/>
                    <a:pt x="6237" y="21600"/>
                    <a:pt x="6818" y="21385"/>
                  </a:cubicBezTo>
                  <a:cubicBezTo>
                    <a:pt x="7400" y="21170"/>
                    <a:pt x="7732" y="20633"/>
                    <a:pt x="7566" y="19558"/>
                  </a:cubicBezTo>
                  <a:cubicBezTo>
                    <a:pt x="7400" y="18484"/>
                    <a:pt x="6735" y="16872"/>
                    <a:pt x="5655" y="15475"/>
                  </a:cubicBezTo>
                  <a:cubicBezTo>
                    <a:pt x="4575" y="14078"/>
                    <a:pt x="3080" y="12896"/>
                    <a:pt x="1917" y="12251"/>
                  </a:cubicBezTo>
                  <a:cubicBezTo>
                    <a:pt x="754" y="11606"/>
                    <a:pt x="-77" y="11499"/>
                    <a:pt x="6" y="11284"/>
                  </a:cubicBezTo>
                  <a:cubicBezTo>
                    <a:pt x="89" y="11069"/>
                    <a:pt x="1086" y="10746"/>
                    <a:pt x="3246" y="9296"/>
                  </a:cubicBezTo>
                  <a:cubicBezTo>
                    <a:pt x="5406" y="7845"/>
                    <a:pt x="8729" y="5266"/>
                    <a:pt x="10640" y="3707"/>
                  </a:cubicBezTo>
                  <a:cubicBezTo>
                    <a:pt x="12551" y="2149"/>
                    <a:pt x="13049" y="1612"/>
                    <a:pt x="13465" y="1075"/>
                  </a:cubicBezTo>
                  <a:cubicBezTo>
                    <a:pt x="13880" y="537"/>
                    <a:pt x="14212" y="0"/>
                    <a:pt x="14295" y="0"/>
                  </a:cubicBezTo>
                  <a:cubicBezTo>
                    <a:pt x="14378" y="0"/>
                    <a:pt x="14212" y="537"/>
                    <a:pt x="13714" y="2740"/>
                  </a:cubicBezTo>
                  <a:cubicBezTo>
                    <a:pt x="13215" y="4943"/>
                    <a:pt x="12385" y="8812"/>
                    <a:pt x="11886" y="11445"/>
                  </a:cubicBezTo>
                  <a:cubicBezTo>
                    <a:pt x="11388" y="14078"/>
                    <a:pt x="11221" y="15475"/>
                    <a:pt x="11055" y="16549"/>
                  </a:cubicBezTo>
                  <a:cubicBezTo>
                    <a:pt x="10889" y="17624"/>
                    <a:pt x="10723" y="18376"/>
                    <a:pt x="10972" y="18215"/>
                  </a:cubicBezTo>
                  <a:cubicBezTo>
                    <a:pt x="11221" y="18054"/>
                    <a:pt x="11886" y="16979"/>
                    <a:pt x="12551" y="16281"/>
                  </a:cubicBezTo>
                  <a:cubicBezTo>
                    <a:pt x="13215" y="15582"/>
                    <a:pt x="13880" y="15260"/>
                    <a:pt x="15043" y="15260"/>
                  </a:cubicBezTo>
                  <a:cubicBezTo>
                    <a:pt x="16206" y="15260"/>
                    <a:pt x="17868" y="15582"/>
                    <a:pt x="19031" y="16334"/>
                  </a:cubicBezTo>
                  <a:cubicBezTo>
                    <a:pt x="20194" y="17087"/>
                    <a:pt x="20858" y="18269"/>
                    <a:pt x="21523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991917" y="2155740"/>
              <a:ext cx="316433" cy="43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64" fill="norm" stroke="1" extrusionOk="0">
                  <a:moveTo>
                    <a:pt x="6407" y="17211"/>
                  </a:moveTo>
                  <a:cubicBezTo>
                    <a:pt x="5831" y="16901"/>
                    <a:pt x="5255" y="16591"/>
                    <a:pt x="4319" y="16695"/>
                  </a:cubicBezTo>
                  <a:cubicBezTo>
                    <a:pt x="3383" y="16798"/>
                    <a:pt x="2087" y="17315"/>
                    <a:pt x="1295" y="17883"/>
                  </a:cubicBezTo>
                  <a:cubicBezTo>
                    <a:pt x="503" y="18452"/>
                    <a:pt x="215" y="19072"/>
                    <a:pt x="71" y="19743"/>
                  </a:cubicBezTo>
                  <a:cubicBezTo>
                    <a:pt x="-73" y="20415"/>
                    <a:pt x="-73" y="21139"/>
                    <a:pt x="791" y="21345"/>
                  </a:cubicBezTo>
                  <a:cubicBezTo>
                    <a:pt x="1655" y="21552"/>
                    <a:pt x="3383" y="21242"/>
                    <a:pt x="4535" y="20880"/>
                  </a:cubicBezTo>
                  <a:cubicBezTo>
                    <a:pt x="5687" y="20519"/>
                    <a:pt x="6263" y="20105"/>
                    <a:pt x="6767" y="20105"/>
                  </a:cubicBezTo>
                  <a:cubicBezTo>
                    <a:pt x="7271" y="20105"/>
                    <a:pt x="7703" y="20519"/>
                    <a:pt x="8279" y="20725"/>
                  </a:cubicBezTo>
                  <a:cubicBezTo>
                    <a:pt x="8855" y="20932"/>
                    <a:pt x="9575" y="20932"/>
                    <a:pt x="10655" y="20053"/>
                  </a:cubicBezTo>
                  <a:cubicBezTo>
                    <a:pt x="11735" y="19175"/>
                    <a:pt x="13175" y="17418"/>
                    <a:pt x="14687" y="14731"/>
                  </a:cubicBezTo>
                  <a:cubicBezTo>
                    <a:pt x="16199" y="12044"/>
                    <a:pt x="17783" y="8427"/>
                    <a:pt x="18791" y="5998"/>
                  </a:cubicBezTo>
                  <a:cubicBezTo>
                    <a:pt x="19799" y="3569"/>
                    <a:pt x="20231" y="2329"/>
                    <a:pt x="20447" y="1451"/>
                  </a:cubicBezTo>
                  <a:cubicBezTo>
                    <a:pt x="20663" y="572"/>
                    <a:pt x="20663" y="55"/>
                    <a:pt x="20447" y="4"/>
                  </a:cubicBezTo>
                  <a:cubicBezTo>
                    <a:pt x="20231" y="-48"/>
                    <a:pt x="19799" y="365"/>
                    <a:pt x="18935" y="2277"/>
                  </a:cubicBezTo>
                  <a:cubicBezTo>
                    <a:pt x="18071" y="4189"/>
                    <a:pt x="16775" y="7600"/>
                    <a:pt x="15983" y="10804"/>
                  </a:cubicBezTo>
                  <a:cubicBezTo>
                    <a:pt x="15191" y="14008"/>
                    <a:pt x="14903" y="17005"/>
                    <a:pt x="14903" y="18762"/>
                  </a:cubicBezTo>
                  <a:cubicBezTo>
                    <a:pt x="14903" y="20519"/>
                    <a:pt x="15191" y="21035"/>
                    <a:pt x="15767" y="21294"/>
                  </a:cubicBezTo>
                  <a:cubicBezTo>
                    <a:pt x="16343" y="21552"/>
                    <a:pt x="17207" y="21552"/>
                    <a:pt x="18215" y="21035"/>
                  </a:cubicBezTo>
                  <a:cubicBezTo>
                    <a:pt x="19223" y="20519"/>
                    <a:pt x="20375" y="19485"/>
                    <a:pt x="21527" y="1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200400" y="235585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937000" y="2455438"/>
              <a:ext cx="177800" cy="17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4202"/>
                  </a:moveTo>
                  <a:cubicBezTo>
                    <a:pt x="771" y="3148"/>
                    <a:pt x="1543" y="2095"/>
                    <a:pt x="1929" y="2358"/>
                  </a:cubicBezTo>
                  <a:cubicBezTo>
                    <a:pt x="2314" y="2622"/>
                    <a:pt x="2314" y="4202"/>
                    <a:pt x="2314" y="7231"/>
                  </a:cubicBezTo>
                  <a:cubicBezTo>
                    <a:pt x="2314" y="10261"/>
                    <a:pt x="2314" y="14739"/>
                    <a:pt x="1929" y="17504"/>
                  </a:cubicBezTo>
                  <a:cubicBezTo>
                    <a:pt x="1543" y="20270"/>
                    <a:pt x="771" y="21324"/>
                    <a:pt x="386" y="21192"/>
                  </a:cubicBezTo>
                  <a:cubicBezTo>
                    <a:pt x="0" y="21061"/>
                    <a:pt x="0" y="19744"/>
                    <a:pt x="771" y="16319"/>
                  </a:cubicBezTo>
                  <a:cubicBezTo>
                    <a:pt x="1543" y="12895"/>
                    <a:pt x="3086" y="7363"/>
                    <a:pt x="4371" y="4202"/>
                  </a:cubicBezTo>
                  <a:cubicBezTo>
                    <a:pt x="5657" y="1041"/>
                    <a:pt x="6686" y="251"/>
                    <a:pt x="7329" y="514"/>
                  </a:cubicBezTo>
                  <a:cubicBezTo>
                    <a:pt x="7971" y="778"/>
                    <a:pt x="8229" y="2095"/>
                    <a:pt x="8486" y="3544"/>
                  </a:cubicBezTo>
                  <a:cubicBezTo>
                    <a:pt x="8743" y="4992"/>
                    <a:pt x="9000" y="6573"/>
                    <a:pt x="9000" y="8022"/>
                  </a:cubicBezTo>
                  <a:cubicBezTo>
                    <a:pt x="9000" y="9470"/>
                    <a:pt x="8743" y="10787"/>
                    <a:pt x="8871" y="10787"/>
                  </a:cubicBezTo>
                  <a:cubicBezTo>
                    <a:pt x="9000" y="10787"/>
                    <a:pt x="9514" y="9470"/>
                    <a:pt x="10671" y="7495"/>
                  </a:cubicBezTo>
                  <a:cubicBezTo>
                    <a:pt x="11829" y="5519"/>
                    <a:pt x="13629" y="2885"/>
                    <a:pt x="15300" y="1436"/>
                  </a:cubicBezTo>
                  <a:cubicBezTo>
                    <a:pt x="16971" y="-13"/>
                    <a:pt x="18514" y="-276"/>
                    <a:pt x="19543" y="251"/>
                  </a:cubicBezTo>
                  <a:cubicBezTo>
                    <a:pt x="20571" y="778"/>
                    <a:pt x="21086" y="2095"/>
                    <a:pt x="21343" y="5256"/>
                  </a:cubicBezTo>
                  <a:cubicBezTo>
                    <a:pt x="21600" y="8417"/>
                    <a:pt x="21600" y="13422"/>
                    <a:pt x="21600" y="18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154612" y="2458394"/>
              <a:ext cx="163388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6" fill="norm" stroke="1" extrusionOk="0">
                  <a:moveTo>
                    <a:pt x="12238" y="2566"/>
                  </a:moveTo>
                  <a:cubicBezTo>
                    <a:pt x="11407" y="1366"/>
                    <a:pt x="10576" y="166"/>
                    <a:pt x="9468" y="16"/>
                  </a:cubicBezTo>
                  <a:cubicBezTo>
                    <a:pt x="8361" y="-134"/>
                    <a:pt x="6976" y="766"/>
                    <a:pt x="5314" y="2716"/>
                  </a:cubicBezTo>
                  <a:cubicBezTo>
                    <a:pt x="3653" y="4666"/>
                    <a:pt x="1714" y="7666"/>
                    <a:pt x="745" y="10366"/>
                  </a:cubicBezTo>
                  <a:cubicBezTo>
                    <a:pt x="-224" y="13066"/>
                    <a:pt x="-224" y="15466"/>
                    <a:pt x="607" y="16816"/>
                  </a:cubicBezTo>
                  <a:cubicBezTo>
                    <a:pt x="1438" y="18166"/>
                    <a:pt x="3099" y="18466"/>
                    <a:pt x="5591" y="16966"/>
                  </a:cubicBezTo>
                  <a:cubicBezTo>
                    <a:pt x="8084" y="15466"/>
                    <a:pt x="11407" y="12166"/>
                    <a:pt x="13345" y="9316"/>
                  </a:cubicBezTo>
                  <a:cubicBezTo>
                    <a:pt x="15284" y="6466"/>
                    <a:pt x="15838" y="4066"/>
                    <a:pt x="15838" y="3616"/>
                  </a:cubicBezTo>
                  <a:cubicBezTo>
                    <a:pt x="15838" y="3166"/>
                    <a:pt x="15284" y="4666"/>
                    <a:pt x="15284" y="7366"/>
                  </a:cubicBezTo>
                  <a:cubicBezTo>
                    <a:pt x="15284" y="10066"/>
                    <a:pt x="15838" y="13966"/>
                    <a:pt x="16945" y="16516"/>
                  </a:cubicBezTo>
                  <a:cubicBezTo>
                    <a:pt x="18053" y="19066"/>
                    <a:pt x="19714" y="20266"/>
                    <a:pt x="2137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343400" y="2476500"/>
              <a:ext cx="139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375149" y="2463800"/>
              <a:ext cx="1270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91"/>
                    <a:pt x="11520" y="6982"/>
                    <a:pt x="7920" y="10582"/>
                  </a:cubicBezTo>
                  <a:cubicBezTo>
                    <a:pt x="4320" y="14182"/>
                    <a:pt x="216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533900" y="25908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245100" y="2247900"/>
              <a:ext cx="190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7"/>
                    <a:pt x="4800" y="9755"/>
                    <a:pt x="8400" y="13355"/>
                  </a:cubicBezTo>
                  <a:cubicBezTo>
                    <a:pt x="12000" y="16955"/>
                    <a:pt x="16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310716" y="2444749"/>
              <a:ext cx="123330" cy="14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01" fill="norm" stroke="1" extrusionOk="0">
                  <a:moveTo>
                    <a:pt x="13912" y="1851"/>
                  </a:moveTo>
                  <a:cubicBezTo>
                    <a:pt x="12447" y="926"/>
                    <a:pt x="10983" y="0"/>
                    <a:pt x="9153" y="0"/>
                  </a:cubicBezTo>
                  <a:cubicBezTo>
                    <a:pt x="7322" y="0"/>
                    <a:pt x="5125" y="926"/>
                    <a:pt x="3295" y="3240"/>
                  </a:cubicBezTo>
                  <a:cubicBezTo>
                    <a:pt x="1464" y="5554"/>
                    <a:pt x="0" y="9257"/>
                    <a:pt x="0" y="12651"/>
                  </a:cubicBezTo>
                  <a:cubicBezTo>
                    <a:pt x="0" y="16046"/>
                    <a:pt x="1464" y="19131"/>
                    <a:pt x="4027" y="20366"/>
                  </a:cubicBezTo>
                  <a:cubicBezTo>
                    <a:pt x="6590" y="21600"/>
                    <a:pt x="10251" y="20983"/>
                    <a:pt x="13363" y="18977"/>
                  </a:cubicBezTo>
                  <a:cubicBezTo>
                    <a:pt x="16475" y="16971"/>
                    <a:pt x="19037" y="13577"/>
                    <a:pt x="20319" y="10800"/>
                  </a:cubicBezTo>
                  <a:cubicBezTo>
                    <a:pt x="21600" y="8023"/>
                    <a:pt x="21600" y="5863"/>
                    <a:pt x="20685" y="4783"/>
                  </a:cubicBezTo>
                  <a:cubicBezTo>
                    <a:pt x="19769" y="3703"/>
                    <a:pt x="17939" y="3703"/>
                    <a:pt x="16108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459743" y="2430309"/>
              <a:ext cx="119008" cy="43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395" fill="norm" stroke="1" extrusionOk="0">
                  <a:moveTo>
                    <a:pt x="16692" y="716"/>
                  </a:moveTo>
                  <a:cubicBezTo>
                    <a:pt x="15227" y="296"/>
                    <a:pt x="13763" y="-123"/>
                    <a:pt x="10651" y="34"/>
                  </a:cubicBezTo>
                  <a:cubicBezTo>
                    <a:pt x="7539" y="192"/>
                    <a:pt x="2780" y="926"/>
                    <a:pt x="950" y="1869"/>
                  </a:cubicBezTo>
                  <a:cubicBezTo>
                    <a:pt x="-881" y="2813"/>
                    <a:pt x="217" y="3966"/>
                    <a:pt x="1865" y="4595"/>
                  </a:cubicBezTo>
                  <a:cubicBezTo>
                    <a:pt x="3512" y="5225"/>
                    <a:pt x="5709" y="5329"/>
                    <a:pt x="8455" y="5015"/>
                  </a:cubicBezTo>
                  <a:cubicBezTo>
                    <a:pt x="11200" y="4700"/>
                    <a:pt x="14495" y="3966"/>
                    <a:pt x="16509" y="3075"/>
                  </a:cubicBezTo>
                  <a:cubicBezTo>
                    <a:pt x="18522" y="2184"/>
                    <a:pt x="19255" y="1135"/>
                    <a:pt x="19255" y="926"/>
                  </a:cubicBezTo>
                  <a:cubicBezTo>
                    <a:pt x="19255" y="716"/>
                    <a:pt x="18522" y="1345"/>
                    <a:pt x="18522" y="3232"/>
                  </a:cubicBezTo>
                  <a:cubicBezTo>
                    <a:pt x="18522" y="5120"/>
                    <a:pt x="19255" y="8265"/>
                    <a:pt x="19804" y="11044"/>
                  </a:cubicBezTo>
                  <a:cubicBezTo>
                    <a:pt x="20353" y="13823"/>
                    <a:pt x="20719" y="16234"/>
                    <a:pt x="20536" y="17702"/>
                  </a:cubicBezTo>
                  <a:cubicBezTo>
                    <a:pt x="20353" y="19170"/>
                    <a:pt x="19621" y="19694"/>
                    <a:pt x="18522" y="20166"/>
                  </a:cubicBezTo>
                  <a:cubicBezTo>
                    <a:pt x="17424" y="20638"/>
                    <a:pt x="15960" y="21058"/>
                    <a:pt x="14129" y="21267"/>
                  </a:cubicBezTo>
                  <a:cubicBezTo>
                    <a:pt x="12299" y="21477"/>
                    <a:pt x="10102" y="21477"/>
                    <a:pt x="8272" y="20900"/>
                  </a:cubicBezTo>
                  <a:cubicBezTo>
                    <a:pt x="6441" y="20324"/>
                    <a:pt x="4977" y="19170"/>
                    <a:pt x="3512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829805" y="2172879"/>
              <a:ext cx="120145" cy="44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3" fill="norm" stroke="1" extrusionOk="0">
                  <a:moveTo>
                    <a:pt x="18099" y="1155"/>
                  </a:moveTo>
                  <a:cubicBezTo>
                    <a:pt x="16584" y="751"/>
                    <a:pt x="15068" y="348"/>
                    <a:pt x="13363" y="146"/>
                  </a:cubicBezTo>
                  <a:cubicBezTo>
                    <a:pt x="11657" y="-56"/>
                    <a:pt x="9763" y="-56"/>
                    <a:pt x="8436" y="196"/>
                  </a:cubicBezTo>
                  <a:cubicBezTo>
                    <a:pt x="7110" y="449"/>
                    <a:pt x="6352" y="953"/>
                    <a:pt x="5026" y="2669"/>
                  </a:cubicBezTo>
                  <a:cubicBezTo>
                    <a:pt x="3699" y="4385"/>
                    <a:pt x="1805" y="7312"/>
                    <a:pt x="857" y="10340"/>
                  </a:cubicBezTo>
                  <a:cubicBezTo>
                    <a:pt x="-90" y="13368"/>
                    <a:pt x="-90" y="16497"/>
                    <a:pt x="99" y="18314"/>
                  </a:cubicBezTo>
                  <a:cubicBezTo>
                    <a:pt x="289" y="20131"/>
                    <a:pt x="668" y="20636"/>
                    <a:pt x="2752" y="20989"/>
                  </a:cubicBezTo>
                  <a:cubicBezTo>
                    <a:pt x="4836" y="21342"/>
                    <a:pt x="8626" y="21544"/>
                    <a:pt x="12036" y="21140"/>
                  </a:cubicBezTo>
                  <a:cubicBezTo>
                    <a:pt x="15447" y="20737"/>
                    <a:pt x="18478" y="19727"/>
                    <a:pt x="21510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013450" y="2199495"/>
              <a:ext cx="234950" cy="38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276"/>
                  </a:moveTo>
                  <a:cubicBezTo>
                    <a:pt x="195" y="1863"/>
                    <a:pt x="389" y="2450"/>
                    <a:pt x="973" y="2802"/>
                  </a:cubicBezTo>
                  <a:cubicBezTo>
                    <a:pt x="1557" y="3154"/>
                    <a:pt x="2530" y="3271"/>
                    <a:pt x="3503" y="3330"/>
                  </a:cubicBezTo>
                  <a:cubicBezTo>
                    <a:pt x="4476" y="3389"/>
                    <a:pt x="5449" y="3389"/>
                    <a:pt x="6519" y="3095"/>
                  </a:cubicBezTo>
                  <a:cubicBezTo>
                    <a:pt x="7589" y="2802"/>
                    <a:pt x="8757" y="2215"/>
                    <a:pt x="9341" y="1569"/>
                  </a:cubicBezTo>
                  <a:cubicBezTo>
                    <a:pt x="9924" y="924"/>
                    <a:pt x="9924" y="219"/>
                    <a:pt x="9535" y="43"/>
                  </a:cubicBezTo>
                  <a:cubicBezTo>
                    <a:pt x="9146" y="-133"/>
                    <a:pt x="8368" y="219"/>
                    <a:pt x="7784" y="1276"/>
                  </a:cubicBezTo>
                  <a:cubicBezTo>
                    <a:pt x="7200" y="2332"/>
                    <a:pt x="6811" y="4093"/>
                    <a:pt x="6908" y="6324"/>
                  </a:cubicBezTo>
                  <a:cubicBezTo>
                    <a:pt x="7005" y="8554"/>
                    <a:pt x="7589" y="11254"/>
                    <a:pt x="7881" y="13484"/>
                  </a:cubicBezTo>
                  <a:cubicBezTo>
                    <a:pt x="8173" y="15715"/>
                    <a:pt x="8173" y="17476"/>
                    <a:pt x="7978" y="18650"/>
                  </a:cubicBezTo>
                  <a:cubicBezTo>
                    <a:pt x="7784" y="19824"/>
                    <a:pt x="7395" y="20410"/>
                    <a:pt x="6714" y="20821"/>
                  </a:cubicBezTo>
                  <a:cubicBezTo>
                    <a:pt x="6032" y="21232"/>
                    <a:pt x="5059" y="21467"/>
                    <a:pt x="4281" y="21350"/>
                  </a:cubicBezTo>
                  <a:cubicBezTo>
                    <a:pt x="3503" y="21232"/>
                    <a:pt x="2919" y="20763"/>
                    <a:pt x="2530" y="20234"/>
                  </a:cubicBezTo>
                  <a:cubicBezTo>
                    <a:pt x="2141" y="19706"/>
                    <a:pt x="1946" y="19119"/>
                    <a:pt x="2141" y="18591"/>
                  </a:cubicBezTo>
                  <a:cubicBezTo>
                    <a:pt x="2335" y="18063"/>
                    <a:pt x="2919" y="17593"/>
                    <a:pt x="5157" y="17476"/>
                  </a:cubicBezTo>
                  <a:cubicBezTo>
                    <a:pt x="7395" y="17358"/>
                    <a:pt x="11286" y="17593"/>
                    <a:pt x="14303" y="17828"/>
                  </a:cubicBezTo>
                  <a:cubicBezTo>
                    <a:pt x="17319" y="18063"/>
                    <a:pt x="19459" y="18297"/>
                    <a:pt x="21600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377215" y="2178050"/>
              <a:ext cx="125185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9131" y="776"/>
                  </a:moveTo>
                  <a:cubicBezTo>
                    <a:pt x="17691" y="388"/>
                    <a:pt x="16251" y="0"/>
                    <a:pt x="14811" y="0"/>
                  </a:cubicBezTo>
                  <a:cubicBezTo>
                    <a:pt x="13371" y="0"/>
                    <a:pt x="11931" y="388"/>
                    <a:pt x="9411" y="2587"/>
                  </a:cubicBezTo>
                  <a:cubicBezTo>
                    <a:pt x="6891" y="4786"/>
                    <a:pt x="3291" y="8795"/>
                    <a:pt x="1491" y="12093"/>
                  </a:cubicBezTo>
                  <a:cubicBezTo>
                    <a:pt x="-309" y="15392"/>
                    <a:pt x="-309" y="17978"/>
                    <a:pt x="591" y="19531"/>
                  </a:cubicBezTo>
                  <a:cubicBezTo>
                    <a:pt x="1491" y="21083"/>
                    <a:pt x="3291" y="21600"/>
                    <a:pt x="6891" y="21600"/>
                  </a:cubicBezTo>
                  <a:cubicBezTo>
                    <a:pt x="10491" y="21600"/>
                    <a:pt x="15891" y="21083"/>
                    <a:pt x="21291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537988" y="2228833"/>
              <a:ext cx="205712" cy="26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77" fill="norm" stroke="1" extrusionOk="0">
                  <a:moveTo>
                    <a:pt x="11386" y="5658"/>
                  </a:moveTo>
                  <a:cubicBezTo>
                    <a:pt x="10949" y="4458"/>
                    <a:pt x="10513" y="3258"/>
                    <a:pt x="9749" y="2915"/>
                  </a:cubicBezTo>
                  <a:cubicBezTo>
                    <a:pt x="8986" y="2572"/>
                    <a:pt x="7895" y="3087"/>
                    <a:pt x="6477" y="5315"/>
                  </a:cubicBezTo>
                  <a:cubicBezTo>
                    <a:pt x="5059" y="7544"/>
                    <a:pt x="3313" y="11487"/>
                    <a:pt x="2440" y="13972"/>
                  </a:cubicBezTo>
                  <a:cubicBezTo>
                    <a:pt x="1568" y="16458"/>
                    <a:pt x="1568" y="17487"/>
                    <a:pt x="1786" y="18687"/>
                  </a:cubicBezTo>
                  <a:cubicBezTo>
                    <a:pt x="2004" y="19887"/>
                    <a:pt x="2440" y="21258"/>
                    <a:pt x="4295" y="21172"/>
                  </a:cubicBezTo>
                  <a:cubicBezTo>
                    <a:pt x="6149" y="21087"/>
                    <a:pt x="9422" y="19544"/>
                    <a:pt x="11713" y="16629"/>
                  </a:cubicBezTo>
                  <a:cubicBezTo>
                    <a:pt x="14004" y="13715"/>
                    <a:pt x="15313" y="9429"/>
                    <a:pt x="15531" y="6429"/>
                  </a:cubicBezTo>
                  <a:cubicBezTo>
                    <a:pt x="15749" y="3429"/>
                    <a:pt x="14877" y="1715"/>
                    <a:pt x="13240" y="772"/>
                  </a:cubicBezTo>
                  <a:cubicBezTo>
                    <a:pt x="11604" y="-171"/>
                    <a:pt x="9204" y="-342"/>
                    <a:pt x="6804" y="772"/>
                  </a:cubicBezTo>
                  <a:cubicBezTo>
                    <a:pt x="4404" y="1887"/>
                    <a:pt x="2004" y="4287"/>
                    <a:pt x="804" y="5915"/>
                  </a:cubicBezTo>
                  <a:cubicBezTo>
                    <a:pt x="-396" y="7544"/>
                    <a:pt x="-396" y="8401"/>
                    <a:pt x="1786" y="9258"/>
                  </a:cubicBezTo>
                  <a:cubicBezTo>
                    <a:pt x="3968" y="10115"/>
                    <a:pt x="8331" y="10972"/>
                    <a:pt x="11931" y="10887"/>
                  </a:cubicBezTo>
                  <a:cubicBezTo>
                    <a:pt x="15531" y="10801"/>
                    <a:pt x="18368" y="9772"/>
                    <a:pt x="21204" y="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762186" y="2198841"/>
              <a:ext cx="95269" cy="3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75" fill="norm" stroke="1" extrusionOk="0">
                  <a:moveTo>
                    <a:pt x="1501" y="1356"/>
                  </a:moveTo>
                  <a:cubicBezTo>
                    <a:pt x="582" y="749"/>
                    <a:pt x="-337" y="143"/>
                    <a:pt x="123" y="21"/>
                  </a:cubicBezTo>
                  <a:cubicBezTo>
                    <a:pt x="582" y="-100"/>
                    <a:pt x="2420" y="264"/>
                    <a:pt x="5867" y="1842"/>
                  </a:cubicBezTo>
                  <a:cubicBezTo>
                    <a:pt x="9314" y="3419"/>
                    <a:pt x="14369" y="6210"/>
                    <a:pt x="17357" y="8940"/>
                  </a:cubicBezTo>
                  <a:cubicBezTo>
                    <a:pt x="20344" y="11671"/>
                    <a:pt x="21263" y="14340"/>
                    <a:pt x="20344" y="16343"/>
                  </a:cubicBezTo>
                  <a:cubicBezTo>
                    <a:pt x="19425" y="18345"/>
                    <a:pt x="16667" y="19680"/>
                    <a:pt x="13910" y="20469"/>
                  </a:cubicBezTo>
                  <a:cubicBezTo>
                    <a:pt x="11152" y="21257"/>
                    <a:pt x="8395" y="21500"/>
                    <a:pt x="6786" y="21318"/>
                  </a:cubicBezTo>
                  <a:cubicBezTo>
                    <a:pt x="5178" y="21136"/>
                    <a:pt x="4718" y="20529"/>
                    <a:pt x="4259" y="20044"/>
                  </a:cubicBezTo>
                  <a:cubicBezTo>
                    <a:pt x="3799" y="19558"/>
                    <a:pt x="3340" y="19194"/>
                    <a:pt x="288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845300" y="2120336"/>
              <a:ext cx="148905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2" fill="norm" stroke="1" extrusionOk="0">
                  <a:moveTo>
                    <a:pt x="10952" y="304"/>
                  </a:moveTo>
                  <a:cubicBezTo>
                    <a:pt x="12473" y="118"/>
                    <a:pt x="13994" y="-68"/>
                    <a:pt x="15363" y="25"/>
                  </a:cubicBezTo>
                  <a:cubicBezTo>
                    <a:pt x="16732" y="118"/>
                    <a:pt x="17949" y="491"/>
                    <a:pt x="19014" y="1701"/>
                  </a:cubicBezTo>
                  <a:cubicBezTo>
                    <a:pt x="20079" y="2911"/>
                    <a:pt x="20992" y="4960"/>
                    <a:pt x="21296" y="7566"/>
                  </a:cubicBezTo>
                  <a:cubicBezTo>
                    <a:pt x="21600" y="10173"/>
                    <a:pt x="21296" y="13339"/>
                    <a:pt x="19775" y="15620"/>
                  </a:cubicBezTo>
                  <a:cubicBezTo>
                    <a:pt x="18254" y="17901"/>
                    <a:pt x="15515" y="19298"/>
                    <a:pt x="12017" y="20135"/>
                  </a:cubicBezTo>
                  <a:cubicBezTo>
                    <a:pt x="8518" y="20973"/>
                    <a:pt x="4259" y="21253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384800" y="2979340"/>
              <a:ext cx="1214744" cy="22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018" fill="norm" stroke="1" extrusionOk="0">
                  <a:moveTo>
                    <a:pt x="0" y="492"/>
                  </a:moveTo>
                  <a:cubicBezTo>
                    <a:pt x="188" y="5741"/>
                    <a:pt x="376" y="10990"/>
                    <a:pt x="714" y="14724"/>
                  </a:cubicBezTo>
                  <a:cubicBezTo>
                    <a:pt x="1052" y="18459"/>
                    <a:pt x="1540" y="20679"/>
                    <a:pt x="2122" y="20982"/>
                  </a:cubicBezTo>
                  <a:cubicBezTo>
                    <a:pt x="2705" y="21285"/>
                    <a:pt x="3381" y="19670"/>
                    <a:pt x="4282" y="16541"/>
                  </a:cubicBezTo>
                  <a:cubicBezTo>
                    <a:pt x="5184" y="13412"/>
                    <a:pt x="6311" y="8769"/>
                    <a:pt x="7306" y="5539"/>
                  </a:cubicBezTo>
                  <a:cubicBezTo>
                    <a:pt x="8302" y="2309"/>
                    <a:pt x="9166" y="492"/>
                    <a:pt x="9842" y="89"/>
                  </a:cubicBezTo>
                  <a:cubicBezTo>
                    <a:pt x="10518" y="-315"/>
                    <a:pt x="11007" y="694"/>
                    <a:pt x="11608" y="2511"/>
                  </a:cubicBezTo>
                  <a:cubicBezTo>
                    <a:pt x="12209" y="4328"/>
                    <a:pt x="12922" y="6952"/>
                    <a:pt x="13693" y="8971"/>
                  </a:cubicBezTo>
                  <a:cubicBezTo>
                    <a:pt x="14463" y="10990"/>
                    <a:pt x="15289" y="12403"/>
                    <a:pt x="16022" y="13311"/>
                  </a:cubicBezTo>
                  <a:cubicBezTo>
                    <a:pt x="16754" y="14220"/>
                    <a:pt x="17393" y="14623"/>
                    <a:pt x="18144" y="14220"/>
                  </a:cubicBezTo>
                  <a:cubicBezTo>
                    <a:pt x="18895" y="13816"/>
                    <a:pt x="19759" y="12605"/>
                    <a:pt x="20360" y="11192"/>
                  </a:cubicBezTo>
                  <a:cubicBezTo>
                    <a:pt x="20961" y="9778"/>
                    <a:pt x="21299" y="8164"/>
                    <a:pt x="21450" y="6851"/>
                  </a:cubicBezTo>
                  <a:cubicBezTo>
                    <a:pt x="21600" y="5539"/>
                    <a:pt x="21562" y="4530"/>
                    <a:pt x="21525" y="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511800" y="3638050"/>
              <a:ext cx="234950" cy="47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140"/>
                  </a:moveTo>
                  <a:cubicBezTo>
                    <a:pt x="973" y="21333"/>
                    <a:pt x="1946" y="21526"/>
                    <a:pt x="2919" y="21381"/>
                  </a:cubicBezTo>
                  <a:cubicBezTo>
                    <a:pt x="3892" y="21237"/>
                    <a:pt x="4865" y="20755"/>
                    <a:pt x="6714" y="19356"/>
                  </a:cubicBezTo>
                  <a:cubicBezTo>
                    <a:pt x="8562" y="17958"/>
                    <a:pt x="11286" y="15644"/>
                    <a:pt x="13427" y="13233"/>
                  </a:cubicBezTo>
                  <a:cubicBezTo>
                    <a:pt x="15568" y="10822"/>
                    <a:pt x="17124" y="8315"/>
                    <a:pt x="18097" y="6531"/>
                  </a:cubicBezTo>
                  <a:cubicBezTo>
                    <a:pt x="19070" y="4747"/>
                    <a:pt x="19459" y="3687"/>
                    <a:pt x="19654" y="2867"/>
                  </a:cubicBezTo>
                  <a:cubicBezTo>
                    <a:pt x="19849" y="2047"/>
                    <a:pt x="19849" y="1469"/>
                    <a:pt x="19557" y="987"/>
                  </a:cubicBezTo>
                  <a:cubicBezTo>
                    <a:pt x="19265" y="505"/>
                    <a:pt x="18681" y="119"/>
                    <a:pt x="17903" y="22"/>
                  </a:cubicBezTo>
                  <a:cubicBezTo>
                    <a:pt x="17124" y="-74"/>
                    <a:pt x="16151" y="119"/>
                    <a:pt x="14984" y="938"/>
                  </a:cubicBezTo>
                  <a:cubicBezTo>
                    <a:pt x="13816" y="1758"/>
                    <a:pt x="12454" y="3205"/>
                    <a:pt x="11578" y="5278"/>
                  </a:cubicBezTo>
                  <a:cubicBezTo>
                    <a:pt x="10703" y="7351"/>
                    <a:pt x="10314" y="10051"/>
                    <a:pt x="10508" y="12269"/>
                  </a:cubicBezTo>
                  <a:cubicBezTo>
                    <a:pt x="10703" y="14487"/>
                    <a:pt x="11481" y="16222"/>
                    <a:pt x="12065" y="17380"/>
                  </a:cubicBezTo>
                  <a:cubicBezTo>
                    <a:pt x="12649" y="18537"/>
                    <a:pt x="13038" y="19115"/>
                    <a:pt x="14595" y="19597"/>
                  </a:cubicBezTo>
                  <a:cubicBezTo>
                    <a:pt x="16151" y="20080"/>
                    <a:pt x="18876" y="20465"/>
                    <a:pt x="2160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24030" y="3596216"/>
              <a:ext cx="108471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1287" y="827"/>
                  </a:moveTo>
                  <a:cubicBezTo>
                    <a:pt x="20041" y="413"/>
                    <a:pt x="18795" y="0"/>
                    <a:pt x="17549" y="0"/>
                  </a:cubicBezTo>
                  <a:cubicBezTo>
                    <a:pt x="16302" y="0"/>
                    <a:pt x="15056" y="413"/>
                    <a:pt x="12356" y="2067"/>
                  </a:cubicBezTo>
                  <a:cubicBezTo>
                    <a:pt x="9656" y="3721"/>
                    <a:pt x="5502" y="6614"/>
                    <a:pt x="3010" y="9560"/>
                  </a:cubicBezTo>
                  <a:cubicBezTo>
                    <a:pt x="518" y="12505"/>
                    <a:pt x="-313" y="15502"/>
                    <a:pt x="102" y="17466"/>
                  </a:cubicBezTo>
                  <a:cubicBezTo>
                    <a:pt x="518" y="19430"/>
                    <a:pt x="2179" y="20360"/>
                    <a:pt x="5502" y="20877"/>
                  </a:cubicBezTo>
                  <a:cubicBezTo>
                    <a:pt x="8825" y="21393"/>
                    <a:pt x="13810" y="21497"/>
                    <a:pt x="187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132371" y="3635137"/>
              <a:ext cx="255729" cy="38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19" fill="norm" stroke="1" extrusionOk="0">
                  <a:moveTo>
                    <a:pt x="8643" y="4063"/>
                  </a:moveTo>
                  <a:cubicBezTo>
                    <a:pt x="7581" y="3593"/>
                    <a:pt x="6519" y="3124"/>
                    <a:pt x="5722" y="3124"/>
                  </a:cubicBezTo>
                  <a:cubicBezTo>
                    <a:pt x="4925" y="3124"/>
                    <a:pt x="4394" y="3593"/>
                    <a:pt x="3421" y="5295"/>
                  </a:cubicBezTo>
                  <a:cubicBezTo>
                    <a:pt x="2447" y="6997"/>
                    <a:pt x="1030" y="9932"/>
                    <a:pt x="411" y="12574"/>
                  </a:cubicBezTo>
                  <a:cubicBezTo>
                    <a:pt x="-209" y="15215"/>
                    <a:pt x="-32" y="17563"/>
                    <a:pt x="322" y="18971"/>
                  </a:cubicBezTo>
                  <a:cubicBezTo>
                    <a:pt x="676" y="20380"/>
                    <a:pt x="1207" y="20850"/>
                    <a:pt x="1916" y="21143"/>
                  </a:cubicBezTo>
                  <a:cubicBezTo>
                    <a:pt x="2624" y="21437"/>
                    <a:pt x="3509" y="21554"/>
                    <a:pt x="4660" y="21202"/>
                  </a:cubicBezTo>
                  <a:cubicBezTo>
                    <a:pt x="5811" y="20850"/>
                    <a:pt x="7227" y="20028"/>
                    <a:pt x="8909" y="18443"/>
                  </a:cubicBezTo>
                  <a:cubicBezTo>
                    <a:pt x="10591" y="16858"/>
                    <a:pt x="12539" y="14511"/>
                    <a:pt x="13601" y="11987"/>
                  </a:cubicBezTo>
                  <a:cubicBezTo>
                    <a:pt x="14663" y="9463"/>
                    <a:pt x="14840" y="6763"/>
                    <a:pt x="14398" y="4826"/>
                  </a:cubicBezTo>
                  <a:cubicBezTo>
                    <a:pt x="13955" y="2889"/>
                    <a:pt x="12893" y="1715"/>
                    <a:pt x="11388" y="1011"/>
                  </a:cubicBezTo>
                  <a:cubicBezTo>
                    <a:pt x="9883" y="306"/>
                    <a:pt x="7935" y="71"/>
                    <a:pt x="6519" y="13"/>
                  </a:cubicBezTo>
                  <a:cubicBezTo>
                    <a:pt x="5102" y="-46"/>
                    <a:pt x="4217" y="71"/>
                    <a:pt x="3332" y="776"/>
                  </a:cubicBezTo>
                  <a:cubicBezTo>
                    <a:pt x="2447" y="1480"/>
                    <a:pt x="1561" y="2771"/>
                    <a:pt x="1473" y="4180"/>
                  </a:cubicBezTo>
                  <a:cubicBezTo>
                    <a:pt x="1384" y="5589"/>
                    <a:pt x="2093" y="7115"/>
                    <a:pt x="4837" y="8171"/>
                  </a:cubicBezTo>
                  <a:cubicBezTo>
                    <a:pt x="7581" y="9228"/>
                    <a:pt x="12361" y="9815"/>
                    <a:pt x="15460" y="9874"/>
                  </a:cubicBezTo>
                  <a:cubicBezTo>
                    <a:pt x="18558" y="9932"/>
                    <a:pt x="19975" y="9463"/>
                    <a:pt x="21391" y="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407150" y="3594100"/>
              <a:ext cx="103742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6646" y="3323"/>
                    <a:pt x="13292" y="6646"/>
                    <a:pt x="17031" y="9508"/>
                  </a:cubicBezTo>
                  <a:cubicBezTo>
                    <a:pt x="20769" y="12369"/>
                    <a:pt x="21600" y="14769"/>
                    <a:pt x="18277" y="16708"/>
                  </a:cubicBezTo>
                  <a:cubicBezTo>
                    <a:pt x="14954" y="18646"/>
                    <a:pt x="7477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677150" y="3606799"/>
              <a:ext cx="38100" cy="43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0" y="2700"/>
                    <a:pt x="0" y="5400"/>
                    <a:pt x="1200" y="8567"/>
                  </a:cubicBezTo>
                  <a:cubicBezTo>
                    <a:pt x="2400" y="11735"/>
                    <a:pt x="4800" y="15369"/>
                    <a:pt x="6000" y="17446"/>
                  </a:cubicBezTo>
                  <a:cubicBezTo>
                    <a:pt x="7200" y="19523"/>
                    <a:pt x="7200" y="20042"/>
                    <a:pt x="7800" y="20562"/>
                  </a:cubicBezTo>
                  <a:cubicBezTo>
                    <a:pt x="8400" y="21081"/>
                    <a:pt x="9600" y="21600"/>
                    <a:pt x="12000" y="21548"/>
                  </a:cubicBezTo>
                  <a:cubicBezTo>
                    <a:pt x="14400" y="21496"/>
                    <a:pt x="18000" y="20873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766607" y="3839497"/>
              <a:ext cx="113743" cy="14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72" fill="norm" stroke="1" extrusionOk="0">
                  <a:moveTo>
                    <a:pt x="7095" y="1236"/>
                  </a:moveTo>
                  <a:cubicBezTo>
                    <a:pt x="5095" y="1540"/>
                    <a:pt x="3095" y="1845"/>
                    <a:pt x="1895" y="3822"/>
                  </a:cubicBezTo>
                  <a:cubicBezTo>
                    <a:pt x="695" y="5800"/>
                    <a:pt x="295" y="9450"/>
                    <a:pt x="95" y="12036"/>
                  </a:cubicBezTo>
                  <a:cubicBezTo>
                    <a:pt x="-105" y="14622"/>
                    <a:pt x="-105" y="16143"/>
                    <a:pt x="1295" y="17816"/>
                  </a:cubicBezTo>
                  <a:cubicBezTo>
                    <a:pt x="2695" y="19490"/>
                    <a:pt x="5495" y="21315"/>
                    <a:pt x="8695" y="21163"/>
                  </a:cubicBezTo>
                  <a:cubicBezTo>
                    <a:pt x="11895" y="21011"/>
                    <a:pt x="15495" y="18881"/>
                    <a:pt x="17895" y="15687"/>
                  </a:cubicBezTo>
                  <a:cubicBezTo>
                    <a:pt x="20295" y="12492"/>
                    <a:pt x="21495" y="8233"/>
                    <a:pt x="21495" y="5495"/>
                  </a:cubicBezTo>
                  <a:cubicBezTo>
                    <a:pt x="21495" y="2757"/>
                    <a:pt x="20295" y="1540"/>
                    <a:pt x="18495" y="780"/>
                  </a:cubicBezTo>
                  <a:cubicBezTo>
                    <a:pt x="16695" y="19"/>
                    <a:pt x="14295" y="-285"/>
                    <a:pt x="13295" y="323"/>
                  </a:cubicBezTo>
                  <a:cubicBezTo>
                    <a:pt x="12295" y="932"/>
                    <a:pt x="12695" y="2453"/>
                    <a:pt x="13095" y="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943850" y="3815834"/>
              <a:ext cx="142188" cy="40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63" fill="norm" stroke="1" extrusionOk="0">
                  <a:moveTo>
                    <a:pt x="14294" y="1034"/>
                  </a:moveTo>
                  <a:cubicBezTo>
                    <a:pt x="13341" y="587"/>
                    <a:pt x="12388" y="139"/>
                    <a:pt x="10324" y="27"/>
                  </a:cubicBezTo>
                  <a:cubicBezTo>
                    <a:pt x="8259" y="-85"/>
                    <a:pt x="5082" y="139"/>
                    <a:pt x="3176" y="866"/>
                  </a:cubicBezTo>
                  <a:cubicBezTo>
                    <a:pt x="1271" y="1594"/>
                    <a:pt x="635" y="2825"/>
                    <a:pt x="476" y="3720"/>
                  </a:cubicBezTo>
                  <a:cubicBezTo>
                    <a:pt x="318" y="4616"/>
                    <a:pt x="635" y="5175"/>
                    <a:pt x="1588" y="5511"/>
                  </a:cubicBezTo>
                  <a:cubicBezTo>
                    <a:pt x="2541" y="5847"/>
                    <a:pt x="4129" y="5959"/>
                    <a:pt x="5559" y="5847"/>
                  </a:cubicBezTo>
                  <a:cubicBezTo>
                    <a:pt x="6988" y="5735"/>
                    <a:pt x="8259" y="5399"/>
                    <a:pt x="9212" y="4951"/>
                  </a:cubicBezTo>
                  <a:cubicBezTo>
                    <a:pt x="10165" y="4504"/>
                    <a:pt x="10800" y="3944"/>
                    <a:pt x="11435" y="3273"/>
                  </a:cubicBezTo>
                  <a:cubicBezTo>
                    <a:pt x="12071" y="2601"/>
                    <a:pt x="12706" y="1818"/>
                    <a:pt x="13341" y="1874"/>
                  </a:cubicBezTo>
                  <a:cubicBezTo>
                    <a:pt x="13976" y="1930"/>
                    <a:pt x="14612" y="2825"/>
                    <a:pt x="15882" y="4895"/>
                  </a:cubicBezTo>
                  <a:cubicBezTo>
                    <a:pt x="17153" y="6966"/>
                    <a:pt x="19059" y="10211"/>
                    <a:pt x="20171" y="12953"/>
                  </a:cubicBezTo>
                  <a:cubicBezTo>
                    <a:pt x="21282" y="15695"/>
                    <a:pt x="21600" y="17934"/>
                    <a:pt x="21124" y="19389"/>
                  </a:cubicBezTo>
                  <a:cubicBezTo>
                    <a:pt x="20647" y="20843"/>
                    <a:pt x="19376" y="21515"/>
                    <a:pt x="16200" y="21459"/>
                  </a:cubicBezTo>
                  <a:cubicBezTo>
                    <a:pt x="13024" y="21403"/>
                    <a:pt x="7941" y="20620"/>
                    <a:pt x="4924" y="19612"/>
                  </a:cubicBezTo>
                  <a:cubicBezTo>
                    <a:pt x="1906" y="18605"/>
                    <a:pt x="953" y="17374"/>
                    <a:pt x="0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8534400" y="3575050"/>
              <a:ext cx="444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87"/>
                    <a:pt x="6171" y="6374"/>
                    <a:pt x="9257" y="9679"/>
                  </a:cubicBezTo>
                  <a:cubicBezTo>
                    <a:pt x="12343" y="12984"/>
                    <a:pt x="15429" y="16407"/>
                    <a:pt x="17486" y="18413"/>
                  </a:cubicBezTo>
                  <a:cubicBezTo>
                    <a:pt x="19543" y="20420"/>
                    <a:pt x="20571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657943" y="380365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29"/>
                    <a:pt x="2735" y="6857"/>
                    <a:pt x="575" y="10457"/>
                  </a:cubicBezTo>
                  <a:cubicBezTo>
                    <a:pt x="-1585" y="14057"/>
                    <a:pt x="2735" y="178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663516" y="3657599"/>
              <a:ext cx="2328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000"/>
                    <a:pt x="17673" y="14400"/>
                    <a:pt x="12764" y="11700"/>
                  </a:cubicBezTo>
                  <a:cubicBezTo>
                    <a:pt x="7855" y="9000"/>
                    <a:pt x="0" y="7200"/>
                    <a:pt x="0" y="5400"/>
                  </a:cubicBezTo>
                  <a:cubicBezTo>
                    <a:pt x="0" y="3600"/>
                    <a:pt x="7855" y="1800"/>
                    <a:pt x="157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763000" y="3536950"/>
              <a:ext cx="254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72"/>
                    <a:pt x="14400" y="7945"/>
                    <a:pt x="18000" y="11545"/>
                  </a:cubicBezTo>
                  <a:cubicBezTo>
                    <a:pt x="21600" y="15145"/>
                    <a:pt x="2160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797753" y="3670300"/>
              <a:ext cx="123997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95" fill="norm" stroke="1" extrusionOk="0">
                  <a:moveTo>
                    <a:pt x="18929" y="0"/>
                  </a:moveTo>
                  <a:cubicBezTo>
                    <a:pt x="17129" y="0"/>
                    <a:pt x="15329" y="0"/>
                    <a:pt x="12089" y="2427"/>
                  </a:cubicBezTo>
                  <a:cubicBezTo>
                    <a:pt x="8849" y="4854"/>
                    <a:pt x="4169" y="9708"/>
                    <a:pt x="1829" y="12742"/>
                  </a:cubicBezTo>
                  <a:cubicBezTo>
                    <a:pt x="-511" y="15775"/>
                    <a:pt x="-511" y="16989"/>
                    <a:pt x="1289" y="18202"/>
                  </a:cubicBezTo>
                  <a:cubicBezTo>
                    <a:pt x="3089" y="19416"/>
                    <a:pt x="6689" y="20629"/>
                    <a:pt x="10289" y="21115"/>
                  </a:cubicBezTo>
                  <a:cubicBezTo>
                    <a:pt x="13889" y="21600"/>
                    <a:pt x="17489" y="21357"/>
                    <a:pt x="21089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952833" y="3680988"/>
              <a:ext cx="153067" cy="18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631" fill="norm" stroke="1" extrusionOk="0">
                  <a:moveTo>
                    <a:pt x="3594" y="8059"/>
                  </a:moveTo>
                  <a:cubicBezTo>
                    <a:pt x="5638" y="6397"/>
                    <a:pt x="7681" y="4736"/>
                    <a:pt x="8849" y="3311"/>
                  </a:cubicBezTo>
                  <a:cubicBezTo>
                    <a:pt x="10016" y="1887"/>
                    <a:pt x="10308" y="700"/>
                    <a:pt x="9724" y="226"/>
                  </a:cubicBezTo>
                  <a:cubicBezTo>
                    <a:pt x="9140" y="-249"/>
                    <a:pt x="7681" y="-12"/>
                    <a:pt x="5930" y="1294"/>
                  </a:cubicBezTo>
                  <a:cubicBezTo>
                    <a:pt x="4178" y="2599"/>
                    <a:pt x="2135" y="4973"/>
                    <a:pt x="967" y="8177"/>
                  </a:cubicBezTo>
                  <a:cubicBezTo>
                    <a:pt x="-200" y="11382"/>
                    <a:pt x="-492" y="15417"/>
                    <a:pt x="1113" y="17909"/>
                  </a:cubicBezTo>
                  <a:cubicBezTo>
                    <a:pt x="2719" y="20402"/>
                    <a:pt x="6222" y="21351"/>
                    <a:pt x="9870" y="20046"/>
                  </a:cubicBezTo>
                  <a:cubicBezTo>
                    <a:pt x="13519" y="18740"/>
                    <a:pt x="17313" y="15180"/>
                    <a:pt x="21108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135342" y="3473449"/>
              <a:ext cx="277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1708"/>
                    <a:pt x="4767" y="3417"/>
                    <a:pt x="1682" y="6285"/>
                  </a:cubicBezTo>
                  <a:cubicBezTo>
                    <a:pt x="-1404" y="9153"/>
                    <a:pt x="139" y="13180"/>
                    <a:pt x="3225" y="15925"/>
                  </a:cubicBezTo>
                  <a:cubicBezTo>
                    <a:pt x="6310" y="18671"/>
                    <a:pt x="10939" y="20136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213850" y="368299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239250" y="35814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280772" y="3479800"/>
              <a:ext cx="129928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7" fill="norm" stroke="1" extrusionOk="0">
                  <a:moveTo>
                    <a:pt x="7798" y="0"/>
                  </a:moveTo>
                  <a:cubicBezTo>
                    <a:pt x="6753" y="4267"/>
                    <a:pt x="5708" y="8533"/>
                    <a:pt x="4837" y="11867"/>
                  </a:cubicBezTo>
                  <a:cubicBezTo>
                    <a:pt x="3966" y="15200"/>
                    <a:pt x="3269" y="17600"/>
                    <a:pt x="2398" y="19200"/>
                  </a:cubicBezTo>
                  <a:cubicBezTo>
                    <a:pt x="1527" y="20800"/>
                    <a:pt x="482" y="21600"/>
                    <a:pt x="133" y="21533"/>
                  </a:cubicBezTo>
                  <a:cubicBezTo>
                    <a:pt x="-215" y="21467"/>
                    <a:pt x="133" y="20533"/>
                    <a:pt x="1004" y="19200"/>
                  </a:cubicBezTo>
                  <a:cubicBezTo>
                    <a:pt x="1875" y="17867"/>
                    <a:pt x="3269" y="16133"/>
                    <a:pt x="4837" y="14733"/>
                  </a:cubicBezTo>
                  <a:cubicBezTo>
                    <a:pt x="6404" y="13333"/>
                    <a:pt x="8146" y="12267"/>
                    <a:pt x="9888" y="11667"/>
                  </a:cubicBezTo>
                  <a:cubicBezTo>
                    <a:pt x="11630" y="11067"/>
                    <a:pt x="13372" y="10933"/>
                    <a:pt x="14591" y="11733"/>
                  </a:cubicBezTo>
                  <a:cubicBezTo>
                    <a:pt x="15811" y="12533"/>
                    <a:pt x="16508" y="14267"/>
                    <a:pt x="17553" y="16000"/>
                  </a:cubicBezTo>
                  <a:cubicBezTo>
                    <a:pt x="18598" y="17733"/>
                    <a:pt x="19991" y="19467"/>
                    <a:pt x="21385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451710" y="3673387"/>
              <a:ext cx="66941" cy="13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0" fill="norm" stroke="1" extrusionOk="0">
                  <a:moveTo>
                    <a:pt x="7172" y="10482"/>
                  </a:moveTo>
                  <a:cubicBezTo>
                    <a:pt x="7847" y="8820"/>
                    <a:pt x="8522" y="7159"/>
                    <a:pt x="8859" y="5331"/>
                  </a:cubicBezTo>
                  <a:cubicBezTo>
                    <a:pt x="9197" y="3503"/>
                    <a:pt x="9197" y="1510"/>
                    <a:pt x="8184" y="1177"/>
                  </a:cubicBezTo>
                  <a:cubicBezTo>
                    <a:pt x="7172" y="845"/>
                    <a:pt x="5147" y="2174"/>
                    <a:pt x="3459" y="4666"/>
                  </a:cubicBezTo>
                  <a:cubicBezTo>
                    <a:pt x="1772" y="7159"/>
                    <a:pt x="422" y="10814"/>
                    <a:pt x="84" y="13473"/>
                  </a:cubicBezTo>
                  <a:cubicBezTo>
                    <a:pt x="-253" y="16131"/>
                    <a:pt x="422" y="17793"/>
                    <a:pt x="2109" y="19122"/>
                  </a:cubicBezTo>
                  <a:cubicBezTo>
                    <a:pt x="3797" y="20451"/>
                    <a:pt x="6497" y="21448"/>
                    <a:pt x="9197" y="21282"/>
                  </a:cubicBezTo>
                  <a:cubicBezTo>
                    <a:pt x="11897" y="21116"/>
                    <a:pt x="14597" y="19786"/>
                    <a:pt x="16285" y="16463"/>
                  </a:cubicBezTo>
                  <a:cubicBezTo>
                    <a:pt x="17972" y="13140"/>
                    <a:pt x="18647" y="7823"/>
                    <a:pt x="17972" y="4500"/>
                  </a:cubicBezTo>
                  <a:cubicBezTo>
                    <a:pt x="17297" y="1177"/>
                    <a:pt x="15272" y="-152"/>
                    <a:pt x="15609" y="14"/>
                  </a:cubicBezTo>
                  <a:cubicBezTo>
                    <a:pt x="15947" y="180"/>
                    <a:pt x="18647" y="1842"/>
                    <a:pt x="21347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82150" y="3647243"/>
              <a:ext cx="82550" cy="14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11631" y="5886"/>
                  </a:moveTo>
                  <a:cubicBezTo>
                    <a:pt x="12738" y="4406"/>
                    <a:pt x="13846" y="2927"/>
                    <a:pt x="13292" y="1743"/>
                  </a:cubicBezTo>
                  <a:cubicBezTo>
                    <a:pt x="12738" y="560"/>
                    <a:pt x="10523" y="-328"/>
                    <a:pt x="8031" y="116"/>
                  </a:cubicBezTo>
                  <a:cubicBezTo>
                    <a:pt x="5538" y="560"/>
                    <a:pt x="2769" y="2335"/>
                    <a:pt x="1385" y="4998"/>
                  </a:cubicBezTo>
                  <a:cubicBezTo>
                    <a:pt x="0" y="7661"/>
                    <a:pt x="0" y="11212"/>
                    <a:pt x="0" y="13875"/>
                  </a:cubicBezTo>
                  <a:cubicBezTo>
                    <a:pt x="0" y="16538"/>
                    <a:pt x="0" y="18313"/>
                    <a:pt x="1385" y="19497"/>
                  </a:cubicBezTo>
                  <a:cubicBezTo>
                    <a:pt x="2769" y="20680"/>
                    <a:pt x="5538" y="21272"/>
                    <a:pt x="8862" y="19793"/>
                  </a:cubicBezTo>
                  <a:cubicBezTo>
                    <a:pt x="12185" y="18313"/>
                    <a:pt x="16062" y="14762"/>
                    <a:pt x="18000" y="12099"/>
                  </a:cubicBezTo>
                  <a:cubicBezTo>
                    <a:pt x="19938" y="9436"/>
                    <a:pt x="19938" y="7661"/>
                    <a:pt x="19385" y="6034"/>
                  </a:cubicBezTo>
                  <a:cubicBezTo>
                    <a:pt x="18831" y="4406"/>
                    <a:pt x="17723" y="2927"/>
                    <a:pt x="18000" y="2779"/>
                  </a:cubicBezTo>
                  <a:cubicBezTo>
                    <a:pt x="18277" y="2631"/>
                    <a:pt x="19938" y="3814"/>
                    <a:pt x="21600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702799" y="3447520"/>
              <a:ext cx="163177" cy="38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10" fill="norm" stroke="1" extrusionOk="0">
                  <a:moveTo>
                    <a:pt x="10800" y="15066"/>
                  </a:moveTo>
                  <a:cubicBezTo>
                    <a:pt x="10800" y="14469"/>
                    <a:pt x="10800" y="13872"/>
                    <a:pt x="10662" y="13276"/>
                  </a:cubicBezTo>
                  <a:cubicBezTo>
                    <a:pt x="10523" y="12679"/>
                    <a:pt x="10246" y="12082"/>
                    <a:pt x="9415" y="11844"/>
                  </a:cubicBezTo>
                  <a:cubicBezTo>
                    <a:pt x="8585" y="11605"/>
                    <a:pt x="7200" y="11724"/>
                    <a:pt x="5538" y="12500"/>
                  </a:cubicBezTo>
                  <a:cubicBezTo>
                    <a:pt x="3877" y="13276"/>
                    <a:pt x="1938" y="14708"/>
                    <a:pt x="969" y="15722"/>
                  </a:cubicBezTo>
                  <a:cubicBezTo>
                    <a:pt x="0" y="16737"/>
                    <a:pt x="0" y="17333"/>
                    <a:pt x="0" y="18049"/>
                  </a:cubicBezTo>
                  <a:cubicBezTo>
                    <a:pt x="0" y="18765"/>
                    <a:pt x="0" y="19601"/>
                    <a:pt x="969" y="20018"/>
                  </a:cubicBezTo>
                  <a:cubicBezTo>
                    <a:pt x="1938" y="20436"/>
                    <a:pt x="3877" y="20436"/>
                    <a:pt x="6231" y="19660"/>
                  </a:cubicBezTo>
                  <a:cubicBezTo>
                    <a:pt x="8585" y="18885"/>
                    <a:pt x="11354" y="17333"/>
                    <a:pt x="13985" y="14469"/>
                  </a:cubicBezTo>
                  <a:cubicBezTo>
                    <a:pt x="16615" y="11605"/>
                    <a:pt x="19108" y="7428"/>
                    <a:pt x="20354" y="4862"/>
                  </a:cubicBezTo>
                  <a:cubicBezTo>
                    <a:pt x="21600" y="2297"/>
                    <a:pt x="21600" y="1342"/>
                    <a:pt x="20769" y="745"/>
                  </a:cubicBezTo>
                  <a:cubicBezTo>
                    <a:pt x="19938" y="149"/>
                    <a:pt x="18277" y="-90"/>
                    <a:pt x="17031" y="29"/>
                  </a:cubicBezTo>
                  <a:cubicBezTo>
                    <a:pt x="15785" y="149"/>
                    <a:pt x="14954" y="626"/>
                    <a:pt x="13985" y="2476"/>
                  </a:cubicBezTo>
                  <a:cubicBezTo>
                    <a:pt x="13015" y="4325"/>
                    <a:pt x="11908" y="7548"/>
                    <a:pt x="11769" y="10829"/>
                  </a:cubicBezTo>
                  <a:cubicBezTo>
                    <a:pt x="11631" y="14111"/>
                    <a:pt x="12462" y="17453"/>
                    <a:pt x="13015" y="19243"/>
                  </a:cubicBezTo>
                  <a:cubicBezTo>
                    <a:pt x="13569" y="21033"/>
                    <a:pt x="13846" y="21271"/>
                    <a:pt x="1412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30200" y="4851400"/>
              <a:ext cx="96075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95"/>
                  </a:moveTo>
                  <a:cubicBezTo>
                    <a:pt x="19" y="19926"/>
                    <a:pt x="38" y="19256"/>
                    <a:pt x="81" y="18753"/>
                  </a:cubicBezTo>
                  <a:cubicBezTo>
                    <a:pt x="124" y="18251"/>
                    <a:pt x="190" y="17916"/>
                    <a:pt x="307" y="17330"/>
                  </a:cubicBezTo>
                  <a:cubicBezTo>
                    <a:pt x="424" y="16744"/>
                    <a:pt x="590" y="15907"/>
                    <a:pt x="771" y="15153"/>
                  </a:cubicBezTo>
                  <a:cubicBezTo>
                    <a:pt x="952" y="14400"/>
                    <a:pt x="1147" y="13730"/>
                    <a:pt x="1342" y="13060"/>
                  </a:cubicBezTo>
                  <a:cubicBezTo>
                    <a:pt x="1537" y="12391"/>
                    <a:pt x="1732" y="11721"/>
                    <a:pt x="1918" y="11051"/>
                  </a:cubicBezTo>
                  <a:cubicBezTo>
                    <a:pt x="2103" y="10381"/>
                    <a:pt x="2279" y="9712"/>
                    <a:pt x="2465" y="9126"/>
                  </a:cubicBezTo>
                  <a:cubicBezTo>
                    <a:pt x="2651" y="8540"/>
                    <a:pt x="2846" y="8037"/>
                    <a:pt x="3015" y="7535"/>
                  </a:cubicBezTo>
                  <a:cubicBezTo>
                    <a:pt x="3184" y="7033"/>
                    <a:pt x="3326" y="6530"/>
                    <a:pt x="3469" y="6112"/>
                  </a:cubicBezTo>
                  <a:cubicBezTo>
                    <a:pt x="3612" y="5693"/>
                    <a:pt x="3755" y="5358"/>
                    <a:pt x="3902" y="4940"/>
                  </a:cubicBezTo>
                  <a:cubicBezTo>
                    <a:pt x="4050" y="4521"/>
                    <a:pt x="4202" y="4019"/>
                    <a:pt x="4366" y="3600"/>
                  </a:cubicBezTo>
                  <a:cubicBezTo>
                    <a:pt x="4530" y="3181"/>
                    <a:pt x="4706" y="2847"/>
                    <a:pt x="4871" y="2595"/>
                  </a:cubicBezTo>
                  <a:cubicBezTo>
                    <a:pt x="5035" y="2344"/>
                    <a:pt x="5187" y="2177"/>
                    <a:pt x="5354" y="2009"/>
                  </a:cubicBezTo>
                  <a:cubicBezTo>
                    <a:pt x="5520" y="1842"/>
                    <a:pt x="5701" y="1674"/>
                    <a:pt x="5877" y="1507"/>
                  </a:cubicBezTo>
                  <a:cubicBezTo>
                    <a:pt x="6053" y="1340"/>
                    <a:pt x="6224" y="1172"/>
                    <a:pt x="6403" y="1088"/>
                  </a:cubicBezTo>
                  <a:cubicBezTo>
                    <a:pt x="6581" y="1005"/>
                    <a:pt x="6767" y="1005"/>
                    <a:pt x="6953" y="921"/>
                  </a:cubicBezTo>
                  <a:cubicBezTo>
                    <a:pt x="7138" y="837"/>
                    <a:pt x="7324" y="670"/>
                    <a:pt x="7521" y="586"/>
                  </a:cubicBezTo>
                  <a:cubicBezTo>
                    <a:pt x="7719" y="502"/>
                    <a:pt x="7928" y="502"/>
                    <a:pt x="8128" y="419"/>
                  </a:cubicBezTo>
                  <a:cubicBezTo>
                    <a:pt x="8328" y="335"/>
                    <a:pt x="8518" y="167"/>
                    <a:pt x="8670" y="84"/>
                  </a:cubicBezTo>
                  <a:cubicBezTo>
                    <a:pt x="8823" y="0"/>
                    <a:pt x="8937" y="0"/>
                    <a:pt x="9046" y="0"/>
                  </a:cubicBezTo>
                  <a:cubicBezTo>
                    <a:pt x="9156" y="0"/>
                    <a:pt x="9261" y="0"/>
                    <a:pt x="9427" y="84"/>
                  </a:cubicBezTo>
                  <a:cubicBezTo>
                    <a:pt x="9594" y="167"/>
                    <a:pt x="9822" y="335"/>
                    <a:pt x="9989" y="419"/>
                  </a:cubicBezTo>
                  <a:cubicBezTo>
                    <a:pt x="10155" y="502"/>
                    <a:pt x="10260" y="502"/>
                    <a:pt x="10426" y="586"/>
                  </a:cubicBezTo>
                  <a:cubicBezTo>
                    <a:pt x="10593" y="670"/>
                    <a:pt x="10821" y="837"/>
                    <a:pt x="11047" y="1088"/>
                  </a:cubicBezTo>
                  <a:cubicBezTo>
                    <a:pt x="11273" y="1340"/>
                    <a:pt x="11497" y="1674"/>
                    <a:pt x="11673" y="1842"/>
                  </a:cubicBezTo>
                  <a:cubicBezTo>
                    <a:pt x="11849" y="2009"/>
                    <a:pt x="11978" y="2009"/>
                    <a:pt x="12149" y="2177"/>
                  </a:cubicBezTo>
                  <a:cubicBezTo>
                    <a:pt x="12320" y="2344"/>
                    <a:pt x="12535" y="2679"/>
                    <a:pt x="12711" y="2930"/>
                  </a:cubicBezTo>
                  <a:cubicBezTo>
                    <a:pt x="12887" y="3181"/>
                    <a:pt x="13025" y="3349"/>
                    <a:pt x="13148" y="3516"/>
                  </a:cubicBezTo>
                  <a:cubicBezTo>
                    <a:pt x="13272" y="3684"/>
                    <a:pt x="13382" y="3851"/>
                    <a:pt x="13498" y="3935"/>
                  </a:cubicBezTo>
                  <a:cubicBezTo>
                    <a:pt x="13615" y="4019"/>
                    <a:pt x="13739" y="4019"/>
                    <a:pt x="13865" y="4102"/>
                  </a:cubicBezTo>
                  <a:cubicBezTo>
                    <a:pt x="13991" y="4186"/>
                    <a:pt x="14119" y="4353"/>
                    <a:pt x="14241" y="4521"/>
                  </a:cubicBezTo>
                  <a:cubicBezTo>
                    <a:pt x="14362" y="4688"/>
                    <a:pt x="14476" y="4856"/>
                    <a:pt x="14595" y="5023"/>
                  </a:cubicBezTo>
                  <a:cubicBezTo>
                    <a:pt x="14714" y="5191"/>
                    <a:pt x="14838" y="5358"/>
                    <a:pt x="14969" y="5526"/>
                  </a:cubicBezTo>
                  <a:cubicBezTo>
                    <a:pt x="15100" y="5693"/>
                    <a:pt x="15238" y="5860"/>
                    <a:pt x="15357" y="6028"/>
                  </a:cubicBezTo>
                  <a:cubicBezTo>
                    <a:pt x="15475" y="6195"/>
                    <a:pt x="15575" y="6363"/>
                    <a:pt x="15692" y="6614"/>
                  </a:cubicBezTo>
                  <a:cubicBezTo>
                    <a:pt x="15809" y="6865"/>
                    <a:pt x="15942" y="7200"/>
                    <a:pt x="16075" y="7451"/>
                  </a:cubicBezTo>
                  <a:cubicBezTo>
                    <a:pt x="16208" y="7702"/>
                    <a:pt x="16342" y="7870"/>
                    <a:pt x="16522" y="8205"/>
                  </a:cubicBezTo>
                  <a:cubicBezTo>
                    <a:pt x="16703" y="8540"/>
                    <a:pt x="16932" y="9042"/>
                    <a:pt x="17115" y="9377"/>
                  </a:cubicBezTo>
                  <a:cubicBezTo>
                    <a:pt x="17298" y="9712"/>
                    <a:pt x="17436" y="9879"/>
                    <a:pt x="17555" y="10047"/>
                  </a:cubicBezTo>
                  <a:cubicBezTo>
                    <a:pt x="17674" y="10214"/>
                    <a:pt x="17774" y="10381"/>
                    <a:pt x="17941" y="10800"/>
                  </a:cubicBezTo>
                  <a:cubicBezTo>
                    <a:pt x="18107" y="11219"/>
                    <a:pt x="18340" y="11888"/>
                    <a:pt x="18559" y="12474"/>
                  </a:cubicBezTo>
                  <a:cubicBezTo>
                    <a:pt x="18778" y="13060"/>
                    <a:pt x="18983" y="13563"/>
                    <a:pt x="19183" y="14065"/>
                  </a:cubicBezTo>
                  <a:cubicBezTo>
                    <a:pt x="19382" y="14567"/>
                    <a:pt x="19578" y="15070"/>
                    <a:pt x="19768" y="15572"/>
                  </a:cubicBezTo>
                  <a:cubicBezTo>
                    <a:pt x="19958" y="16074"/>
                    <a:pt x="20144" y="16577"/>
                    <a:pt x="20356" y="17163"/>
                  </a:cubicBezTo>
                  <a:cubicBezTo>
                    <a:pt x="20567" y="17749"/>
                    <a:pt x="20805" y="18419"/>
                    <a:pt x="21017" y="19172"/>
                  </a:cubicBezTo>
                  <a:cubicBezTo>
                    <a:pt x="21229" y="19926"/>
                    <a:pt x="21414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27100" y="5232400"/>
              <a:ext cx="38100" cy="50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2400" y="2340"/>
                    <a:pt x="4800" y="4680"/>
                    <a:pt x="6000" y="7830"/>
                  </a:cubicBezTo>
                  <a:cubicBezTo>
                    <a:pt x="7200" y="10980"/>
                    <a:pt x="7200" y="14940"/>
                    <a:pt x="7200" y="17190"/>
                  </a:cubicBezTo>
                  <a:cubicBezTo>
                    <a:pt x="7200" y="19440"/>
                    <a:pt x="7200" y="19980"/>
                    <a:pt x="7200" y="20475"/>
                  </a:cubicBezTo>
                  <a:cubicBezTo>
                    <a:pt x="7200" y="20970"/>
                    <a:pt x="7200" y="21420"/>
                    <a:pt x="9600" y="21510"/>
                  </a:cubicBezTo>
                  <a:cubicBezTo>
                    <a:pt x="12000" y="21600"/>
                    <a:pt x="1680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38135" y="5502188"/>
              <a:ext cx="96865" cy="20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14" fill="norm" stroke="1" extrusionOk="0">
                  <a:moveTo>
                    <a:pt x="15875" y="2254"/>
                  </a:moveTo>
                  <a:cubicBezTo>
                    <a:pt x="14037" y="1185"/>
                    <a:pt x="12199" y="116"/>
                    <a:pt x="10360" y="9"/>
                  </a:cubicBezTo>
                  <a:cubicBezTo>
                    <a:pt x="8522" y="-98"/>
                    <a:pt x="6684" y="757"/>
                    <a:pt x="4616" y="3324"/>
                  </a:cubicBezTo>
                  <a:cubicBezTo>
                    <a:pt x="2547" y="5890"/>
                    <a:pt x="250" y="10167"/>
                    <a:pt x="20" y="13482"/>
                  </a:cubicBezTo>
                  <a:cubicBezTo>
                    <a:pt x="-210" y="16797"/>
                    <a:pt x="1628" y="19150"/>
                    <a:pt x="3696" y="20326"/>
                  </a:cubicBezTo>
                  <a:cubicBezTo>
                    <a:pt x="5764" y="21502"/>
                    <a:pt x="8062" y="21502"/>
                    <a:pt x="11050" y="19363"/>
                  </a:cubicBezTo>
                  <a:cubicBezTo>
                    <a:pt x="14037" y="17225"/>
                    <a:pt x="17713" y="12948"/>
                    <a:pt x="19552" y="10274"/>
                  </a:cubicBezTo>
                  <a:cubicBezTo>
                    <a:pt x="21390" y="7601"/>
                    <a:pt x="21390" y="6532"/>
                    <a:pt x="20241" y="5783"/>
                  </a:cubicBezTo>
                  <a:cubicBezTo>
                    <a:pt x="19092" y="5035"/>
                    <a:pt x="16794" y="4607"/>
                    <a:pt x="14496" y="4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93800" y="5517566"/>
              <a:ext cx="156849" cy="44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04" fill="norm" stroke="1" extrusionOk="0">
                  <a:moveTo>
                    <a:pt x="17905" y="636"/>
                  </a:moveTo>
                  <a:cubicBezTo>
                    <a:pt x="14211" y="231"/>
                    <a:pt x="10516" y="-175"/>
                    <a:pt x="7532" y="79"/>
                  </a:cubicBezTo>
                  <a:cubicBezTo>
                    <a:pt x="4547" y="332"/>
                    <a:pt x="2274" y="1245"/>
                    <a:pt x="1137" y="2310"/>
                  </a:cubicBezTo>
                  <a:cubicBezTo>
                    <a:pt x="0" y="3374"/>
                    <a:pt x="0" y="4591"/>
                    <a:pt x="1421" y="5352"/>
                  </a:cubicBezTo>
                  <a:cubicBezTo>
                    <a:pt x="2842" y="6112"/>
                    <a:pt x="5684" y="6417"/>
                    <a:pt x="8526" y="5859"/>
                  </a:cubicBezTo>
                  <a:cubicBezTo>
                    <a:pt x="11368" y="5301"/>
                    <a:pt x="14211" y="3881"/>
                    <a:pt x="15632" y="2918"/>
                  </a:cubicBezTo>
                  <a:cubicBezTo>
                    <a:pt x="17053" y="1955"/>
                    <a:pt x="17053" y="1448"/>
                    <a:pt x="16911" y="1448"/>
                  </a:cubicBezTo>
                  <a:cubicBezTo>
                    <a:pt x="16768" y="1448"/>
                    <a:pt x="16484" y="1955"/>
                    <a:pt x="17053" y="3526"/>
                  </a:cubicBezTo>
                  <a:cubicBezTo>
                    <a:pt x="17621" y="5098"/>
                    <a:pt x="19042" y="7735"/>
                    <a:pt x="20037" y="10371"/>
                  </a:cubicBezTo>
                  <a:cubicBezTo>
                    <a:pt x="21032" y="13008"/>
                    <a:pt x="21600" y="15645"/>
                    <a:pt x="20321" y="17521"/>
                  </a:cubicBezTo>
                  <a:cubicBezTo>
                    <a:pt x="19042" y="19397"/>
                    <a:pt x="15916" y="20512"/>
                    <a:pt x="12363" y="20969"/>
                  </a:cubicBezTo>
                  <a:cubicBezTo>
                    <a:pt x="8811" y="21425"/>
                    <a:pt x="4832" y="21222"/>
                    <a:pt x="2700" y="20310"/>
                  </a:cubicBezTo>
                  <a:cubicBezTo>
                    <a:pt x="568" y="19397"/>
                    <a:pt x="284" y="17774"/>
                    <a:pt x="0" y="16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495274" y="5373095"/>
              <a:ext cx="155726" cy="36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59" fill="norm" stroke="1" extrusionOk="0">
                  <a:moveTo>
                    <a:pt x="20324" y="314"/>
                  </a:moveTo>
                  <a:cubicBezTo>
                    <a:pt x="18884" y="65"/>
                    <a:pt x="17444" y="-183"/>
                    <a:pt x="15284" y="189"/>
                  </a:cubicBezTo>
                  <a:cubicBezTo>
                    <a:pt x="13124" y="562"/>
                    <a:pt x="10244" y="1555"/>
                    <a:pt x="7508" y="4224"/>
                  </a:cubicBezTo>
                  <a:cubicBezTo>
                    <a:pt x="4772" y="6893"/>
                    <a:pt x="2180" y="11238"/>
                    <a:pt x="884" y="14093"/>
                  </a:cubicBezTo>
                  <a:cubicBezTo>
                    <a:pt x="-412" y="16948"/>
                    <a:pt x="-412" y="18314"/>
                    <a:pt x="1748" y="19431"/>
                  </a:cubicBezTo>
                  <a:cubicBezTo>
                    <a:pt x="3908" y="20548"/>
                    <a:pt x="8228" y="21417"/>
                    <a:pt x="11828" y="21355"/>
                  </a:cubicBezTo>
                  <a:cubicBezTo>
                    <a:pt x="15428" y="21293"/>
                    <a:pt x="18308" y="20300"/>
                    <a:pt x="21188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676349" y="5484546"/>
              <a:ext cx="196902" cy="22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45" fill="norm" stroke="1" extrusionOk="0">
                  <a:moveTo>
                    <a:pt x="695" y="2505"/>
                  </a:moveTo>
                  <a:cubicBezTo>
                    <a:pt x="236" y="1532"/>
                    <a:pt x="-224" y="559"/>
                    <a:pt x="121" y="170"/>
                  </a:cubicBezTo>
                  <a:cubicBezTo>
                    <a:pt x="465" y="-219"/>
                    <a:pt x="1614" y="-24"/>
                    <a:pt x="3453" y="1630"/>
                  </a:cubicBezTo>
                  <a:cubicBezTo>
                    <a:pt x="5291" y="3284"/>
                    <a:pt x="7819" y="6397"/>
                    <a:pt x="8967" y="9219"/>
                  </a:cubicBezTo>
                  <a:cubicBezTo>
                    <a:pt x="10116" y="12040"/>
                    <a:pt x="9887" y="14570"/>
                    <a:pt x="9312" y="16419"/>
                  </a:cubicBezTo>
                  <a:cubicBezTo>
                    <a:pt x="8738" y="18267"/>
                    <a:pt x="7819" y="19435"/>
                    <a:pt x="6670" y="20213"/>
                  </a:cubicBezTo>
                  <a:cubicBezTo>
                    <a:pt x="5521" y="20992"/>
                    <a:pt x="4142" y="21381"/>
                    <a:pt x="3338" y="20992"/>
                  </a:cubicBezTo>
                  <a:cubicBezTo>
                    <a:pt x="2533" y="20603"/>
                    <a:pt x="2304" y="19435"/>
                    <a:pt x="3223" y="17100"/>
                  </a:cubicBezTo>
                  <a:cubicBezTo>
                    <a:pt x="4142" y="14765"/>
                    <a:pt x="6210" y="11262"/>
                    <a:pt x="8048" y="8830"/>
                  </a:cubicBezTo>
                  <a:cubicBezTo>
                    <a:pt x="9887" y="6397"/>
                    <a:pt x="11495" y="5035"/>
                    <a:pt x="13104" y="3770"/>
                  </a:cubicBezTo>
                  <a:cubicBezTo>
                    <a:pt x="14712" y="2505"/>
                    <a:pt x="16321" y="1338"/>
                    <a:pt x="16665" y="1143"/>
                  </a:cubicBezTo>
                  <a:cubicBezTo>
                    <a:pt x="17010" y="949"/>
                    <a:pt x="16091" y="1727"/>
                    <a:pt x="14597" y="4354"/>
                  </a:cubicBezTo>
                  <a:cubicBezTo>
                    <a:pt x="13104" y="6981"/>
                    <a:pt x="11036" y="11457"/>
                    <a:pt x="10002" y="14181"/>
                  </a:cubicBezTo>
                  <a:cubicBezTo>
                    <a:pt x="8967" y="16905"/>
                    <a:pt x="8967" y="17878"/>
                    <a:pt x="9542" y="18462"/>
                  </a:cubicBezTo>
                  <a:cubicBezTo>
                    <a:pt x="10116" y="19046"/>
                    <a:pt x="11265" y="19240"/>
                    <a:pt x="13333" y="18949"/>
                  </a:cubicBezTo>
                  <a:cubicBezTo>
                    <a:pt x="15402" y="18657"/>
                    <a:pt x="18389" y="17878"/>
                    <a:pt x="21376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032000" y="5607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196536" y="5511529"/>
              <a:ext cx="230296" cy="4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45" fill="norm" stroke="1" extrusionOk="0">
                  <a:moveTo>
                    <a:pt x="641" y="13"/>
                  </a:moveTo>
                  <a:cubicBezTo>
                    <a:pt x="249" y="540"/>
                    <a:pt x="-144" y="1067"/>
                    <a:pt x="52" y="1805"/>
                  </a:cubicBezTo>
                  <a:cubicBezTo>
                    <a:pt x="249" y="2542"/>
                    <a:pt x="1034" y="3490"/>
                    <a:pt x="3096" y="3807"/>
                  </a:cubicBezTo>
                  <a:cubicBezTo>
                    <a:pt x="5158" y="4123"/>
                    <a:pt x="8496" y="3807"/>
                    <a:pt x="10852" y="3227"/>
                  </a:cubicBezTo>
                  <a:cubicBezTo>
                    <a:pt x="13209" y="2648"/>
                    <a:pt x="14583" y="1805"/>
                    <a:pt x="15467" y="1120"/>
                  </a:cubicBezTo>
                  <a:cubicBezTo>
                    <a:pt x="16351" y="435"/>
                    <a:pt x="16743" y="-92"/>
                    <a:pt x="16743" y="13"/>
                  </a:cubicBezTo>
                  <a:cubicBezTo>
                    <a:pt x="16743" y="119"/>
                    <a:pt x="16351" y="856"/>
                    <a:pt x="16743" y="2648"/>
                  </a:cubicBezTo>
                  <a:cubicBezTo>
                    <a:pt x="17136" y="4439"/>
                    <a:pt x="18314" y="7284"/>
                    <a:pt x="19394" y="9865"/>
                  </a:cubicBezTo>
                  <a:cubicBezTo>
                    <a:pt x="20474" y="12447"/>
                    <a:pt x="21456" y="14765"/>
                    <a:pt x="21358" y="16661"/>
                  </a:cubicBezTo>
                  <a:cubicBezTo>
                    <a:pt x="21260" y="18558"/>
                    <a:pt x="20081" y="20033"/>
                    <a:pt x="18412" y="20770"/>
                  </a:cubicBezTo>
                  <a:cubicBezTo>
                    <a:pt x="16743" y="21508"/>
                    <a:pt x="14583" y="21508"/>
                    <a:pt x="13012" y="20928"/>
                  </a:cubicBezTo>
                  <a:cubicBezTo>
                    <a:pt x="11441" y="20349"/>
                    <a:pt x="10460" y="19190"/>
                    <a:pt x="9478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425700" y="5327650"/>
              <a:ext cx="11544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9095" y="0"/>
                  </a:moveTo>
                  <a:cubicBezTo>
                    <a:pt x="13642" y="3200"/>
                    <a:pt x="18189" y="6400"/>
                    <a:pt x="19895" y="9250"/>
                  </a:cubicBezTo>
                  <a:cubicBezTo>
                    <a:pt x="21600" y="12100"/>
                    <a:pt x="20463" y="14600"/>
                    <a:pt x="16674" y="16600"/>
                  </a:cubicBezTo>
                  <a:cubicBezTo>
                    <a:pt x="12884" y="18600"/>
                    <a:pt x="6442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959100" y="555625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7200"/>
                    <a:pt x="10133" y="14400"/>
                    <a:pt x="13733" y="18000"/>
                  </a:cubicBezTo>
                  <a:cubicBezTo>
                    <a:pt x="17333" y="21600"/>
                    <a:pt x="194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962185" y="5664199"/>
              <a:ext cx="193766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82" fill="norm" stroke="1" extrusionOk="0">
                  <a:moveTo>
                    <a:pt x="1771" y="10800"/>
                  </a:moveTo>
                  <a:cubicBezTo>
                    <a:pt x="832" y="14400"/>
                    <a:pt x="-107" y="18000"/>
                    <a:pt x="10" y="19800"/>
                  </a:cubicBezTo>
                  <a:cubicBezTo>
                    <a:pt x="128" y="21600"/>
                    <a:pt x="1302" y="21600"/>
                    <a:pt x="5058" y="18000"/>
                  </a:cubicBezTo>
                  <a:cubicBezTo>
                    <a:pt x="8815" y="14400"/>
                    <a:pt x="15154" y="7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759199" y="5308600"/>
              <a:ext cx="1693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319"/>
                    <a:pt x="21600" y="4637"/>
                    <a:pt x="21600" y="7078"/>
                  </a:cubicBezTo>
                  <a:cubicBezTo>
                    <a:pt x="21600" y="9519"/>
                    <a:pt x="10800" y="12081"/>
                    <a:pt x="5400" y="14522"/>
                  </a:cubicBezTo>
                  <a:cubicBezTo>
                    <a:pt x="0" y="16963"/>
                    <a:pt x="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813960" y="5509899"/>
              <a:ext cx="103457" cy="12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756" fill="norm" stroke="1" extrusionOk="0">
                  <a:moveTo>
                    <a:pt x="9560" y="4567"/>
                  </a:moveTo>
                  <a:cubicBezTo>
                    <a:pt x="9992" y="2797"/>
                    <a:pt x="10424" y="1026"/>
                    <a:pt x="9560" y="318"/>
                  </a:cubicBezTo>
                  <a:cubicBezTo>
                    <a:pt x="8696" y="-390"/>
                    <a:pt x="6536" y="-36"/>
                    <a:pt x="4592" y="2620"/>
                  </a:cubicBezTo>
                  <a:cubicBezTo>
                    <a:pt x="2648" y="5276"/>
                    <a:pt x="920" y="10233"/>
                    <a:pt x="272" y="13597"/>
                  </a:cubicBezTo>
                  <a:cubicBezTo>
                    <a:pt x="-376" y="16961"/>
                    <a:pt x="56" y="18731"/>
                    <a:pt x="2432" y="19794"/>
                  </a:cubicBezTo>
                  <a:cubicBezTo>
                    <a:pt x="4808" y="20856"/>
                    <a:pt x="9128" y="21210"/>
                    <a:pt x="12584" y="19971"/>
                  </a:cubicBezTo>
                  <a:cubicBezTo>
                    <a:pt x="16040" y="18731"/>
                    <a:pt x="18632" y="15899"/>
                    <a:pt x="19928" y="13597"/>
                  </a:cubicBezTo>
                  <a:cubicBezTo>
                    <a:pt x="21224" y="11295"/>
                    <a:pt x="21224" y="9525"/>
                    <a:pt x="21008" y="7754"/>
                  </a:cubicBezTo>
                  <a:cubicBezTo>
                    <a:pt x="20792" y="5984"/>
                    <a:pt x="20360" y="4213"/>
                    <a:pt x="19064" y="3151"/>
                  </a:cubicBezTo>
                  <a:cubicBezTo>
                    <a:pt x="17768" y="2089"/>
                    <a:pt x="15608" y="1735"/>
                    <a:pt x="13880" y="2266"/>
                  </a:cubicBezTo>
                  <a:cubicBezTo>
                    <a:pt x="12152" y="2797"/>
                    <a:pt x="10856" y="4213"/>
                    <a:pt x="10424" y="5276"/>
                  </a:cubicBezTo>
                  <a:cubicBezTo>
                    <a:pt x="9992" y="6338"/>
                    <a:pt x="10424" y="7046"/>
                    <a:pt x="10856" y="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917950" y="5517018"/>
              <a:ext cx="158750" cy="35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21600" y="1191"/>
                  </a:moveTo>
                  <a:cubicBezTo>
                    <a:pt x="18432" y="566"/>
                    <a:pt x="15264" y="-58"/>
                    <a:pt x="12528" y="4"/>
                  </a:cubicBezTo>
                  <a:cubicBezTo>
                    <a:pt x="9792" y="67"/>
                    <a:pt x="7488" y="816"/>
                    <a:pt x="6192" y="1503"/>
                  </a:cubicBezTo>
                  <a:cubicBezTo>
                    <a:pt x="4896" y="2189"/>
                    <a:pt x="4608" y="2814"/>
                    <a:pt x="5760" y="3438"/>
                  </a:cubicBezTo>
                  <a:cubicBezTo>
                    <a:pt x="6912" y="4062"/>
                    <a:pt x="9504" y="4687"/>
                    <a:pt x="11520" y="4999"/>
                  </a:cubicBezTo>
                  <a:cubicBezTo>
                    <a:pt x="13536" y="5311"/>
                    <a:pt x="14976" y="5311"/>
                    <a:pt x="16560" y="5124"/>
                  </a:cubicBezTo>
                  <a:cubicBezTo>
                    <a:pt x="18144" y="4936"/>
                    <a:pt x="19872" y="4562"/>
                    <a:pt x="20736" y="4749"/>
                  </a:cubicBezTo>
                  <a:cubicBezTo>
                    <a:pt x="21600" y="4936"/>
                    <a:pt x="21600" y="5685"/>
                    <a:pt x="21600" y="7933"/>
                  </a:cubicBezTo>
                  <a:cubicBezTo>
                    <a:pt x="21600" y="10180"/>
                    <a:pt x="21600" y="13926"/>
                    <a:pt x="20880" y="16360"/>
                  </a:cubicBezTo>
                  <a:cubicBezTo>
                    <a:pt x="20160" y="18795"/>
                    <a:pt x="18720" y="19919"/>
                    <a:pt x="16560" y="20606"/>
                  </a:cubicBezTo>
                  <a:cubicBezTo>
                    <a:pt x="14400" y="21292"/>
                    <a:pt x="11520" y="21542"/>
                    <a:pt x="8640" y="20543"/>
                  </a:cubicBezTo>
                  <a:cubicBezTo>
                    <a:pt x="5760" y="19544"/>
                    <a:pt x="2880" y="17297"/>
                    <a:pt x="0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227887" y="5370877"/>
              <a:ext cx="140913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1" fill="norm" stroke="1" extrusionOk="0">
                  <a:moveTo>
                    <a:pt x="21462" y="502"/>
                  </a:moveTo>
                  <a:cubicBezTo>
                    <a:pt x="19850" y="222"/>
                    <a:pt x="18238" y="-59"/>
                    <a:pt x="16787" y="11"/>
                  </a:cubicBezTo>
                  <a:cubicBezTo>
                    <a:pt x="15337" y="81"/>
                    <a:pt x="14047" y="502"/>
                    <a:pt x="11468" y="2325"/>
                  </a:cubicBezTo>
                  <a:cubicBezTo>
                    <a:pt x="8889" y="4149"/>
                    <a:pt x="5020" y="7375"/>
                    <a:pt x="2763" y="10180"/>
                  </a:cubicBezTo>
                  <a:cubicBezTo>
                    <a:pt x="507" y="12985"/>
                    <a:pt x="-138" y="15370"/>
                    <a:pt x="23" y="17193"/>
                  </a:cubicBezTo>
                  <a:cubicBezTo>
                    <a:pt x="184" y="19016"/>
                    <a:pt x="1152" y="20279"/>
                    <a:pt x="2925" y="20910"/>
                  </a:cubicBezTo>
                  <a:cubicBezTo>
                    <a:pt x="4698" y="21541"/>
                    <a:pt x="7277" y="21541"/>
                    <a:pt x="985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392889" y="5455592"/>
              <a:ext cx="191812" cy="19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24" fill="norm" stroke="1" extrusionOk="0">
                  <a:moveTo>
                    <a:pt x="841" y="1277"/>
                  </a:moveTo>
                  <a:cubicBezTo>
                    <a:pt x="1770" y="587"/>
                    <a:pt x="2699" y="-102"/>
                    <a:pt x="3512" y="13"/>
                  </a:cubicBezTo>
                  <a:cubicBezTo>
                    <a:pt x="4324" y="128"/>
                    <a:pt x="5021" y="1047"/>
                    <a:pt x="5834" y="3460"/>
                  </a:cubicBezTo>
                  <a:cubicBezTo>
                    <a:pt x="6647" y="5872"/>
                    <a:pt x="7576" y="9779"/>
                    <a:pt x="7344" y="12881"/>
                  </a:cubicBezTo>
                  <a:cubicBezTo>
                    <a:pt x="7112" y="15983"/>
                    <a:pt x="5718" y="18281"/>
                    <a:pt x="4441" y="19660"/>
                  </a:cubicBezTo>
                  <a:cubicBezTo>
                    <a:pt x="3163" y="21038"/>
                    <a:pt x="2002" y="21498"/>
                    <a:pt x="1073" y="21268"/>
                  </a:cubicBezTo>
                  <a:cubicBezTo>
                    <a:pt x="144" y="21038"/>
                    <a:pt x="-553" y="20119"/>
                    <a:pt x="608" y="17821"/>
                  </a:cubicBezTo>
                  <a:cubicBezTo>
                    <a:pt x="1770" y="15524"/>
                    <a:pt x="4789" y="11847"/>
                    <a:pt x="6879" y="9549"/>
                  </a:cubicBezTo>
                  <a:cubicBezTo>
                    <a:pt x="8970" y="7251"/>
                    <a:pt x="10131" y="6332"/>
                    <a:pt x="11176" y="5413"/>
                  </a:cubicBezTo>
                  <a:cubicBezTo>
                    <a:pt x="12221" y="4494"/>
                    <a:pt x="13150" y="3575"/>
                    <a:pt x="13266" y="3575"/>
                  </a:cubicBezTo>
                  <a:cubicBezTo>
                    <a:pt x="13382" y="3575"/>
                    <a:pt x="12686" y="4494"/>
                    <a:pt x="11873" y="6102"/>
                  </a:cubicBezTo>
                  <a:cubicBezTo>
                    <a:pt x="11060" y="7711"/>
                    <a:pt x="10131" y="10009"/>
                    <a:pt x="9550" y="11962"/>
                  </a:cubicBezTo>
                  <a:cubicBezTo>
                    <a:pt x="8970" y="13915"/>
                    <a:pt x="8737" y="15524"/>
                    <a:pt x="10712" y="16328"/>
                  </a:cubicBezTo>
                  <a:cubicBezTo>
                    <a:pt x="12686" y="17132"/>
                    <a:pt x="16866" y="17132"/>
                    <a:pt x="21047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597399" y="5403850"/>
              <a:ext cx="10905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3708" y="0"/>
                  </a:moveTo>
                  <a:cubicBezTo>
                    <a:pt x="17446" y="3673"/>
                    <a:pt x="21185" y="7347"/>
                    <a:pt x="21392" y="10506"/>
                  </a:cubicBezTo>
                  <a:cubicBezTo>
                    <a:pt x="21600" y="13665"/>
                    <a:pt x="18277" y="16310"/>
                    <a:pt x="14123" y="18073"/>
                  </a:cubicBezTo>
                  <a:cubicBezTo>
                    <a:pt x="9969" y="19837"/>
                    <a:pt x="4985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908549" y="55816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8000"/>
                    <a:pt x="11815" y="14400"/>
                    <a:pt x="15415" y="10800"/>
                  </a:cubicBezTo>
                  <a:cubicBezTo>
                    <a:pt x="19015" y="7200"/>
                    <a:pt x="203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073650" y="5473699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40"/>
                    <a:pt x="14400" y="7680"/>
                    <a:pt x="10800" y="11280"/>
                  </a:cubicBezTo>
                  <a:cubicBezTo>
                    <a:pt x="7200" y="14880"/>
                    <a:pt x="36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372100" y="5289550"/>
              <a:ext cx="762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41"/>
                    <a:pt x="14400" y="7082"/>
                    <a:pt x="10800" y="10682"/>
                  </a:cubicBezTo>
                  <a:cubicBezTo>
                    <a:pt x="7200" y="14282"/>
                    <a:pt x="3600" y="17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452638" y="5496422"/>
              <a:ext cx="107871" cy="1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951" fill="norm" stroke="1" extrusionOk="0">
                  <a:moveTo>
                    <a:pt x="16281" y="427"/>
                  </a:moveTo>
                  <a:cubicBezTo>
                    <a:pt x="14244" y="89"/>
                    <a:pt x="12206" y="-248"/>
                    <a:pt x="10372" y="258"/>
                  </a:cubicBezTo>
                  <a:cubicBezTo>
                    <a:pt x="8538" y="764"/>
                    <a:pt x="6908" y="2114"/>
                    <a:pt x="5074" y="4814"/>
                  </a:cubicBezTo>
                  <a:cubicBezTo>
                    <a:pt x="3240" y="7514"/>
                    <a:pt x="1202" y="11564"/>
                    <a:pt x="387" y="14433"/>
                  </a:cubicBezTo>
                  <a:cubicBezTo>
                    <a:pt x="-428" y="17302"/>
                    <a:pt x="-20" y="18989"/>
                    <a:pt x="2221" y="20002"/>
                  </a:cubicBezTo>
                  <a:cubicBezTo>
                    <a:pt x="4463" y="21014"/>
                    <a:pt x="8538" y="21352"/>
                    <a:pt x="12002" y="20340"/>
                  </a:cubicBezTo>
                  <a:cubicBezTo>
                    <a:pt x="15466" y="19327"/>
                    <a:pt x="18319" y="16964"/>
                    <a:pt x="19746" y="14433"/>
                  </a:cubicBezTo>
                  <a:cubicBezTo>
                    <a:pt x="21172" y="11902"/>
                    <a:pt x="21172" y="9202"/>
                    <a:pt x="19338" y="7008"/>
                  </a:cubicBezTo>
                  <a:cubicBezTo>
                    <a:pt x="17504" y="4814"/>
                    <a:pt x="13836" y="3127"/>
                    <a:pt x="10168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570411" y="5509683"/>
              <a:ext cx="168288" cy="38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36" fill="norm" stroke="1" extrusionOk="0">
                  <a:moveTo>
                    <a:pt x="19575" y="1878"/>
                  </a:moveTo>
                  <a:cubicBezTo>
                    <a:pt x="20365" y="1409"/>
                    <a:pt x="21155" y="939"/>
                    <a:pt x="20892" y="587"/>
                  </a:cubicBezTo>
                  <a:cubicBezTo>
                    <a:pt x="20628" y="235"/>
                    <a:pt x="19311" y="0"/>
                    <a:pt x="17072" y="0"/>
                  </a:cubicBezTo>
                  <a:cubicBezTo>
                    <a:pt x="14833" y="0"/>
                    <a:pt x="11672" y="235"/>
                    <a:pt x="9696" y="587"/>
                  </a:cubicBezTo>
                  <a:cubicBezTo>
                    <a:pt x="7721" y="939"/>
                    <a:pt x="6931" y="1409"/>
                    <a:pt x="6404" y="1937"/>
                  </a:cubicBezTo>
                  <a:cubicBezTo>
                    <a:pt x="5877" y="2465"/>
                    <a:pt x="5614" y="3052"/>
                    <a:pt x="6799" y="3522"/>
                  </a:cubicBezTo>
                  <a:cubicBezTo>
                    <a:pt x="7984" y="3991"/>
                    <a:pt x="10618" y="4343"/>
                    <a:pt x="12594" y="4402"/>
                  </a:cubicBezTo>
                  <a:cubicBezTo>
                    <a:pt x="14570" y="4461"/>
                    <a:pt x="15887" y="4226"/>
                    <a:pt x="17204" y="3874"/>
                  </a:cubicBezTo>
                  <a:cubicBezTo>
                    <a:pt x="18521" y="3522"/>
                    <a:pt x="19838" y="3052"/>
                    <a:pt x="20233" y="3111"/>
                  </a:cubicBezTo>
                  <a:cubicBezTo>
                    <a:pt x="20628" y="3170"/>
                    <a:pt x="20101" y="3757"/>
                    <a:pt x="19443" y="6046"/>
                  </a:cubicBezTo>
                  <a:cubicBezTo>
                    <a:pt x="18784" y="8335"/>
                    <a:pt x="17994" y="12326"/>
                    <a:pt x="17072" y="15085"/>
                  </a:cubicBezTo>
                  <a:cubicBezTo>
                    <a:pt x="16150" y="17843"/>
                    <a:pt x="15096" y="19370"/>
                    <a:pt x="13384" y="20309"/>
                  </a:cubicBezTo>
                  <a:cubicBezTo>
                    <a:pt x="11672" y="21248"/>
                    <a:pt x="9301" y="21600"/>
                    <a:pt x="6799" y="21365"/>
                  </a:cubicBezTo>
                  <a:cubicBezTo>
                    <a:pt x="4296" y="21130"/>
                    <a:pt x="1662" y="20309"/>
                    <a:pt x="609" y="19193"/>
                  </a:cubicBezTo>
                  <a:cubicBezTo>
                    <a:pt x="-445" y="18078"/>
                    <a:pt x="82" y="16670"/>
                    <a:pt x="609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894521" y="5395694"/>
              <a:ext cx="118930" cy="24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67" fill="norm" stroke="1" extrusionOk="0">
                  <a:moveTo>
                    <a:pt x="21292" y="156"/>
                  </a:moveTo>
                  <a:cubicBezTo>
                    <a:pt x="19018" y="-27"/>
                    <a:pt x="16745" y="-210"/>
                    <a:pt x="13903" y="614"/>
                  </a:cubicBezTo>
                  <a:cubicBezTo>
                    <a:pt x="11060" y="1437"/>
                    <a:pt x="7650" y="3268"/>
                    <a:pt x="4997" y="5831"/>
                  </a:cubicBezTo>
                  <a:cubicBezTo>
                    <a:pt x="2345" y="8393"/>
                    <a:pt x="450" y="11688"/>
                    <a:pt x="71" y="14434"/>
                  </a:cubicBezTo>
                  <a:cubicBezTo>
                    <a:pt x="-308" y="17180"/>
                    <a:pt x="829" y="19376"/>
                    <a:pt x="3671" y="20383"/>
                  </a:cubicBezTo>
                  <a:cubicBezTo>
                    <a:pt x="6513" y="21390"/>
                    <a:pt x="11060" y="21207"/>
                    <a:pt x="15608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052160" y="5492749"/>
              <a:ext cx="131946" cy="31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6" fill="norm" stroke="1" extrusionOk="0">
                  <a:moveTo>
                    <a:pt x="6072" y="0"/>
                  </a:moveTo>
                  <a:cubicBezTo>
                    <a:pt x="4358" y="0"/>
                    <a:pt x="2644" y="0"/>
                    <a:pt x="1615" y="355"/>
                  </a:cubicBezTo>
                  <a:cubicBezTo>
                    <a:pt x="587" y="711"/>
                    <a:pt x="244" y="1421"/>
                    <a:pt x="72" y="2416"/>
                  </a:cubicBezTo>
                  <a:cubicBezTo>
                    <a:pt x="-99" y="3411"/>
                    <a:pt x="-99" y="4689"/>
                    <a:pt x="1615" y="5684"/>
                  </a:cubicBezTo>
                  <a:cubicBezTo>
                    <a:pt x="3330" y="6679"/>
                    <a:pt x="6758" y="7389"/>
                    <a:pt x="9330" y="7603"/>
                  </a:cubicBezTo>
                  <a:cubicBezTo>
                    <a:pt x="11901" y="7816"/>
                    <a:pt x="13615" y="7532"/>
                    <a:pt x="14987" y="7034"/>
                  </a:cubicBezTo>
                  <a:cubicBezTo>
                    <a:pt x="16358" y="6537"/>
                    <a:pt x="17387" y="5826"/>
                    <a:pt x="17558" y="5897"/>
                  </a:cubicBezTo>
                  <a:cubicBezTo>
                    <a:pt x="17730" y="5968"/>
                    <a:pt x="17044" y="6821"/>
                    <a:pt x="17558" y="8811"/>
                  </a:cubicBezTo>
                  <a:cubicBezTo>
                    <a:pt x="18072" y="10800"/>
                    <a:pt x="19787" y="13926"/>
                    <a:pt x="20644" y="15845"/>
                  </a:cubicBezTo>
                  <a:cubicBezTo>
                    <a:pt x="21501" y="17763"/>
                    <a:pt x="21501" y="18474"/>
                    <a:pt x="21158" y="19184"/>
                  </a:cubicBezTo>
                  <a:cubicBezTo>
                    <a:pt x="20815" y="19895"/>
                    <a:pt x="20130" y="20605"/>
                    <a:pt x="18930" y="21032"/>
                  </a:cubicBezTo>
                  <a:cubicBezTo>
                    <a:pt x="17730" y="21458"/>
                    <a:pt x="16015" y="21600"/>
                    <a:pt x="13101" y="21245"/>
                  </a:cubicBezTo>
                  <a:cubicBezTo>
                    <a:pt x="10187" y="20889"/>
                    <a:pt x="6072" y="20037"/>
                    <a:pt x="3844" y="19184"/>
                  </a:cubicBezTo>
                  <a:cubicBezTo>
                    <a:pt x="1615" y="18332"/>
                    <a:pt x="1272" y="17479"/>
                    <a:pt x="930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159500" y="5378450"/>
              <a:ext cx="13136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14954" y="0"/>
                  </a:moveTo>
                  <a:cubicBezTo>
                    <a:pt x="16283" y="3368"/>
                    <a:pt x="17612" y="6735"/>
                    <a:pt x="18942" y="9348"/>
                  </a:cubicBezTo>
                  <a:cubicBezTo>
                    <a:pt x="20271" y="11961"/>
                    <a:pt x="21600" y="13819"/>
                    <a:pt x="19606" y="15619"/>
                  </a:cubicBezTo>
                  <a:cubicBezTo>
                    <a:pt x="17612" y="17419"/>
                    <a:pt x="12295" y="19161"/>
                    <a:pt x="8474" y="20148"/>
                  </a:cubicBezTo>
                  <a:cubicBezTo>
                    <a:pt x="4652" y="21135"/>
                    <a:pt x="2326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31198" y="6426200"/>
              <a:ext cx="43553" cy="47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56" fill="norm" stroke="1" extrusionOk="0">
                  <a:moveTo>
                    <a:pt x="5734" y="0"/>
                  </a:moveTo>
                  <a:cubicBezTo>
                    <a:pt x="5734" y="3919"/>
                    <a:pt x="5734" y="7837"/>
                    <a:pt x="4706" y="11230"/>
                  </a:cubicBezTo>
                  <a:cubicBezTo>
                    <a:pt x="3677" y="14623"/>
                    <a:pt x="1620" y="17490"/>
                    <a:pt x="592" y="19211"/>
                  </a:cubicBezTo>
                  <a:cubicBezTo>
                    <a:pt x="-437" y="20931"/>
                    <a:pt x="-437" y="21504"/>
                    <a:pt x="3163" y="21552"/>
                  </a:cubicBezTo>
                  <a:cubicBezTo>
                    <a:pt x="6763" y="21600"/>
                    <a:pt x="13963" y="21122"/>
                    <a:pt x="21163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245972" y="6671270"/>
              <a:ext cx="139387" cy="17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690" fill="norm" stroke="1" extrusionOk="0">
                  <a:moveTo>
                    <a:pt x="11229" y="1048"/>
                  </a:moveTo>
                  <a:cubicBezTo>
                    <a:pt x="9641" y="799"/>
                    <a:pt x="8053" y="551"/>
                    <a:pt x="6147" y="1668"/>
                  </a:cubicBezTo>
                  <a:cubicBezTo>
                    <a:pt x="4241" y="2786"/>
                    <a:pt x="2018" y="5268"/>
                    <a:pt x="906" y="8496"/>
                  </a:cubicBezTo>
                  <a:cubicBezTo>
                    <a:pt x="-206" y="11724"/>
                    <a:pt x="-206" y="15696"/>
                    <a:pt x="429" y="18055"/>
                  </a:cubicBezTo>
                  <a:cubicBezTo>
                    <a:pt x="1065" y="20413"/>
                    <a:pt x="2335" y="21158"/>
                    <a:pt x="5512" y="20413"/>
                  </a:cubicBezTo>
                  <a:cubicBezTo>
                    <a:pt x="8688" y="19668"/>
                    <a:pt x="13770" y="17434"/>
                    <a:pt x="16947" y="14703"/>
                  </a:cubicBezTo>
                  <a:cubicBezTo>
                    <a:pt x="20123" y="11972"/>
                    <a:pt x="21394" y="8744"/>
                    <a:pt x="20759" y="6013"/>
                  </a:cubicBezTo>
                  <a:cubicBezTo>
                    <a:pt x="20123" y="3282"/>
                    <a:pt x="17582" y="1048"/>
                    <a:pt x="15676" y="303"/>
                  </a:cubicBezTo>
                  <a:cubicBezTo>
                    <a:pt x="13770" y="-442"/>
                    <a:pt x="12500" y="303"/>
                    <a:pt x="12182" y="1296"/>
                  </a:cubicBezTo>
                  <a:cubicBezTo>
                    <a:pt x="11865" y="2289"/>
                    <a:pt x="12500" y="3530"/>
                    <a:pt x="13135" y="4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441449" y="6643806"/>
              <a:ext cx="184151" cy="4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3407" y="1848"/>
                  </a:moveTo>
                  <a:cubicBezTo>
                    <a:pt x="13407" y="1390"/>
                    <a:pt x="13407" y="933"/>
                    <a:pt x="12662" y="567"/>
                  </a:cubicBezTo>
                  <a:cubicBezTo>
                    <a:pt x="11917" y="201"/>
                    <a:pt x="10428" y="-74"/>
                    <a:pt x="8690" y="18"/>
                  </a:cubicBezTo>
                  <a:cubicBezTo>
                    <a:pt x="6952" y="109"/>
                    <a:pt x="4966" y="567"/>
                    <a:pt x="3724" y="1253"/>
                  </a:cubicBezTo>
                  <a:cubicBezTo>
                    <a:pt x="2483" y="1940"/>
                    <a:pt x="1986" y="2855"/>
                    <a:pt x="2607" y="3633"/>
                  </a:cubicBezTo>
                  <a:cubicBezTo>
                    <a:pt x="3228" y="4411"/>
                    <a:pt x="4966" y="5051"/>
                    <a:pt x="8069" y="5143"/>
                  </a:cubicBezTo>
                  <a:cubicBezTo>
                    <a:pt x="11172" y="5234"/>
                    <a:pt x="15641" y="4777"/>
                    <a:pt x="18248" y="4319"/>
                  </a:cubicBezTo>
                  <a:cubicBezTo>
                    <a:pt x="20855" y="3862"/>
                    <a:pt x="21600" y="3404"/>
                    <a:pt x="21600" y="3541"/>
                  </a:cubicBezTo>
                  <a:cubicBezTo>
                    <a:pt x="21600" y="3679"/>
                    <a:pt x="20855" y="4411"/>
                    <a:pt x="20607" y="6241"/>
                  </a:cubicBezTo>
                  <a:cubicBezTo>
                    <a:pt x="20359" y="8072"/>
                    <a:pt x="20607" y="11001"/>
                    <a:pt x="20731" y="13380"/>
                  </a:cubicBezTo>
                  <a:cubicBezTo>
                    <a:pt x="20855" y="15760"/>
                    <a:pt x="20855" y="17590"/>
                    <a:pt x="20359" y="18826"/>
                  </a:cubicBezTo>
                  <a:cubicBezTo>
                    <a:pt x="19862" y="20062"/>
                    <a:pt x="18869" y="20702"/>
                    <a:pt x="16883" y="21068"/>
                  </a:cubicBezTo>
                  <a:cubicBezTo>
                    <a:pt x="14897" y="21434"/>
                    <a:pt x="11917" y="21526"/>
                    <a:pt x="8938" y="20840"/>
                  </a:cubicBezTo>
                  <a:cubicBezTo>
                    <a:pt x="5959" y="20153"/>
                    <a:pt x="2979" y="18689"/>
                    <a:pt x="1490" y="17682"/>
                  </a:cubicBezTo>
                  <a:cubicBezTo>
                    <a:pt x="0" y="16675"/>
                    <a:pt x="0" y="16126"/>
                    <a:pt x="0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530077" y="6648450"/>
              <a:ext cx="701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5799" y="0"/>
                  </a:moveTo>
                  <a:cubicBezTo>
                    <a:pt x="2622" y="0"/>
                    <a:pt x="-554" y="0"/>
                    <a:pt x="81" y="771"/>
                  </a:cubicBezTo>
                  <a:cubicBezTo>
                    <a:pt x="717" y="1543"/>
                    <a:pt x="5164" y="3086"/>
                    <a:pt x="9293" y="6686"/>
                  </a:cubicBezTo>
                  <a:cubicBezTo>
                    <a:pt x="13422" y="10286"/>
                    <a:pt x="17234" y="15943"/>
                    <a:pt x="210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840906" y="6440553"/>
              <a:ext cx="216495" cy="45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97" fill="norm" stroke="1" extrusionOk="0">
                  <a:moveTo>
                    <a:pt x="21041" y="222"/>
                  </a:moveTo>
                  <a:cubicBezTo>
                    <a:pt x="20012" y="22"/>
                    <a:pt x="18984" y="-178"/>
                    <a:pt x="17030" y="272"/>
                  </a:cubicBezTo>
                  <a:cubicBezTo>
                    <a:pt x="15075" y="722"/>
                    <a:pt x="12195" y="1822"/>
                    <a:pt x="9315" y="3572"/>
                  </a:cubicBezTo>
                  <a:cubicBezTo>
                    <a:pt x="6435" y="5322"/>
                    <a:pt x="3555" y="7722"/>
                    <a:pt x="1807" y="10172"/>
                  </a:cubicBezTo>
                  <a:cubicBezTo>
                    <a:pt x="58" y="12622"/>
                    <a:pt x="-559" y="15122"/>
                    <a:pt x="572" y="17022"/>
                  </a:cubicBezTo>
                  <a:cubicBezTo>
                    <a:pt x="1704" y="18922"/>
                    <a:pt x="4584" y="20222"/>
                    <a:pt x="7670" y="20822"/>
                  </a:cubicBezTo>
                  <a:cubicBezTo>
                    <a:pt x="10755" y="21422"/>
                    <a:pt x="14047" y="21322"/>
                    <a:pt x="17338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143497" y="6578600"/>
              <a:ext cx="275854" cy="25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2" fill="norm" stroke="1" extrusionOk="0">
                  <a:moveTo>
                    <a:pt x="2197" y="0"/>
                  </a:moveTo>
                  <a:cubicBezTo>
                    <a:pt x="4506" y="3010"/>
                    <a:pt x="6814" y="6020"/>
                    <a:pt x="7886" y="8941"/>
                  </a:cubicBezTo>
                  <a:cubicBezTo>
                    <a:pt x="8958" y="11862"/>
                    <a:pt x="8793" y="14695"/>
                    <a:pt x="7968" y="16731"/>
                  </a:cubicBezTo>
                  <a:cubicBezTo>
                    <a:pt x="7144" y="18767"/>
                    <a:pt x="5660" y="20007"/>
                    <a:pt x="4423" y="20715"/>
                  </a:cubicBezTo>
                  <a:cubicBezTo>
                    <a:pt x="3187" y="21423"/>
                    <a:pt x="2197" y="21600"/>
                    <a:pt x="1455" y="21334"/>
                  </a:cubicBezTo>
                  <a:cubicBezTo>
                    <a:pt x="713" y="21069"/>
                    <a:pt x="219" y="20361"/>
                    <a:pt x="54" y="19475"/>
                  </a:cubicBezTo>
                  <a:cubicBezTo>
                    <a:pt x="-111" y="18590"/>
                    <a:pt x="54" y="17528"/>
                    <a:pt x="1291" y="15934"/>
                  </a:cubicBezTo>
                  <a:cubicBezTo>
                    <a:pt x="2527" y="14341"/>
                    <a:pt x="4836" y="12216"/>
                    <a:pt x="7144" y="10269"/>
                  </a:cubicBezTo>
                  <a:cubicBezTo>
                    <a:pt x="9452" y="8321"/>
                    <a:pt x="11761" y="6551"/>
                    <a:pt x="13410" y="5046"/>
                  </a:cubicBezTo>
                  <a:cubicBezTo>
                    <a:pt x="15058" y="3541"/>
                    <a:pt x="16048" y="2302"/>
                    <a:pt x="16130" y="1770"/>
                  </a:cubicBezTo>
                  <a:cubicBezTo>
                    <a:pt x="16213" y="1239"/>
                    <a:pt x="15388" y="1416"/>
                    <a:pt x="14399" y="2479"/>
                  </a:cubicBezTo>
                  <a:cubicBezTo>
                    <a:pt x="13410" y="3541"/>
                    <a:pt x="12255" y="5489"/>
                    <a:pt x="11678" y="7348"/>
                  </a:cubicBezTo>
                  <a:cubicBezTo>
                    <a:pt x="11101" y="9207"/>
                    <a:pt x="11101" y="10977"/>
                    <a:pt x="11926" y="12482"/>
                  </a:cubicBezTo>
                  <a:cubicBezTo>
                    <a:pt x="12750" y="13987"/>
                    <a:pt x="14399" y="15226"/>
                    <a:pt x="16130" y="15846"/>
                  </a:cubicBezTo>
                  <a:cubicBezTo>
                    <a:pt x="17862" y="16466"/>
                    <a:pt x="19675" y="16466"/>
                    <a:pt x="21489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515105" y="6407150"/>
              <a:ext cx="1010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43" y="0"/>
                  </a:moveTo>
                  <a:cubicBezTo>
                    <a:pt x="1243" y="4800"/>
                    <a:pt x="1243" y="9600"/>
                    <a:pt x="1018" y="12750"/>
                  </a:cubicBezTo>
                  <a:cubicBezTo>
                    <a:pt x="793" y="15900"/>
                    <a:pt x="343" y="17400"/>
                    <a:pt x="118" y="17250"/>
                  </a:cubicBezTo>
                  <a:cubicBezTo>
                    <a:pt x="-107" y="17100"/>
                    <a:pt x="-107" y="15300"/>
                    <a:pt x="1018" y="12750"/>
                  </a:cubicBezTo>
                  <a:cubicBezTo>
                    <a:pt x="2143" y="10200"/>
                    <a:pt x="4393" y="6900"/>
                    <a:pt x="6643" y="4650"/>
                  </a:cubicBezTo>
                  <a:cubicBezTo>
                    <a:pt x="8893" y="2400"/>
                    <a:pt x="11143" y="1200"/>
                    <a:pt x="13393" y="1350"/>
                  </a:cubicBezTo>
                  <a:cubicBezTo>
                    <a:pt x="15643" y="1500"/>
                    <a:pt x="17893" y="3000"/>
                    <a:pt x="19243" y="6600"/>
                  </a:cubicBezTo>
                  <a:cubicBezTo>
                    <a:pt x="20593" y="10200"/>
                    <a:pt x="21043" y="1590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705100" y="6362700"/>
              <a:ext cx="139059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859" y="0"/>
                  </a:moveTo>
                  <a:cubicBezTo>
                    <a:pt x="7624" y="2179"/>
                    <a:pt x="12388" y="4358"/>
                    <a:pt x="15882" y="7011"/>
                  </a:cubicBezTo>
                  <a:cubicBezTo>
                    <a:pt x="19376" y="9663"/>
                    <a:pt x="21600" y="12789"/>
                    <a:pt x="20647" y="15205"/>
                  </a:cubicBezTo>
                  <a:cubicBezTo>
                    <a:pt x="19694" y="17621"/>
                    <a:pt x="15565" y="19326"/>
                    <a:pt x="11594" y="20274"/>
                  </a:cubicBezTo>
                  <a:cubicBezTo>
                    <a:pt x="7624" y="21221"/>
                    <a:pt x="3812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314700" y="6667500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374935" y="6762749"/>
              <a:ext cx="219165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0"/>
                  </a:moveTo>
                  <a:cubicBezTo>
                    <a:pt x="736" y="6171"/>
                    <a:pt x="-95" y="12343"/>
                    <a:pt x="9" y="16200"/>
                  </a:cubicBezTo>
                  <a:cubicBezTo>
                    <a:pt x="113" y="20057"/>
                    <a:pt x="1151" y="21600"/>
                    <a:pt x="4890" y="21600"/>
                  </a:cubicBezTo>
                  <a:cubicBezTo>
                    <a:pt x="8628" y="21600"/>
                    <a:pt x="15067" y="20057"/>
                    <a:pt x="2150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108450" y="6554240"/>
              <a:ext cx="184300" cy="22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18" fill="norm" stroke="1" extrusionOk="0">
                  <a:moveTo>
                    <a:pt x="0" y="3438"/>
                  </a:moveTo>
                  <a:cubicBezTo>
                    <a:pt x="728" y="2456"/>
                    <a:pt x="1456" y="1475"/>
                    <a:pt x="2063" y="1573"/>
                  </a:cubicBezTo>
                  <a:cubicBezTo>
                    <a:pt x="2670" y="1671"/>
                    <a:pt x="3155" y="2849"/>
                    <a:pt x="3398" y="5795"/>
                  </a:cubicBezTo>
                  <a:cubicBezTo>
                    <a:pt x="3640" y="8740"/>
                    <a:pt x="3640" y="13453"/>
                    <a:pt x="3398" y="16496"/>
                  </a:cubicBezTo>
                  <a:cubicBezTo>
                    <a:pt x="3155" y="19540"/>
                    <a:pt x="2670" y="20915"/>
                    <a:pt x="2427" y="21013"/>
                  </a:cubicBezTo>
                  <a:cubicBezTo>
                    <a:pt x="2184" y="21111"/>
                    <a:pt x="2184" y="19933"/>
                    <a:pt x="2912" y="17184"/>
                  </a:cubicBezTo>
                  <a:cubicBezTo>
                    <a:pt x="3640" y="14435"/>
                    <a:pt x="5097" y="10115"/>
                    <a:pt x="6674" y="6973"/>
                  </a:cubicBezTo>
                  <a:cubicBezTo>
                    <a:pt x="8252" y="3831"/>
                    <a:pt x="9951" y="1867"/>
                    <a:pt x="11407" y="787"/>
                  </a:cubicBezTo>
                  <a:cubicBezTo>
                    <a:pt x="12863" y="-293"/>
                    <a:pt x="14076" y="-489"/>
                    <a:pt x="15897" y="1671"/>
                  </a:cubicBezTo>
                  <a:cubicBezTo>
                    <a:pt x="17717" y="3831"/>
                    <a:pt x="20144" y="8347"/>
                    <a:pt x="20872" y="11686"/>
                  </a:cubicBezTo>
                  <a:cubicBezTo>
                    <a:pt x="21600" y="15024"/>
                    <a:pt x="20629" y="17184"/>
                    <a:pt x="20022" y="18362"/>
                  </a:cubicBezTo>
                  <a:cubicBezTo>
                    <a:pt x="19416" y="19540"/>
                    <a:pt x="19173" y="19736"/>
                    <a:pt x="18930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394200" y="67119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575762" y="6413500"/>
              <a:ext cx="21639" cy="33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391" fill="norm" stroke="1" extrusionOk="0">
                  <a:moveTo>
                    <a:pt x="8291" y="0"/>
                  </a:moveTo>
                  <a:cubicBezTo>
                    <a:pt x="12218" y="3600"/>
                    <a:pt x="16146" y="7200"/>
                    <a:pt x="15164" y="10333"/>
                  </a:cubicBezTo>
                  <a:cubicBezTo>
                    <a:pt x="14182" y="13467"/>
                    <a:pt x="8291" y="16133"/>
                    <a:pt x="4364" y="18000"/>
                  </a:cubicBezTo>
                  <a:cubicBezTo>
                    <a:pt x="437" y="19867"/>
                    <a:pt x="-1527" y="20933"/>
                    <a:pt x="1418" y="21267"/>
                  </a:cubicBezTo>
                  <a:cubicBezTo>
                    <a:pt x="4364" y="21600"/>
                    <a:pt x="12218" y="21200"/>
                    <a:pt x="20073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611923" y="6610350"/>
              <a:ext cx="117787" cy="12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68" fill="norm" stroke="1" extrusionOk="0">
                  <a:moveTo>
                    <a:pt x="13316" y="0"/>
                  </a:moveTo>
                  <a:cubicBezTo>
                    <a:pt x="11042" y="0"/>
                    <a:pt x="8769" y="0"/>
                    <a:pt x="6495" y="2014"/>
                  </a:cubicBezTo>
                  <a:cubicBezTo>
                    <a:pt x="4221" y="4027"/>
                    <a:pt x="1948" y="8054"/>
                    <a:pt x="811" y="11166"/>
                  </a:cubicBezTo>
                  <a:cubicBezTo>
                    <a:pt x="-326" y="14278"/>
                    <a:pt x="-326" y="16475"/>
                    <a:pt x="1190" y="18305"/>
                  </a:cubicBezTo>
                  <a:cubicBezTo>
                    <a:pt x="2706" y="20136"/>
                    <a:pt x="5737" y="21600"/>
                    <a:pt x="9337" y="21051"/>
                  </a:cubicBezTo>
                  <a:cubicBezTo>
                    <a:pt x="12937" y="20502"/>
                    <a:pt x="17106" y="17939"/>
                    <a:pt x="19190" y="15742"/>
                  </a:cubicBezTo>
                  <a:cubicBezTo>
                    <a:pt x="21274" y="13546"/>
                    <a:pt x="21274" y="11715"/>
                    <a:pt x="20895" y="9885"/>
                  </a:cubicBezTo>
                  <a:cubicBezTo>
                    <a:pt x="20516" y="8054"/>
                    <a:pt x="19758" y="6224"/>
                    <a:pt x="18432" y="5492"/>
                  </a:cubicBezTo>
                  <a:cubicBezTo>
                    <a:pt x="17106" y="4759"/>
                    <a:pt x="15211" y="5125"/>
                    <a:pt x="13316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711520" y="6633633"/>
              <a:ext cx="198250" cy="37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5" fill="norm" stroke="1" extrusionOk="0">
                  <a:moveTo>
                    <a:pt x="19800" y="1220"/>
                  </a:moveTo>
                  <a:cubicBezTo>
                    <a:pt x="17527" y="610"/>
                    <a:pt x="15253" y="0"/>
                    <a:pt x="12866" y="0"/>
                  </a:cubicBezTo>
                  <a:cubicBezTo>
                    <a:pt x="10478" y="0"/>
                    <a:pt x="7977" y="610"/>
                    <a:pt x="6727" y="1281"/>
                  </a:cubicBezTo>
                  <a:cubicBezTo>
                    <a:pt x="5476" y="1953"/>
                    <a:pt x="5476" y="2685"/>
                    <a:pt x="6613" y="3356"/>
                  </a:cubicBezTo>
                  <a:cubicBezTo>
                    <a:pt x="7750" y="4027"/>
                    <a:pt x="10024" y="4637"/>
                    <a:pt x="12411" y="4759"/>
                  </a:cubicBezTo>
                  <a:cubicBezTo>
                    <a:pt x="14798" y="4881"/>
                    <a:pt x="17299" y="4515"/>
                    <a:pt x="18891" y="4088"/>
                  </a:cubicBezTo>
                  <a:cubicBezTo>
                    <a:pt x="20483" y="3661"/>
                    <a:pt x="21165" y="3173"/>
                    <a:pt x="21278" y="3295"/>
                  </a:cubicBezTo>
                  <a:cubicBezTo>
                    <a:pt x="21392" y="3417"/>
                    <a:pt x="20937" y="4149"/>
                    <a:pt x="20141" y="6346"/>
                  </a:cubicBezTo>
                  <a:cubicBezTo>
                    <a:pt x="19346" y="8542"/>
                    <a:pt x="18209" y="12203"/>
                    <a:pt x="17186" y="14827"/>
                  </a:cubicBezTo>
                  <a:cubicBezTo>
                    <a:pt x="16163" y="17451"/>
                    <a:pt x="15253" y="19037"/>
                    <a:pt x="13207" y="20075"/>
                  </a:cubicBezTo>
                  <a:cubicBezTo>
                    <a:pt x="11160" y="21112"/>
                    <a:pt x="7977" y="21600"/>
                    <a:pt x="5249" y="21234"/>
                  </a:cubicBezTo>
                  <a:cubicBezTo>
                    <a:pt x="2520" y="20868"/>
                    <a:pt x="247" y="19647"/>
                    <a:pt x="19" y="18061"/>
                  </a:cubicBezTo>
                  <a:cubicBezTo>
                    <a:pt x="-208" y="16475"/>
                    <a:pt x="1611" y="14522"/>
                    <a:pt x="3430" y="1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019586" y="6415724"/>
              <a:ext cx="149314" cy="36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23" fill="norm" stroke="1" extrusionOk="0">
                  <a:moveTo>
                    <a:pt x="21461" y="1712"/>
                  </a:moveTo>
                  <a:cubicBezTo>
                    <a:pt x="20548" y="1098"/>
                    <a:pt x="19636" y="485"/>
                    <a:pt x="18267" y="178"/>
                  </a:cubicBezTo>
                  <a:cubicBezTo>
                    <a:pt x="16898" y="-129"/>
                    <a:pt x="15072" y="-129"/>
                    <a:pt x="12486" y="914"/>
                  </a:cubicBezTo>
                  <a:cubicBezTo>
                    <a:pt x="9900" y="1957"/>
                    <a:pt x="6554" y="4044"/>
                    <a:pt x="4120" y="6989"/>
                  </a:cubicBezTo>
                  <a:cubicBezTo>
                    <a:pt x="1686" y="9935"/>
                    <a:pt x="165" y="13739"/>
                    <a:pt x="13" y="16255"/>
                  </a:cubicBezTo>
                  <a:cubicBezTo>
                    <a:pt x="-139" y="18771"/>
                    <a:pt x="1078" y="19998"/>
                    <a:pt x="3360" y="20673"/>
                  </a:cubicBezTo>
                  <a:cubicBezTo>
                    <a:pt x="5641" y="21348"/>
                    <a:pt x="8988" y="21471"/>
                    <a:pt x="11726" y="21164"/>
                  </a:cubicBezTo>
                  <a:cubicBezTo>
                    <a:pt x="14464" y="20857"/>
                    <a:pt x="16593" y="20121"/>
                    <a:pt x="18723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245099" y="6588858"/>
              <a:ext cx="203201" cy="21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880"/>
                  </a:moveTo>
                  <a:cubicBezTo>
                    <a:pt x="2025" y="5115"/>
                    <a:pt x="4050" y="9350"/>
                    <a:pt x="5062" y="12103"/>
                  </a:cubicBezTo>
                  <a:cubicBezTo>
                    <a:pt x="6075" y="14856"/>
                    <a:pt x="6075" y="16127"/>
                    <a:pt x="6075" y="17292"/>
                  </a:cubicBezTo>
                  <a:cubicBezTo>
                    <a:pt x="6075" y="18456"/>
                    <a:pt x="6075" y="19515"/>
                    <a:pt x="5513" y="20256"/>
                  </a:cubicBezTo>
                  <a:cubicBezTo>
                    <a:pt x="4950" y="20997"/>
                    <a:pt x="3825" y="21421"/>
                    <a:pt x="2587" y="20997"/>
                  </a:cubicBezTo>
                  <a:cubicBezTo>
                    <a:pt x="1350" y="20574"/>
                    <a:pt x="0" y="19303"/>
                    <a:pt x="450" y="16656"/>
                  </a:cubicBezTo>
                  <a:cubicBezTo>
                    <a:pt x="900" y="14009"/>
                    <a:pt x="3150" y="9986"/>
                    <a:pt x="5288" y="7233"/>
                  </a:cubicBezTo>
                  <a:cubicBezTo>
                    <a:pt x="7425" y="4480"/>
                    <a:pt x="9450" y="2997"/>
                    <a:pt x="10912" y="1833"/>
                  </a:cubicBezTo>
                  <a:cubicBezTo>
                    <a:pt x="12375" y="668"/>
                    <a:pt x="13275" y="-179"/>
                    <a:pt x="13612" y="33"/>
                  </a:cubicBezTo>
                  <a:cubicBezTo>
                    <a:pt x="13950" y="245"/>
                    <a:pt x="13725" y="1515"/>
                    <a:pt x="13162" y="4162"/>
                  </a:cubicBezTo>
                  <a:cubicBezTo>
                    <a:pt x="12600" y="6809"/>
                    <a:pt x="11700" y="10833"/>
                    <a:pt x="11587" y="13268"/>
                  </a:cubicBezTo>
                  <a:cubicBezTo>
                    <a:pt x="11475" y="15703"/>
                    <a:pt x="12150" y="16550"/>
                    <a:pt x="13950" y="17186"/>
                  </a:cubicBezTo>
                  <a:cubicBezTo>
                    <a:pt x="15750" y="17821"/>
                    <a:pt x="18675" y="18245"/>
                    <a:pt x="21600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480050" y="6527800"/>
              <a:ext cx="136102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600" fill="norm" stroke="1" extrusionOk="0">
                  <a:moveTo>
                    <a:pt x="4765" y="0"/>
                  </a:moveTo>
                  <a:cubicBezTo>
                    <a:pt x="10800" y="3032"/>
                    <a:pt x="16835" y="6063"/>
                    <a:pt x="19218" y="9221"/>
                  </a:cubicBezTo>
                  <a:cubicBezTo>
                    <a:pt x="21600" y="12379"/>
                    <a:pt x="20329" y="15663"/>
                    <a:pt x="16518" y="17747"/>
                  </a:cubicBezTo>
                  <a:cubicBezTo>
                    <a:pt x="12706" y="19832"/>
                    <a:pt x="6353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291631" y="5422495"/>
              <a:ext cx="164845" cy="138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40" fill="norm" stroke="1" extrusionOk="0">
                  <a:moveTo>
                    <a:pt x="2970" y="796"/>
                  </a:moveTo>
                  <a:cubicBezTo>
                    <a:pt x="2170" y="500"/>
                    <a:pt x="1370" y="203"/>
                    <a:pt x="1770" y="72"/>
                  </a:cubicBezTo>
                  <a:cubicBezTo>
                    <a:pt x="2170" y="-60"/>
                    <a:pt x="3770" y="-27"/>
                    <a:pt x="6836" y="302"/>
                  </a:cubicBezTo>
                  <a:cubicBezTo>
                    <a:pt x="9903" y="631"/>
                    <a:pt x="14436" y="1257"/>
                    <a:pt x="16703" y="1998"/>
                  </a:cubicBezTo>
                  <a:cubicBezTo>
                    <a:pt x="18970" y="2739"/>
                    <a:pt x="18970" y="3595"/>
                    <a:pt x="16836" y="4484"/>
                  </a:cubicBezTo>
                  <a:cubicBezTo>
                    <a:pt x="14703" y="5373"/>
                    <a:pt x="10436" y="6295"/>
                    <a:pt x="6970" y="7266"/>
                  </a:cubicBezTo>
                  <a:cubicBezTo>
                    <a:pt x="3503" y="8238"/>
                    <a:pt x="836" y="9258"/>
                    <a:pt x="170" y="10114"/>
                  </a:cubicBezTo>
                  <a:cubicBezTo>
                    <a:pt x="-497" y="10970"/>
                    <a:pt x="836" y="11662"/>
                    <a:pt x="3636" y="12518"/>
                  </a:cubicBezTo>
                  <a:cubicBezTo>
                    <a:pt x="6436" y="13374"/>
                    <a:pt x="10703" y="14395"/>
                    <a:pt x="13770" y="15333"/>
                  </a:cubicBezTo>
                  <a:cubicBezTo>
                    <a:pt x="16836" y="16272"/>
                    <a:pt x="18703" y="17128"/>
                    <a:pt x="19770" y="17918"/>
                  </a:cubicBezTo>
                  <a:cubicBezTo>
                    <a:pt x="20836" y="18708"/>
                    <a:pt x="21103" y="19433"/>
                    <a:pt x="20303" y="19976"/>
                  </a:cubicBezTo>
                  <a:cubicBezTo>
                    <a:pt x="19503" y="20519"/>
                    <a:pt x="17636" y="20881"/>
                    <a:pt x="14570" y="21112"/>
                  </a:cubicBezTo>
                  <a:cubicBezTo>
                    <a:pt x="11503" y="21342"/>
                    <a:pt x="7236" y="21441"/>
                    <a:pt x="297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1" name="Drawing"/>
          <p:cNvGrpSpPr/>
          <p:nvPr/>
        </p:nvGrpSpPr>
        <p:grpSpPr>
          <a:xfrm>
            <a:off x="1752600" y="1447800"/>
            <a:ext cx="10934701" cy="7957655"/>
            <a:chOff x="0" y="0"/>
            <a:chExt cx="10934700" cy="7957654"/>
          </a:xfrm>
        </p:grpSpPr>
        <p:sp>
          <p:nvSpPr>
            <p:cNvPr id="1161" name="Line"/>
            <p:cNvSpPr/>
            <p:nvPr/>
          </p:nvSpPr>
          <p:spPr>
            <a:xfrm>
              <a:off x="527049" y="296509"/>
              <a:ext cx="412751" cy="60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643"/>
                  </a:moveTo>
                  <a:cubicBezTo>
                    <a:pt x="1662" y="3867"/>
                    <a:pt x="3323" y="4090"/>
                    <a:pt x="5095" y="3680"/>
                  </a:cubicBezTo>
                  <a:cubicBezTo>
                    <a:pt x="6868" y="3271"/>
                    <a:pt x="8751" y="2228"/>
                    <a:pt x="9803" y="1520"/>
                  </a:cubicBezTo>
                  <a:cubicBezTo>
                    <a:pt x="10855" y="813"/>
                    <a:pt x="11077" y="440"/>
                    <a:pt x="10911" y="217"/>
                  </a:cubicBezTo>
                  <a:cubicBezTo>
                    <a:pt x="10745" y="-7"/>
                    <a:pt x="10191" y="-81"/>
                    <a:pt x="9692" y="105"/>
                  </a:cubicBezTo>
                  <a:cubicBezTo>
                    <a:pt x="9194" y="291"/>
                    <a:pt x="8751" y="738"/>
                    <a:pt x="8529" y="1856"/>
                  </a:cubicBezTo>
                  <a:cubicBezTo>
                    <a:pt x="8308" y="2973"/>
                    <a:pt x="8308" y="4760"/>
                    <a:pt x="8751" y="6734"/>
                  </a:cubicBezTo>
                  <a:cubicBezTo>
                    <a:pt x="9194" y="8708"/>
                    <a:pt x="10080" y="10868"/>
                    <a:pt x="10578" y="13065"/>
                  </a:cubicBezTo>
                  <a:cubicBezTo>
                    <a:pt x="11077" y="15262"/>
                    <a:pt x="11188" y="17497"/>
                    <a:pt x="10800" y="18949"/>
                  </a:cubicBezTo>
                  <a:cubicBezTo>
                    <a:pt x="10412" y="20402"/>
                    <a:pt x="9526" y="21072"/>
                    <a:pt x="8529" y="21296"/>
                  </a:cubicBezTo>
                  <a:cubicBezTo>
                    <a:pt x="7532" y="21519"/>
                    <a:pt x="6425" y="21296"/>
                    <a:pt x="5760" y="20960"/>
                  </a:cubicBezTo>
                  <a:cubicBezTo>
                    <a:pt x="5095" y="20625"/>
                    <a:pt x="4874" y="20178"/>
                    <a:pt x="4818" y="19769"/>
                  </a:cubicBezTo>
                  <a:cubicBezTo>
                    <a:pt x="4763" y="19359"/>
                    <a:pt x="4874" y="18987"/>
                    <a:pt x="5594" y="18651"/>
                  </a:cubicBezTo>
                  <a:cubicBezTo>
                    <a:pt x="6314" y="18316"/>
                    <a:pt x="7643" y="18018"/>
                    <a:pt x="10135" y="18018"/>
                  </a:cubicBezTo>
                  <a:cubicBezTo>
                    <a:pt x="12628" y="18018"/>
                    <a:pt x="16283" y="18316"/>
                    <a:pt x="18388" y="18465"/>
                  </a:cubicBezTo>
                  <a:cubicBezTo>
                    <a:pt x="20492" y="18614"/>
                    <a:pt x="21046" y="18614"/>
                    <a:pt x="2160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76083" y="304820"/>
              <a:ext cx="162167" cy="58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77" fill="norm" stroke="1" extrusionOk="0">
                  <a:moveTo>
                    <a:pt x="21216" y="3239"/>
                  </a:moveTo>
                  <a:cubicBezTo>
                    <a:pt x="19831" y="2159"/>
                    <a:pt x="18447" y="1079"/>
                    <a:pt x="17062" y="501"/>
                  </a:cubicBezTo>
                  <a:cubicBezTo>
                    <a:pt x="15678" y="-78"/>
                    <a:pt x="14293" y="-155"/>
                    <a:pt x="12631" y="269"/>
                  </a:cubicBezTo>
                  <a:cubicBezTo>
                    <a:pt x="10970" y="694"/>
                    <a:pt x="9031" y="1619"/>
                    <a:pt x="6816" y="3201"/>
                  </a:cubicBezTo>
                  <a:cubicBezTo>
                    <a:pt x="4601" y="4782"/>
                    <a:pt x="2108" y="7019"/>
                    <a:pt x="862" y="9411"/>
                  </a:cubicBezTo>
                  <a:cubicBezTo>
                    <a:pt x="-384" y="11802"/>
                    <a:pt x="-384" y="14348"/>
                    <a:pt x="1554" y="16431"/>
                  </a:cubicBezTo>
                  <a:cubicBezTo>
                    <a:pt x="3493" y="18514"/>
                    <a:pt x="7370" y="20134"/>
                    <a:pt x="10970" y="20789"/>
                  </a:cubicBezTo>
                  <a:cubicBezTo>
                    <a:pt x="14570" y="21445"/>
                    <a:pt x="17893" y="21136"/>
                    <a:pt x="21216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286122" y="433324"/>
              <a:ext cx="182764" cy="65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550" fill="norm" stroke="1" extrusionOk="0">
                  <a:moveTo>
                    <a:pt x="4652" y="7290"/>
                  </a:moveTo>
                  <a:cubicBezTo>
                    <a:pt x="4412" y="9387"/>
                    <a:pt x="4172" y="11484"/>
                    <a:pt x="4292" y="13721"/>
                  </a:cubicBezTo>
                  <a:cubicBezTo>
                    <a:pt x="4412" y="15958"/>
                    <a:pt x="4892" y="18334"/>
                    <a:pt x="5012" y="19733"/>
                  </a:cubicBezTo>
                  <a:cubicBezTo>
                    <a:pt x="5132" y="21131"/>
                    <a:pt x="4892" y="21550"/>
                    <a:pt x="4532" y="21550"/>
                  </a:cubicBezTo>
                  <a:cubicBezTo>
                    <a:pt x="4172" y="21550"/>
                    <a:pt x="3692" y="21131"/>
                    <a:pt x="2972" y="19837"/>
                  </a:cubicBezTo>
                  <a:cubicBezTo>
                    <a:pt x="2252" y="18544"/>
                    <a:pt x="1292" y="16377"/>
                    <a:pt x="692" y="14000"/>
                  </a:cubicBezTo>
                  <a:cubicBezTo>
                    <a:pt x="92" y="11624"/>
                    <a:pt x="-148" y="9037"/>
                    <a:pt x="92" y="6800"/>
                  </a:cubicBezTo>
                  <a:cubicBezTo>
                    <a:pt x="332" y="4564"/>
                    <a:pt x="1052" y="2676"/>
                    <a:pt x="1772" y="1593"/>
                  </a:cubicBezTo>
                  <a:cubicBezTo>
                    <a:pt x="2492" y="509"/>
                    <a:pt x="3212" y="230"/>
                    <a:pt x="4292" y="90"/>
                  </a:cubicBezTo>
                  <a:cubicBezTo>
                    <a:pt x="5372" y="-50"/>
                    <a:pt x="6812" y="-50"/>
                    <a:pt x="9332" y="265"/>
                  </a:cubicBezTo>
                  <a:cubicBezTo>
                    <a:pt x="11852" y="579"/>
                    <a:pt x="15452" y="1208"/>
                    <a:pt x="17852" y="2222"/>
                  </a:cubicBezTo>
                  <a:cubicBezTo>
                    <a:pt x="20252" y="3235"/>
                    <a:pt x="21452" y="4633"/>
                    <a:pt x="20252" y="5927"/>
                  </a:cubicBezTo>
                  <a:cubicBezTo>
                    <a:pt x="19052" y="7220"/>
                    <a:pt x="15452" y="8408"/>
                    <a:pt x="12092" y="8967"/>
                  </a:cubicBezTo>
                  <a:cubicBezTo>
                    <a:pt x="8732" y="9527"/>
                    <a:pt x="5612" y="9457"/>
                    <a:pt x="2492" y="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517650" y="251770"/>
              <a:ext cx="154831" cy="55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2" fill="norm" stroke="1" extrusionOk="0">
                  <a:moveTo>
                    <a:pt x="0" y="825"/>
                  </a:moveTo>
                  <a:cubicBezTo>
                    <a:pt x="876" y="497"/>
                    <a:pt x="1751" y="168"/>
                    <a:pt x="2919" y="45"/>
                  </a:cubicBezTo>
                  <a:cubicBezTo>
                    <a:pt x="4086" y="-78"/>
                    <a:pt x="5546" y="4"/>
                    <a:pt x="8027" y="866"/>
                  </a:cubicBezTo>
                  <a:cubicBezTo>
                    <a:pt x="10508" y="1729"/>
                    <a:pt x="14011" y="3371"/>
                    <a:pt x="16638" y="5630"/>
                  </a:cubicBezTo>
                  <a:cubicBezTo>
                    <a:pt x="19265" y="7889"/>
                    <a:pt x="21016" y="10763"/>
                    <a:pt x="21308" y="12981"/>
                  </a:cubicBezTo>
                  <a:cubicBezTo>
                    <a:pt x="21600" y="15198"/>
                    <a:pt x="20432" y="16759"/>
                    <a:pt x="17222" y="18073"/>
                  </a:cubicBezTo>
                  <a:cubicBezTo>
                    <a:pt x="14011" y="19387"/>
                    <a:pt x="8757" y="20454"/>
                    <a:pt x="350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197100" y="539186"/>
              <a:ext cx="1905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80" y="11375"/>
                    <a:pt x="8160" y="2735"/>
                    <a:pt x="11760" y="575"/>
                  </a:cubicBezTo>
                  <a:cubicBezTo>
                    <a:pt x="15360" y="-1585"/>
                    <a:pt x="18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239433" y="673099"/>
              <a:ext cx="179918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16200"/>
                  </a:moveTo>
                  <a:cubicBezTo>
                    <a:pt x="1271" y="18900"/>
                    <a:pt x="0" y="21600"/>
                    <a:pt x="0" y="21600"/>
                  </a:cubicBezTo>
                  <a:cubicBezTo>
                    <a:pt x="0" y="21600"/>
                    <a:pt x="1271" y="18900"/>
                    <a:pt x="5082" y="14850"/>
                  </a:cubicBezTo>
                  <a:cubicBezTo>
                    <a:pt x="8894" y="10800"/>
                    <a:pt x="1524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238970" y="418600"/>
              <a:ext cx="207884" cy="71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2" fill="norm" stroke="1" extrusionOk="0">
                  <a:moveTo>
                    <a:pt x="3840" y="7088"/>
                  </a:moveTo>
                  <a:cubicBezTo>
                    <a:pt x="3408" y="8617"/>
                    <a:pt x="2976" y="10146"/>
                    <a:pt x="2976" y="12153"/>
                  </a:cubicBezTo>
                  <a:cubicBezTo>
                    <a:pt x="2976" y="14161"/>
                    <a:pt x="3408" y="16646"/>
                    <a:pt x="3516" y="18175"/>
                  </a:cubicBezTo>
                  <a:cubicBezTo>
                    <a:pt x="3624" y="19704"/>
                    <a:pt x="3408" y="20277"/>
                    <a:pt x="2868" y="20723"/>
                  </a:cubicBezTo>
                  <a:cubicBezTo>
                    <a:pt x="2328" y="21169"/>
                    <a:pt x="1464" y="21488"/>
                    <a:pt x="924" y="21424"/>
                  </a:cubicBezTo>
                  <a:cubicBezTo>
                    <a:pt x="384" y="21361"/>
                    <a:pt x="168" y="20915"/>
                    <a:pt x="60" y="19449"/>
                  </a:cubicBezTo>
                  <a:cubicBezTo>
                    <a:pt x="-48" y="17984"/>
                    <a:pt x="-48" y="15499"/>
                    <a:pt x="384" y="13205"/>
                  </a:cubicBezTo>
                  <a:cubicBezTo>
                    <a:pt x="816" y="10911"/>
                    <a:pt x="1680" y="8808"/>
                    <a:pt x="2652" y="6897"/>
                  </a:cubicBezTo>
                  <a:cubicBezTo>
                    <a:pt x="3624" y="4985"/>
                    <a:pt x="4704" y="3265"/>
                    <a:pt x="6000" y="2118"/>
                  </a:cubicBezTo>
                  <a:cubicBezTo>
                    <a:pt x="7296" y="971"/>
                    <a:pt x="8808" y="398"/>
                    <a:pt x="10644" y="143"/>
                  </a:cubicBezTo>
                  <a:cubicBezTo>
                    <a:pt x="12480" y="-112"/>
                    <a:pt x="14640" y="-48"/>
                    <a:pt x="16692" y="525"/>
                  </a:cubicBezTo>
                  <a:cubicBezTo>
                    <a:pt x="18744" y="1099"/>
                    <a:pt x="20688" y="2182"/>
                    <a:pt x="21120" y="3424"/>
                  </a:cubicBezTo>
                  <a:cubicBezTo>
                    <a:pt x="21552" y="4667"/>
                    <a:pt x="20472" y="6069"/>
                    <a:pt x="18312" y="7152"/>
                  </a:cubicBezTo>
                  <a:cubicBezTo>
                    <a:pt x="16152" y="8235"/>
                    <a:pt x="12912" y="9000"/>
                    <a:pt x="10752" y="9414"/>
                  </a:cubicBezTo>
                  <a:cubicBezTo>
                    <a:pt x="8592" y="9828"/>
                    <a:pt x="7512" y="9892"/>
                    <a:pt x="6648" y="9732"/>
                  </a:cubicBezTo>
                  <a:cubicBezTo>
                    <a:pt x="5784" y="9573"/>
                    <a:pt x="5136" y="9191"/>
                    <a:pt x="4488" y="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464106" y="7346"/>
              <a:ext cx="231594" cy="30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7" fill="norm" stroke="1" extrusionOk="0">
                  <a:moveTo>
                    <a:pt x="17788" y="2179"/>
                  </a:moveTo>
                  <a:cubicBezTo>
                    <a:pt x="18761" y="1129"/>
                    <a:pt x="19734" y="79"/>
                    <a:pt x="19540" y="4"/>
                  </a:cubicBezTo>
                  <a:cubicBezTo>
                    <a:pt x="19345" y="-71"/>
                    <a:pt x="17983" y="829"/>
                    <a:pt x="15356" y="2254"/>
                  </a:cubicBezTo>
                  <a:cubicBezTo>
                    <a:pt x="12729" y="3679"/>
                    <a:pt x="8837" y="5629"/>
                    <a:pt x="6502" y="6904"/>
                  </a:cubicBezTo>
                  <a:cubicBezTo>
                    <a:pt x="4167" y="8179"/>
                    <a:pt x="3388" y="8779"/>
                    <a:pt x="3388" y="9304"/>
                  </a:cubicBezTo>
                  <a:cubicBezTo>
                    <a:pt x="3388" y="9829"/>
                    <a:pt x="4167" y="10279"/>
                    <a:pt x="5918" y="10504"/>
                  </a:cubicBezTo>
                  <a:cubicBezTo>
                    <a:pt x="7669" y="10729"/>
                    <a:pt x="10394" y="10729"/>
                    <a:pt x="12242" y="10804"/>
                  </a:cubicBezTo>
                  <a:cubicBezTo>
                    <a:pt x="14091" y="10879"/>
                    <a:pt x="15064" y="11029"/>
                    <a:pt x="15259" y="11479"/>
                  </a:cubicBezTo>
                  <a:cubicBezTo>
                    <a:pt x="15453" y="11929"/>
                    <a:pt x="14869" y="12679"/>
                    <a:pt x="12826" y="13804"/>
                  </a:cubicBezTo>
                  <a:cubicBezTo>
                    <a:pt x="10783" y="14929"/>
                    <a:pt x="7280" y="16429"/>
                    <a:pt x="5042" y="17404"/>
                  </a:cubicBezTo>
                  <a:cubicBezTo>
                    <a:pt x="2805" y="18379"/>
                    <a:pt x="1832" y="18829"/>
                    <a:pt x="1053" y="19429"/>
                  </a:cubicBezTo>
                  <a:cubicBezTo>
                    <a:pt x="275" y="20029"/>
                    <a:pt x="-309" y="20779"/>
                    <a:pt x="177" y="21154"/>
                  </a:cubicBezTo>
                  <a:cubicBezTo>
                    <a:pt x="664" y="21529"/>
                    <a:pt x="2221" y="21529"/>
                    <a:pt x="5529" y="21079"/>
                  </a:cubicBezTo>
                  <a:cubicBezTo>
                    <a:pt x="8837" y="20629"/>
                    <a:pt x="13896" y="19729"/>
                    <a:pt x="16815" y="19054"/>
                  </a:cubicBezTo>
                  <a:cubicBezTo>
                    <a:pt x="19734" y="18379"/>
                    <a:pt x="20513" y="17929"/>
                    <a:pt x="21291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765549" y="31750"/>
              <a:ext cx="158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476"/>
                    <a:pt x="6912" y="6952"/>
                    <a:pt x="10512" y="10552"/>
                  </a:cubicBezTo>
                  <a:cubicBezTo>
                    <a:pt x="14112" y="14152"/>
                    <a:pt x="17856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813085" y="0"/>
              <a:ext cx="130265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9" fill="norm" stroke="1" extrusionOk="0">
                  <a:moveTo>
                    <a:pt x="21441" y="0"/>
                  </a:moveTo>
                  <a:cubicBezTo>
                    <a:pt x="16912" y="4181"/>
                    <a:pt x="12383" y="8361"/>
                    <a:pt x="9247" y="11584"/>
                  </a:cubicBezTo>
                  <a:cubicBezTo>
                    <a:pt x="6112" y="14806"/>
                    <a:pt x="4370" y="17071"/>
                    <a:pt x="2802" y="18726"/>
                  </a:cubicBezTo>
                  <a:cubicBezTo>
                    <a:pt x="1235" y="20381"/>
                    <a:pt x="-159" y="21426"/>
                    <a:pt x="15" y="21513"/>
                  </a:cubicBezTo>
                  <a:cubicBezTo>
                    <a:pt x="189" y="21600"/>
                    <a:pt x="1931" y="20729"/>
                    <a:pt x="3673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987800" y="1587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981450" y="68050"/>
              <a:ext cx="46567" cy="3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11782" y="20358"/>
                  </a:moveTo>
                  <a:cubicBezTo>
                    <a:pt x="16691" y="12798"/>
                    <a:pt x="21600" y="5238"/>
                    <a:pt x="21600" y="1998"/>
                  </a:cubicBezTo>
                  <a:cubicBezTo>
                    <a:pt x="21600" y="-1242"/>
                    <a:pt x="16691" y="-162"/>
                    <a:pt x="12273" y="2538"/>
                  </a:cubicBezTo>
                  <a:cubicBezTo>
                    <a:pt x="7855" y="5238"/>
                    <a:pt x="3927" y="9558"/>
                    <a:pt x="0" y="1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306671" y="321683"/>
              <a:ext cx="144055" cy="42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88" fill="norm" stroke="1" extrusionOk="0">
                  <a:moveTo>
                    <a:pt x="19881" y="5591"/>
                  </a:moveTo>
                  <a:cubicBezTo>
                    <a:pt x="20186" y="4516"/>
                    <a:pt x="20490" y="3442"/>
                    <a:pt x="20642" y="2421"/>
                  </a:cubicBezTo>
                  <a:cubicBezTo>
                    <a:pt x="20794" y="1400"/>
                    <a:pt x="20794" y="433"/>
                    <a:pt x="19121" y="110"/>
                  </a:cubicBezTo>
                  <a:cubicBezTo>
                    <a:pt x="17448" y="-212"/>
                    <a:pt x="14101" y="110"/>
                    <a:pt x="10298" y="1937"/>
                  </a:cubicBezTo>
                  <a:cubicBezTo>
                    <a:pt x="6495" y="3764"/>
                    <a:pt x="2236" y="7095"/>
                    <a:pt x="715" y="10266"/>
                  </a:cubicBezTo>
                  <a:cubicBezTo>
                    <a:pt x="-806" y="13436"/>
                    <a:pt x="411" y="16445"/>
                    <a:pt x="1476" y="18218"/>
                  </a:cubicBezTo>
                  <a:cubicBezTo>
                    <a:pt x="2540" y="19991"/>
                    <a:pt x="3453" y="20528"/>
                    <a:pt x="5583" y="20851"/>
                  </a:cubicBezTo>
                  <a:cubicBezTo>
                    <a:pt x="7712" y="21173"/>
                    <a:pt x="11059" y="21281"/>
                    <a:pt x="1440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533899" y="419100"/>
              <a:ext cx="127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648200" y="575114"/>
              <a:ext cx="215900" cy="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0210"/>
                  </a:moveTo>
                  <a:cubicBezTo>
                    <a:pt x="635" y="12355"/>
                    <a:pt x="1271" y="4501"/>
                    <a:pt x="3812" y="1555"/>
                  </a:cubicBezTo>
                  <a:cubicBezTo>
                    <a:pt x="6353" y="-1390"/>
                    <a:pt x="10800" y="574"/>
                    <a:pt x="14082" y="1555"/>
                  </a:cubicBezTo>
                  <a:cubicBezTo>
                    <a:pt x="17365" y="2537"/>
                    <a:pt x="19482" y="2537"/>
                    <a:pt x="21600" y="2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940300" y="326476"/>
              <a:ext cx="176595" cy="67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50" fill="norm" stroke="1" extrusionOk="0">
                  <a:moveTo>
                    <a:pt x="5274" y="7340"/>
                  </a:moveTo>
                  <a:cubicBezTo>
                    <a:pt x="4019" y="9012"/>
                    <a:pt x="2763" y="10683"/>
                    <a:pt x="2260" y="12757"/>
                  </a:cubicBezTo>
                  <a:cubicBezTo>
                    <a:pt x="1758" y="14830"/>
                    <a:pt x="2009" y="17304"/>
                    <a:pt x="2135" y="18708"/>
                  </a:cubicBezTo>
                  <a:cubicBezTo>
                    <a:pt x="2260" y="20113"/>
                    <a:pt x="2260" y="20447"/>
                    <a:pt x="2260" y="20781"/>
                  </a:cubicBezTo>
                  <a:cubicBezTo>
                    <a:pt x="2260" y="21116"/>
                    <a:pt x="2260" y="21450"/>
                    <a:pt x="2135" y="21450"/>
                  </a:cubicBezTo>
                  <a:cubicBezTo>
                    <a:pt x="2009" y="21450"/>
                    <a:pt x="1758" y="21116"/>
                    <a:pt x="1633" y="19678"/>
                  </a:cubicBezTo>
                  <a:cubicBezTo>
                    <a:pt x="1507" y="18240"/>
                    <a:pt x="1507" y="15699"/>
                    <a:pt x="1884" y="13158"/>
                  </a:cubicBezTo>
                  <a:cubicBezTo>
                    <a:pt x="2260" y="10617"/>
                    <a:pt x="3014" y="8075"/>
                    <a:pt x="4019" y="6069"/>
                  </a:cubicBezTo>
                  <a:cubicBezTo>
                    <a:pt x="5023" y="4063"/>
                    <a:pt x="6279" y="2592"/>
                    <a:pt x="7284" y="1689"/>
                  </a:cubicBezTo>
                  <a:cubicBezTo>
                    <a:pt x="8288" y="786"/>
                    <a:pt x="9042" y="452"/>
                    <a:pt x="10047" y="218"/>
                  </a:cubicBezTo>
                  <a:cubicBezTo>
                    <a:pt x="11051" y="-16"/>
                    <a:pt x="12307" y="-150"/>
                    <a:pt x="13940" y="285"/>
                  </a:cubicBezTo>
                  <a:cubicBezTo>
                    <a:pt x="15572" y="719"/>
                    <a:pt x="17581" y="1722"/>
                    <a:pt x="19088" y="3261"/>
                  </a:cubicBezTo>
                  <a:cubicBezTo>
                    <a:pt x="20595" y="4799"/>
                    <a:pt x="21600" y="6872"/>
                    <a:pt x="20470" y="8410"/>
                  </a:cubicBezTo>
                  <a:cubicBezTo>
                    <a:pt x="19340" y="9948"/>
                    <a:pt x="16074" y="10951"/>
                    <a:pt x="12935" y="11553"/>
                  </a:cubicBezTo>
                  <a:cubicBezTo>
                    <a:pt x="9795" y="12155"/>
                    <a:pt x="6781" y="12355"/>
                    <a:pt x="4647" y="11954"/>
                  </a:cubicBezTo>
                  <a:cubicBezTo>
                    <a:pt x="2512" y="11553"/>
                    <a:pt x="1256" y="10550"/>
                    <a:pt x="0" y="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118100" y="353604"/>
              <a:ext cx="117379" cy="3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75" fill="norm" stroke="1" extrusionOk="0">
                  <a:moveTo>
                    <a:pt x="7821" y="112"/>
                  </a:moveTo>
                  <a:cubicBezTo>
                    <a:pt x="10055" y="-6"/>
                    <a:pt x="12290" y="-125"/>
                    <a:pt x="14338" y="290"/>
                  </a:cubicBezTo>
                  <a:cubicBezTo>
                    <a:pt x="16386" y="706"/>
                    <a:pt x="18248" y="1655"/>
                    <a:pt x="19552" y="3435"/>
                  </a:cubicBezTo>
                  <a:cubicBezTo>
                    <a:pt x="20855" y="5216"/>
                    <a:pt x="21600" y="7827"/>
                    <a:pt x="18248" y="10972"/>
                  </a:cubicBezTo>
                  <a:cubicBezTo>
                    <a:pt x="14897" y="14117"/>
                    <a:pt x="7448" y="17796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308600" y="79643"/>
              <a:ext cx="135796" cy="2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65" fill="norm" stroke="1" extrusionOk="0">
                  <a:moveTo>
                    <a:pt x="0" y="7071"/>
                  </a:moveTo>
                  <a:cubicBezTo>
                    <a:pt x="665" y="10362"/>
                    <a:pt x="1329" y="13654"/>
                    <a:pt x="1495" y="15814"/>
                  </a:cubicBezTo>
                  <a:cubicBezTo>
                    <a:pt x="1662" y="17974"/>
                    <a:pt x="1329" y="19002"/>
                    <a:pt x="997" y="19002"/>
                  </a:cubicBezTo>
                  <a:cubicBezTo>
                    <a:pt x="665" y="19002"/>
                    <a:pt x="332" y="17974"/>
                    <a:pt x="997" y="14991"/>
                  </a:cubicBezTo>
                  <a:cubicBezTo>
                    <a:pt x="1662" y="12008"/>
                    <a:pt x="3323" y="7071"/>
                    <a:pt x="6148" y="3985"/>
                  </a:cubicBezTo>
                  <a:cubicBezTo>
                    <a:pt x="8972" y="899"/>
                    <a:pt x="12960" y="-335"/>
                    <a:pt x="15951" y="76"/>
                  </a:cubicBezTo>
                  <a:cubicBezTo>
                    <a:pt x="18942" y="488"/>
                    <a:pt x="20935" y="2545"/>
                    <a:pt x="21268" y="6351"/>
                  </a:cubicBezTo>
                  <a:cubicBezTo>
                    <a:pt x="21600" y="10156"/>
                    <a:pt x="20271" y="15711"/>
                    <a:pt x="18942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505450" y="1714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745033" y="38099"/>
              <a:ext cx="166818" cy="22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4" fill="norm" stroke="1" extrusionOk="0">
                  <a:moveTo>
                    <a:pt x="21279" y="0"/>
                  </a:moveTo>
                  <a:cubicBezTo>
                    <a:pt x="16689" y="1413"/>
                    <a:pt x="12099" y="2826"/>
                    <a:pt x="9264" y="3836"/>
                  </a:cubicBezTo>
                  <a:cubicBezTo>
                    <a:pt x="6429" y="4845"/>
                    <a:pt x="5349" y="5450"/>
                    <a:pt x="4404" y="6157"/>
                  </a:cubicBezTo>
                  <a:cubicBezTo>
                    <a:pt x="3459" y="6864"/>
                    <a:pt x="2649" y="7671"/>
                    <a:pt x="2919" y="8176"/>
                  </a:cubicBezTo>
                  <a:cubicBezTo>
                    <a:pt x="3189" y="8680"/>
                    <a:pt x="4539" y="8882"/>
                    <a:pt x="6024" y="9084"/>
                  </a:cubicBezTo>
                  <a:cubicBezTo>
                    <a:pt x="7509" y="9286"/>
                    <a:pt x="9129" y="9488"/>
                    <a:pt x="10479" y="9892"/>
                  </a:cubicBezTo>
                  <a:cubicBezTo>
                    <a:pt x="11829" y="10295"/>
                    <a:pt x="12909" y="10901"/>
                    <a:pt x="13044" y="11607"/>
                  </a:cubicBezTo>
                  <a:cubicBezTo>
                    <a:pt x="13179" y="12314"/>
                    <a:pt x="12369" y="13121"/>
                    <a:pt x="10344" y="14232"/>
                  </a:cubicBezTo>
                  <a:cubicBezTo>
                    <a:pt x="8319" y="15342"/>
                    <a:pt x="5079" y="16755"/>
                    <a:pt x="2919" y="17966"/>
                  </a:cubicBezTo>
                  <a:cubicBezTo>
                    <a:pt x="759" y="19178"/>
                    <a:pt x="-321" y="20187"/>
                    <a:pt x="84" y="20793"/>
                  </a:cubicBezTo>
                  <a:cubicBezTo>
                    <a:pt x="489" y="21398"/>
                    <a:pt x="2379" y="21600"/>
                    <a:pt x="5619" y="21398"/>
                  </a:cubicBezTo>
                  <a:cubicBezTo>
                    <a:pt x="8859" y="21196"/>
                    <a:pt x="13449" y="20591"/>
                    <a:pt x="18039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962650" y="76200"/>
              <a:ext cx="146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469"/>
                    <a:pt x="10017" y="8938"/>
                    <a:pt x="13617" y="12538"/>
                  </a:cubicBezTo>
                  <a:cubicBezTo>
                    <a:pt x="17217" y="16138"/>
                    <a:pt x="19409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956299" y="3810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985"/>
                    <a:pt x="13600" y="5971"/>
                    <a:pt x="10000" y="9571"/>
                  </a:cubicBezTo>
                  <a:cubicBezTo>
                    <a:pt x="6400" y="13171"/>
                    <a:pt x="320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140450" y="2159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159500" y="114300"/>
              <a:ext cx="36654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845" fill="norm" stroke="1" extrusionOk="0">
                  <a:moveTo>
                    <a:pt x="10800" y="0"/>
                  </a:moveTo>
                  <a:cubicBezTo>
                    <a:pt x="8400" y="7200"/>
                    <a:pt x="6000" y="14400"/>
                    <a:pt x="7800" y="18000"/>
                  </a:cubicBezTo>
                  <a:cubicBezTo>
                    <a:pt x="9600" y="21600"/>
                    <a:pt x="15600" y="21600"/>
                    <a:pt x="18600" y="19029"/>
                  </a:cubicBezTo>
                  <a:cubicBezTo>
                    <a:pt x="21600" y="16457"/>
                    <a:pt x="21600" y="11314"/>
                    <a:pt x="18000" y="7714"/>
                  </a:cubicBezTo>
                  <a:cubicBezTo>
                    <a:pt x="14400" y="4114"/>
                    <a:pt x="7200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98450" y="2123151"/>
              <a:ext cx="317500" cy="56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2448" y="20635"/>
                    <a:pt x="4896" y="19755"/>
                    <a:pt x="7560" y="18075"/>
                  </a:cubicBezTo>
                  <a:cubicBezTo>
                    <a:pt x="10224" y="16395"/>
                    <a:pt x="13104" y="13915"/>
                    <a:pt x="15048" y="11435"/>
                  </a:cubicBezTo>
                  <a:cubicBezTo>
                    <a:pt x="16992" y="8955"/>
                    <a:pt x="18000" y="6475"/>
                    <a:pt x="18432" y="4795"/>
                  </a:cubicBezTo>
                  <a:cubicBezTo>
                    <a:pt x="18864" y="3115"/>
                    <a:pt x="18720" y="2235"/>
                    <a:pt x="18360" y="1555"/>
                  </a:cubicBezTo>
                  <a:cubicBezTo>
                    <a:pt x="18000" y="875"/>
                    <a:pt x="17424" y="395"/>
                    <a:pt x="16776" y="155"/>
                  </a:cubicBezTo>
                  <a:cubicBezTo>
                    <a:pt x="16128" y="-85"/>
                    <a:pt x="15408" y="-85"/>
                    <a:pt x="14544" y="435"/>
                  </a:cubicBezTo>
                  <a:cubicBezTo>
                    <a:pt x="13680" y="955"/>
                    <a:pt x="12672" y="1995"/>
                    <a:pt x="11880" y="3835"/>
                  </a:cubicBezTo>
                  <a:cubicBezTo>
                    <a:pt x="11088" y="5675"/>
                    <a:pt x="10512" y="8315"/>
                    <a:pt x="10728" y="10875"/>
                  </a:cubicBezTo>
                  <a:cubicBezTo>
                    <a:pt x="10944" y="13435"/>
                    <a:pt x="11952" y="15915"/>
                    <a:pt x="12960" y="17435"/>
                  </a:cubicBezTo>
                  <a:cubicBezTo>
                    <a:pt x="13968" y="18955"/>
                    <a:pt x="14976" y="19515"/>
                    <a:pt x="16416" y="19675"/>
                  </a:cubicBezTo>
                  <a:cubicBezTo>
                    <a:pt x="17856" y="19835"/>
                    <a:pt x="19728" y="19595"/>
                    <a:pt x="21600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65647" y="2173440"/>
              <a:ext cx="129704" cy="50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26" fill="norm" stroke="1" extrusionOk="0">
                  <a:moveTo>
                    <a:pt x="18952" y="1006"/>
                  </a:moveTo>
                  <a:cubicBezTo>
                    <a:pt x="18266" y="556"/>
                    <a:pt x="17580" y="106"/>
                    <a:pt x="16380" y="16"/>
                  </a:cubicBezTo>
                  <a:cubicBezTo>
                    <a:pt x="15180" y="-74"/>
                    <a:pt x="13466" y="196"/>
                    <a:pt x="10552" y="1321"/>
                  </a:cubicBezTo>
                  <a:cubicBezTo>
                    <a:pt x="7638" y="2446"/>
                    <a:pt x="3523" y="4426"/>
                    <a:pt x="1466" y="6766"/>
                  </a:cubicBezTo>
                  <a:cubicBezTo>
                    <a:pt x="-591" y="9106"/>
                    <a:pt x="-591" y="11806"/>
                    <a:pt x="2152" y="14281"/>
                  </a:cubicBezTo>
                  <a:cubicBezTo>
                    <a:pt x="4895" y="16756"/>
                    <a:pt x="10380" y="19006"/>
                    <a:pt x="13980" y="20176"/>
                  </a:cubicBezTo>
                  <a:cubicBezTo>
                    <a:pt x="17580" y="21346"/>
                    <a:pt x="19295" y="21436"/>
                    <a:pt x="21009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89374" y="2282031"/>
              <a:ext cx="151245" cy="6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8" fill="norm" stroke="1" extrusionOk="0">
                  <a:moveTo>
                    <a:pt x="1059" y="7311"/>
                  </a:moveTo>
                  <a:cubicBezTo>
                    <a:pt x="1059" y="10428"/>
                    <a:pt x="1059" y="13545"/>
                    <a:pt x="1059" y="15792"/>
                  </a:cubicBezTo>
                  <a:cubicBezTo>
                    <a:pt x="1059" y="18039"/>
                    <a:pt x="1059" y="19416"/>
                    <a:pt x="1059" y="20286"/>
                  </a:cubicBezTo>
                  <a:cubicBezTo>
                    <a:pt x="1059" y="21156"/>
                    <a:pt x="1059" y="21518"/>
                    <a:pt x="1059" y="21518"/>
                  </a:cubicBezTo>
                  <a:cubicBezTo>
                    <a:pt x="1059" y="21518"/>
                    <a:pt x="1059" y="21156"/>
                    <a:pt x="763" y="19670"/>
                  </a:cubicBezTo>
                  <a:cubicBezTo>
                    <a:pt x="467" y="18184"/>
                    <a:pt x="-125" y="15574"/>
                    <a:pt x="23" y="12929"/>
                  </a:cubicBezTo>
                  <a:cubicBezTo>
                    <a:pt x="171" y="10283"/>
                    <a:pt x="1059" y="7601"/>
                    <a:pt x="1946" y="5680"/>
                  </a:cubicBezTo>
                  <a:cubicBezTo>
                    <a:pt x="2834" y="3760"/>
                    <a:pt x="3722" y="2600"/>
                    <a:pt x="4757" y="1766"/>
                  </a:cubicBezTo>
                  <a:cubicBezTo>
                    <a:pt x="5793" y="933"/>
                    <a:pt x="6976" y="425"/>
                    <a:pt x="8456" y="172"/>
                  </a:cubicBezTo>
                  <a:cubicBezTo>
                    <a:pt x="9935" y="-82"/>
                    <a:pt x="11711" y="-82"/>
                    <a:pt x="13930" y="353"/>
                  </a:cubicBezTo>
                  <a:cubicBezTo>
                    <a:pt x="16149" y="788"/>
                    <a:pt x="18812" y="1658"/>
                    <a:pt x="20143" y="2890"/>
                  </a:cubicBezTo>
                  <a:cubicBezTo>
                    <a:pt x="21475" y="4122"/>
                    <a:pt x="21475" y="5717"/>
                    <a:pt x="20143" y="6876"/>
                  </a:cubicBezTo>
                  <a:cubicBezTo>
                    <a:pt x="18812" y="8036"/>
                    <a:pt x="16149" y="8761"/>
                    <a:pt x="13930" y="9196"/>
                  </a:cubicBezTo>
                  <a:cubicBezTo>
                    <a:pt x="11711" y="9631"/>
                    <a:pt x="9935" y="9776"/>
                    <a:pt x="8456" y="9739"/>
                  </a:cubicBezTo>
                  <a:cubicBezTo>
                    <a:pt x="6976" y="9703"/>
                    <a:pt x="5793" y="9486"/>
                    <a:pt x="4609" y="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219200" y="2082800"/>
              <a:ext cx="137439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4191" y="1170"/>
                    <a:pt x="8382" y="2340"/>
                    <a:pt x="12090" y="4500"/>
                  </a:cubicBezTo>
                  <a:cubicBezTo>
                    <a:pt x="15797" y="6660"/>
                    <a:pt x="19021" y="9810"/>
                    <a:pt x="20310" y="12465"/>
                  </a:cubicBezTo>
                  <a:cubicBezTo>
                    <a:pt x="21600" y="15120"/>
                    <a:pt x="20955" y="17280"/>
                    <a:pt x="17731" y="18720"/>
                  </a:cubicBezTo>
                  <a:cubicBezTo>
                    <a:pt x="14507" y="20160"/>
                    <a:pt x="8704" y="20880"/>
                    <a:pt x="29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581150" y="23749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581150" y="2476500"/>
              <a:ext cx="2222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600"/>
                    <a:pt x="9051" y="9600"/>
                    <a:pt x="12651" y="6000"/>
                  </a:cubicBezTo>
                  <a:cubicBezTo>
                    <a:pt x="16251" y="2400"/>
                    <a:pt x="189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305050" y="2007551"/>
              <a:ext cx="438150" cy="4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012"/>
                  </a:moveTo>
                  <a:cubicBezTo>
                    <a:pt x="417" y="21286"/>
                    <a:pt x="835" y="21559"/>
                    <a:pt x="1930" y="21286"/>
                  </a:cubicBezTo>
                  <a:cubicBezTo>
                    <a:pt x="3026" y="21012"/>
                    <a:pt x="4800" y="20192"/>
                    <a:pt x="6574" y="18688"/>
                  </a:cubicBezTo>
                  <a:cubicBezTo>
                    <a:pt x="8348" y="17184"/>
                    <a:pt x="10122" y="14997"/>
                    <a:pt x="11270" y="12400"/>
                  </a:cubicBezTo>
                  <a:cubicBezTo>
                    <a:pt x="12417" y="9802"/>
                    <a:pt x="12939" y="6794"/>
                    <a:pt x="13148" y="4789"/>
                  </a:cubicBezTo>
                  <a:cubicBezTo>
                    <a:pt x="13357" y="2784"/>
                    <a:pt x="13252" y="1782"/>
                    <a:pt x="12991" y="1098"/>
                  </a:cubicBezTo>
                  <a:cubicBezTo>
                    <a:pt x="12730" y="415"/>
                    <a:pt x="12313" y="50"/>
                    <a:pt x="11896" y="5"/>
                  </a:cubicBezTo>
                  <a:cubicBezTo>
                    <a:pt x="11478" y="-41"/>
                    <a:pt x="11061" y="232"/>
                    <a:pt x="10539" y="1645"/>
                  </a:cubicBezTo>
                  <a:cubicBezTo>
                    <a:pt x="10017" y="3058"/>
                    <a:pt x="9391" y="5610"/>
                    <a:pt x="9026" y="8253"/>
                  </a:cubicBezTo>
                  <a:cubicBezTo>
                    <a:pt x="8661" y="10896"/>
                    <a:pt x="8557" y="13630"/>
                    <a:pt x="8609" y="15498"/>
                  </a:cubicBezTo>
                  <a:cubicBezTo>
                    <a:pt x="8661" y="17367"/>
                    <a:pt x="8870" y="18369"/>
                    <a:pt x="9183" y="19189"/>
                  </a:cubicBezTo>
                  <a:cubicBezTo>
                    <a:pt x="9496" y="20010"/>
                    <a:pt x="9913" y="20648"/>
                    <a:pt x="10383" y="20875"/>
                  </a:cubicBezTo>
                  <a:cubicBezTo>
                    <a:pt x="10852" y="21103"/>
                    <a:pt x="11374" y="20921"/>
                    <a:pt x="11948" y="19964"/>
                  </a:cubicBezTo>
                  <a:cubicBezTo>
                    <a:pt x="12522" y="19007"/>
                    <a:pt x="13148" y="17275"/>
                    <a:pt x="13565" y="16091"/>
                  </a:cubicBezTo>
                  <a:cubicBezTo>
                    <a:pt x="13983" y="14906"/>
                    <a:pt x="14191" y="14268"/>
                    <a:pt x="14296" y="14313"/>
                  </a:cubicBezTo>
                  <a:cubicBezTo>
                    <a:pt x="14400" y="14359"/>
                    <a:pt x="14400" y="15088"/>
                    <a:pt x="14348" y="15908"/>
                  </a:cubicBezTo>
                  <a:cubicBezTo>
                    <a:pt x="14296" y="16729"/>
                    <a:pt x="14191" y="17640"/>
                    <a:pt x="14139" y="18324"/>
                  </a:cubicBezTo>
                  <a:cubicBezTo>
                    <a:pt x="14087" y="19007"/>
                    <a:pt x="14087" y="19463"/>
                    <a:pt x="14139" y="19417"/>
                  </a:cubicBezTo>
                  <a:cubicBezTo>
                    <a:pt x="14191" y="19372"/>
                    <a:pt x="14296" y="18825"/>
                    <a:pt x="14765" y="17412"/>
                  </a:cubicBezTo>
                  <a:cubicBezTo>
                    <a:pt x="15235" y="16000"/>
                    <a:pt x="16070" y="13721"/>
                    <a:pt x="16696" y="12400"/>
                  </a:cubicBezTo>
                  <a:cubicBezTo>
                    <a:pt x="17322" y="11078"/>
                    <a:pt x="17739" y="10713"/>
                    <a:pt x="18209" y="10577"/>
                  </a:cubicBezTo>
                  <a:cubicBezTo>
                    <a:pt x="18678" y="10440"/>
                    <a:pt x="19200" y="10531"/>
                    <a:pt x="19722" y="11124"/>
                  </a:cubicBezTo>
                  <a:cubicBezTo>
                    <a:pt x="20243" y="11716"/>
                    <a:pt x="20765" y="12810"/>
                    <a:pt x="21078" y="14177"/>
                  </a:cubicBezTo>
                  <a:cubicBezTo>
                    <a:pt x="21391" y="15544"/>
                    <a:pt x="21496" y="17184"/>
                    <a:pt x="2160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004953" y="2004082"/>
              <a:ext cx="157348" cy="49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44" fill="norm" stroke="1" extrusionOk="0">
                  <a:moveTo>
                    <a:pt x="21127" y="1475"/>
                  </a:moveTo>
                  <a:cubicBezTo>
                    <a:pt x="20274" y="1020"/>
                    <a:pt x="19422" y="564"/>
                    <a:pt x="18285" y="291"/>
                  </a:cubicBezTo>
                  <a:cubicBezTo>
                    <a:pt x="17148" y="17"/>
                    <a:pt x="15727" y="-74"/>
                    <a:pt x="14590" y="63"/>
                  </a:cubicBezTo>
                  <a:cubicBezTo>
                    <a:pt x="13453" y="199"/>
                    <a:pt x="12601" y="564"/>
                    <a:pt x="10327" y="2250"/>
                  </a:cubicBezTo>
                  <a:cubicBezTo>
                    <a:pt x="8053" y="3936"/>
                    <a:pt x="4359" y="6944"/>
                    <a:pt x="2227" y="9769"/>
                  </a:cubicBezTo>
                  <a:cubicBezTo>
                    <a:pt x="95" y="12594"/>
                    <a:pt x="-473" y="15237"/>
                    <a:pt x="380" y="17197"/>
                  </a:cubicBezTo>
                  <a:cubicBezTo>
                    <a:pt x="1232" y="19156"/>
                    <a:pt x="3506" y="20432"/>
                    <a:pt x="6916" y="20979"/>
                  </a:cubicBezTo>
                  <a:cubicBezTo>
                    <a:pt x="10327" y="21526"/>
                    <a:pt x="14874" y="21344"/>
                    <a:pt x="19422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263900" y="2091554"/>
              <a:ext cx="323850" cy="3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958"/>
                  </a:moveTo>
                  <a:cubicBezTo>
                    <a:pt x="1412" y="2539"/>
                    <a:pt x="2824" y="3120"/>
                    <a:pt x="4376" y="3294"/>
                  </a:cubicBezTo>
                  <a:cubicBezTo>
                    <a:pt x="5929" y="3468"/>
                    <a:pt x="7624" y="3236"/>
                    <a:pt x="8682" y="2887"/>
                  </a:cubicBezTo>
                  <a:cubicBezTo>
                    <a:pt x="9741" y="2539"/>
                    <a:pt x="10165" y="2074"/>
                    <a:pt x="10447" y="1494"/>
                  </a:cubicBezTo>
                  <a:cubicBezTo>
                    <a:pt x="10729" y="913"/>
                    <a:pt x="10871" y="216"/>
                    <a:pt x="10659" y="42"/>
                  </a:cubicBezTo>
                  <a:cubicBezTo>
                    <a:pt x="10447" y="-132"/>
                    <a:pt x="9882" y="216"/>
                    <a:pt x="9600" y="1378"/>
                  </a:cubicBezTo>
                  <a:cubicBezTo>
                    <a:pt x="9318" y="2539"/>
                    <a:pt x="9318" y="4513"/>
                    <a:pt x="9459" y="6836"/>
                  </a:cubicBezTo>
                  <a:cubicBezTo>
                    <a:pt x="9600" y="9158"/>
                    <a:pt x="9882" y="11829"/>
                    <a:pt x="9671" y="14152"/>
                  </a:cubicBezTo>
                  <a:cubicBezTo>
                    <a:pt x="9459" y="16474"/>
                    <a:pt x="8753" y="18449"/>
                    <a:pt x="8118" y="19610"/>
                  </a:cubicBezTo>
                  <a:cubicBezTo>
                    <a:pt x="7482" y="20771"/>
                    <a:pt x="6918" y="21120"/>
                    <a:pt x="6282" y="21294"/>
                  </a:cubicBezTo>
                  <a:cubicBezTo>
                    <a:pt x="5647" y="21468"/>
                    <a:pt x="4941" y="21468"/>
                    <a:pt x="4447" y="21120"/>
                  </a:cubicBezTo>
                  <a:cubicBezTo>
                    <a:pt x="3953" y="20771"/>
                    <a:pt x="3671" y="20074"/>
                    <a:pt x="3671" y="19436"/>
                  </a:cubicBezTo>
                  <a:cubicBezTo>
                    <a:pt x="3671" y="18797"/>
                    <a:pt x="3953" y="18216"/>
                    <a:pt x="4447" y="17810"/>
                  </a:cubicBezTo>
                  <a:cubicBezTo>
                    <a:pt x="4941" y="17403"/>
                    <a:pt x="5647" y="17171"/>
                    <a:pt x="7271" y="17636"/>
                  </a:cubicBezTo>
                  <a:cubicBezTo>
                    <a:pt x="8894" y="18100"/>
                    <a:pt x="11435" y="19262"/>
                    <a:pt x="13976" y="19842"/>
                  </a:cubicBezTo>
                  <a:cubicBezTo>
                    <a:pt x="16518" y="20423"/>
                    <a:pt x="19059" y="20423"/>
                    <a:pt x="2160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722283" y="2056921"/>
              <a:ext cx="138518" cy="40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12" fill="norm" stroke="1" extrusionOk="0">
                  <a:moveTo>
                    <a:pt x="21097" y="1049"/>
                  </a:moveTo>
                  <a:cubicBezTo>
                    <a:pt x="20130" y="594"/>
                    <a:pt x="19163" y="139"/>
                    <a:pt x="17873" y="26"/>
                  </a:cubicBezTo>
                  <a:cubicBezTo>
                    <a:pt x="16584" y="-88"/>
                    <a:pt x="14972" y="139"/>
                    <a:pt x="12393" y="1447"/>
                  </a:cubicBezTo>
                  <a:cubicBezTo>
                    <a:pt x="9813" y="2754"/>
                    <a:pt x="6267" y="5141"/>
                    <a:pt x="3688" y="7813"/>
                  </a:cubicBezTo>
                  <a:cubicBezTo>
                    <a:pt x="1109" y="10485"/>
                    <a:pt x="-503" y="13440"/>
                    <a:pt x="142" y="15771"/>
                  </a:cubicBezTo>
                  <a:cubicBezTo>
                    <a:pt x="787" y="18101"/>
                    <a:pt x="3688" y="19807"/>
                    <a:pt x="6912" y="20659"/>
                  </a:cubicBezTo>
                  <a:cubicBezTo>
                    <a:pt x="10136" y="21512"/>
                    <a:pt x="13682" y="21512"/>
                    <a:pt x="17228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901810" y="2134160"/>
              <a:ext cx="117693" cy="50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5" fill="norm" stroke="1" extrusionOk="0">
                  <a:moveTo>
                    <a:pt x="5163" y="8416"/>
                  </a:moveTo>
                  <a:cubicBezTo>
                    <a:pt x="3647" y="8688"/>
                    <a:pt x="2132" y="8961"/>
                    <a:pt x="1184" y="9823"/>
                  </a:cubicBezTo>
                  <a:cubicBezTo>
                    <a:pt x="237" y="10685"/>
                    <a:pt x="-142" y="12137"/>
                    <a:pt x="47" y="13907"/>
                  </a:cubicBezTo>
                  <a:cubicBezTo>
                    <a:pt x="237" y="15677"/>
                    <a:pt x="995" y="17764"/>
                    <a:pt x="1563" y="19216"/>
                  </a:cubicBezTo>
                  <a:cubicBezTo>
                    <a:pt x="2132" y="20668"/>
                    <a:pt x="2511" y="21485"/>
                    <a:pt x="2700" y="21485"/>
                  </a:cubicBezTo>
                  <a:cubicBezTo>
                    <a:pt x="2890" y="21485"/>
                    <a:pt x="2890" y="20668"/>
                    <a:pt x="2700" y="18626"/>
                  </a:cubicBezTo>
                  <a:cubicBezTo>
                    <a:pt x="2511" y="16584"/>
                    <a:pt x="2132" y="13317"/>
                    <a:pt x="2511" y="10458"/>
                  </a:cubicBezTo>
                  <a:cubicBezTo>
                    <a:pt x="2890" y="7599"/>
                    <a:pt x="4026" y="5149"/>
                    <a:pt x="4595" y="3697"/>
                  </a:cubicBezTo>
                  <a:cubicBezTo>
                    <a:pt x="5163" y="2245"/>
                    <a:pt x="5163" y="1791"/>
                    <a:pt x="5732" y="1292"/>
                  </a:cubicBezTo>
                  <a:cubicBezTo>
                    <a:pt x="6300" y="793"/>
                    <a:pt x="7437" y="248"/>
                    <a:pt x="9332" y="67"/>
                  </a:cubicBezTo>
                  <a:cubicBezTo>
                    <a:pt x="11226" y="-115"/>
                    <a:pt x="13879" y="67"/>
                    <a:pt x="16153" y="702"/>
                  </a:cubicBezTo>
                  <a:cubicBezTo>
                    <a:pt x="18426" y="1337"/>
                    <a:pt x="20321" y="2426"/>
                    <a:pt x="20890" y="3697"/>
                  </a:cubicBezTo>
                  <a:cubicBezTo>
                    <a:pt x="21458" y="4967"/>
                    <a:pt x="20700" y="6419"/>
                    <a:pt x="18426" y="7463"/>
                  </a:cubicBezTo>
                  <a:cubicBezTo>
                    <a:pt x="16153" y="8507"/>
                    <a:pt x="12363" y="9142"/>
                    <a:pt x="9521" y="9505"/>
                  </a:cubicBezTo>
                  <a:cubicBezTo>
                    <a:pt x="6679" y="9868"/>
                    <a:pt x="4784" y="9959"/>
                    <a:pt x="3647" y="9823"/>
                  </a:cubicBezTo>
                  <a:cubicBezTo>
                    <a:pt x="2511" y="9687"/>
                    <a:pt x="2132" y="9324"/>
                    <a:pt x="1753" y="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083050" y="2032000"/>
              <a:ext cx="98113" cy="38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78" fill="norm" stroke="1" extrusionOk="0">
                  <a:moveTo>
                    <a:pt x="0" y="0"/>
                  </a:moveTo>
                  <a:cubicBezTo>
                    <a:pt x="6300" y="3305"/>
                    <a:pt x="12600" y="6610"/>
                    <a:pt x="16425" y="9502"/>
                  </a:cubicBezTo>
                  <a:cubicBezTo>
                    <a:pt x="20250" y="12393"/>
                    <a:pt x="21600" y="14872"/>
                    <a:pt x="20475" y="16820"/>
                  </a:cubicBezTo>
                  <a:cubicBezTo>
                    <a:pt x="19350" y="18767"/>
                    <a:pt x="15750" y="20184"/>
                    <a:pt x="12825" y="20892"/>
                  </a:cubicBezTo>
                  <a:cubicBezTo>
                    <a:pt x="9900" y="21600"/>
                    <a:pt x="7650" y="21600"/>
                    <a:pt x="6300" y="21246"/>
                  </a:cubicBezTo>
                  <a:cubicBezTo>
                    <a:pt x="4950" y="20892"/>
                    <a:pt x="4500" y="20184"/>
                    <a:pt x="405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216399" y="1974850"/>
              <a:ext cx="12695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0" y="0"/>
                  </a:moveTo>
                  <a:cubicBezTo>
                    <a:pt x="4181" y="1800"/>
                    <a:pt x="8361" y="3600"/>
                    <a:pt x="12194" y="5950"/>
                  </a:cubicBezTo>
                  <a:cubicBezTo>
                    <a:pt x="16026" y="8300"/>
                    <a:pt x="19510" y="11200"/>
                    <a:pt x="20555" y="13750"/>
                  </a:cubicBezTo>
                  <a:cubicBezTo>
                    <a:pt x="21600" y="16300"/>
                    <a:pt x="20206" y="18500"/>
                    <a:pt x="16897" y="19750"/>
                  </a:cubicBezTo>
                  <a:cubicBezTo>
                    <a:pt x="13587" y="21000"/>
                    <a:pt x="8361" y="21300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933950" y="2187756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75" y="1118"/>
                    <a:pt x="10350" y="-1582"/>
                    <a:pt x="13950" y="1118"/>
                  </a:cubicBezTo>
                  <a:cubicBezTo>
                    <a:pt x="17550" y="3818"/>
                    <a:pt x="1957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953000" y="2362200"/>
              <a:ext cx="254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21600"/>
                    <a:pt x="6840" y="21600"/>
                    <a:pt x="10440" y="18000"/>
                  </a:cubicBezTo>
                  <a:cubicBezTo>
                    <a:pt x="14040" y="14400"/>
                    <a:pt x="178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645150" y="1940897"/>
              <a:ext cx="285750" cy="47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130"/>
                  </a:moveTo>
                  <a:cubicBezTo>
                    <a:pt x="2080" y="20183"/>
                    <a:pt x="4160" y="19235"/>
                    <a:pt x="6560" y="17862"/>
                  </a:cubicBezTo>
                  <a:cubicBezTo>
                    <a:pt x="8960" y="16488"/>
                    <a:pt x="11680" y="14688"/>
                    <a:pt x="13680" y="12130"/>
                  </a:cubicBezTo>
                  <a:cubicBezTo>
                    <a:pt x="15680" y="9572"/>
                    <a:pt x="16960" y="6256"/>
                    <a:pt x="17600" y="4362"/>
                  </a:cubicBezTo>
                  <a:cubicBezTo>
                    <a:pt x="18240" y="2467"/>
                    <a:pt x="18240" y="1993"/>
                    <a:pt x="18240" y="1520"/>
                  </a:cubicBezTo>
                  <a:cubicBezTo>
                    <a:pt x="18240" y="1046"/>
                    <a:pt x="18240" y="572"/>
                    <a:pt x="17840" y="288"/>
                  </a:cubicBezTo>
                  <a:cubicBezTo>
                    <a:pt x="17440" y="4"/>
                    <a:pt x="16640" y="-91"/>
                    <a:pt x="16000" y="98"/>
                  </a:cubicBezTo>
                  <a:cubicBezTo>
                    <a:pt x="15360" y="288"/>
                    <a:pt x="14880" y="762"/>
                    <a:pt x="13920" y="2609"/>
                  </a:cubicBezTo>
                  <a:cubicBezTo>
                    <a:pt x="12960" y="4456"/>
                    <a:pt x="11520" y="7677"/>
                    <a:pt x="10640" y="10472"/>
                  </a:cubicBezTo>
                  <a:cubicBezTo>
                    <a:pt x="9760" y="13267"/>
                    <a:pt x="9440" y="15635"/>
                    <a:pt x="9520" y="17341"/>
                  </a:cubicBezTo>
                  <a:cubicBezTo>
                    <a:pt x="9600" y="19046"/>
                    <a:pt x="10080" y="20088"/>
                    <a:pt x="10720" y="20704"/>
                  </a:cubicBezTo>
                  <a:cubicBezTo>
                    <a:pt x="11360" y="21320"/>
                    <a:pt x="12160" y="21509"/>
                    <a:pt x="12880" y="21414"/>
                  </a:cubicBezTo>
                  <a:cubicBezTo>
                    <a:pt x="13600" y="21320"/>
                    <a:pt x="14240" y="20941"/>
                    <a:pt x="15680" y="19993"/>
                  </a:cubicBezTo>
                  <a:cubicBezTo>
                    <a:pt x="17120" y="19046"/>
                    <a:pt x="19360" y="17530"/>
                    <a:pt x="2160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900190" y="2129545"/>
              <a:ext cx="162816" cy="24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25" fill="norm" stroke="1" extrusionOk="0">
                  <a:moveTo>
                    <a:pt x="3967" y="5943"/>
                  </a:moveTo>
                  <a:cubicBezTo>
                    <a:pt x="3147" y="10412"/>
                    <a:pt x="2327" y="14881"/>
                    <a:pt x="1643" y="17581"/>
                  </a:cubicBezTo>
                  <a:cubicBezTo>
                    <a:pt x="960" y="20281"/>
                    <a:pt x="413" y="21212"/>
                    <a:pt x="139" y="21119"/>
                  </a:cubicBezTo>
                  <a:cubicBezTo>
                    <a:pt x="-134" y="21026"/>
                    <a:pt x="-134" y="19909"/>
                    <a:pt x="1370" y="16743"/>
                  </a:cubicBezTo>
                  <a:cubicBezTo>
                    <a:pt x="2874" y="13578"/>
                    <a:pt x="5881" y="8364"/>
                    <a:pt x="7658" y="5291"/>
                  </a:cubicBezTo>
                  <a:cubicBezTo>
                    <a:pt x="9436" y="2219"/>
                    <a:pt x="9982" y="1288"/>
                    <a:pt x="10939" y="636"/>
                  </a:cubicBezTo>
                  <a:cubicBezTo>
                    <a:pt x="11896" y="-16"/>
                    <a:pt x="13263" y="-388"/>
                    <a:pt x="15177" y="636"/>
                  </a:cubicBezTo>
                  <a:cubicBezTo>
                    <a:pt x="17091" y="1660"/>
                    <a:pt x="19552" y="4081"/>
                    <a:pt x="20509" y="7433"/>
                  </a:cubicBezTo>
                  <a:cubicBezTo>
                    <a:pt x="21466" y="10784"/>
                    <a:pt x="20919" y="15067"/>
                    <a:pt x="20372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314143" y="1821319"/>
              <a:ext cx="162858" cy="57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17" fill="norm" stroke="1" extrusionOk="0">
                  <a:moveTo>
                    <a:pt x="21307" y="992"/>
                  </a:moveTo>
                  <a:cubicBezTo>
                    <a:pt x="19922" y="517"/>
                    <a:pt x="18538" y="42"/>
                    <a:pt x="16184" y="3"/>
                  </a:cubicBezTo>
                  <a:cubicBezTo>
                    <a:pt x="13830" y="-37"/>
                    <a:pt x="10507" y="359"/>
                    <a:pt x="7599" y="1110"/>
                  </a:cubicBezTo>
                  <a:cubicBezTo>
                    <a:pt x="4692" y="1862"/>
                    <a:pt x="2199" y="2970"/>
                    <a:pt x="953" y="3721"/>
                  </a:cubicBezTo>
                  <a:cubicBezTo>
                    <a:pt x="-293" y="4473"/>
                    <a:pt x="-293" y="4868"/>
                    <a:pt x="815" y="5343"/>
                  </a:cubicBezTo>
                  <a:cubicBezTo>
                    <a:pt x="1922" y="5818"/>
                    <a:pt x="4138" y="6372"/>
                    <a:pt x="5799" y="6767"/>
                  </a:cubicBezTo>
                  <a:cubicBezTo>
                    <a:pt x="7461" y="7163"/>
                    <a:pt x="8569" y="7400"/>
                    <a:pt x="9261" y="7717"/>
                  </a:cubicBezTo>
                  <a:cubicBezTo>
                    <a:pt x="9953" y="8033"/>
                    <a:pt x="10230" y="8429"/>
                    <a:pt x="10092" y="8825"/>
                  </a:cubicBezTo>
                  <a:cubicBezTo>
                    <a:pt x="9953" y="9220"/>
                    <a:pt x="9399" y="9616"/>
                    <a:pt x="8430" y="9893"/>
                  </a:cubicBezTo>
                  <a:cubicBezTo>
                    <a:pt x="7461" y="10170"/>
                    <a:pt x="6076" y="10328"/>
                    <a:pt x="5799" y="10249"/>
                  </a:cubicBezTo>
                  <a:cubicBezTo>
                    <a:pt x="5522" y="10170"/>
                    <a:pt x="6353" y="9853"/>
                    <a:pt x="7322" y="9814"/>
                  </a:cubicBezTo>
                  <a:cubicBezTo>
                    <a:pt x="8292" y="9774"/>
                    <a:pt x="9399" y="10011"/>
                    <a:pt x="10230" y="10526"/>
                  </a:cubicBezTo>
                  <a:cubicBezTo>
                    <a:pt x="11061" y="11040"/>
                    <a:pt x="11615" y="11831"/>
                    <a:pt x="11199" y="12820"/>
                  </a:cubicBezTo>
                  <a:cubicBezTo>
                    <a:pt x="10784" y="13809"/>
                    <a:pt x="9399" y="14996"/>
                    <a:pt x="7599" y="16183"/>
                  </a:cubicBezTo>
                  <a:cubicBezTo>
                    <a:pt x="5799" y="17370"/>
                    <a:pt x="3584" y="18556"/>
                    <a:pt x="2338" y="19348"/>
                  </a:cubicBezTo>
                  <a:cubicBezTo>
                    <a:pt x="1092" y="20139"/>
                    <a:pt x="815" y="20534"/>
                    <a:pt x="1230" y="20851"/>
                  </a:cubicBezTo>
                  <a:cubicBezTo>
                    <a:pt x="1645" y="21167"/>
                    <a:pt x="2753" y="21405"/>
                    <a:pt x="5799" y="21484"/>
                  </a:cubicBezTo>
                  <a:cubicBezTo>
                    <a:pt x="8845" y="21563"/>
                    <a:pt x="13830" y="21484"/>
                    <a:pt x="18815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712313" y="2028565"/>
              <a:ext cx="173378" cy="60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06" fill="norm" stroke="1" extrusionOk="0">
                  <a:moveTo>
                    <a:pt x="7670" y="6872"/>
                  </a:moveTo>
                  <a:cubicBezTo>
                    <a:pt x="6642" y="8297"/>
                    <a:pt x="5613" y="9722"/>
                    <a:pt x="4970" y="11447"/>
                  </a:cubicBezTo>
                  <a:cubicBezTo>
                    <a:pt x="4327" y="13172"/>
                    <a:pt x="4070" y="15197"/>
                    <a:pt x="3556" y="16810"/>
                  </a:cubicBezTo>
                  <a:cubicBezTo>
                    <a:pt x="3042" y="18422"/>
                    <a:pt x="2270" y="19622"/>
                    <a:pt x="1627" y="20410"/>
                  </a:cubicBezTo>
                  <a:cubicBezTo>
                    <a:pt x="985" y="21197"/>
                    <a:pt x="470" y="21572"/>
                    <a:pt x="213" y="21497"/>
                  </a:cubicBezTo>
                  <a:cubicBezTo>
                    <a:pt x="-44" y="21422"/>
                    <a:pt x="-44" y="20897"/>
                    <a:pt x="85" y="19435"/>
                  </a:cubicBezTo>
                  <a:cubicBezTo>
                    <a:pt x="213" y="17972"/>
                    <a:pt x="470" y="15572"/>
                    <a:pt x="1113" y="13172"/>
                  </a:cubicBezTo>
                  <a:cubicBezTo>
                    <a:pt x="1756" y="10772"/>
                    <a:pt x="2785" y="8372"/>
                    <a:pt x="3685" y="6384"/>
                  </a:cubicBezTo>
                  <a:cubicBezTo>
                    <a:pt x="4585" y="4397"/>
                    <a:pt x="5356" y="2822"/>
                    <a:pt x="6385" y="1847"/>
                  </a:cubicBezTo>
                  <a:cubicBezTo>
                    <a:pt x="7413" y="872"/>
                    <a:pt x="8699" y="497"/>
                    <a:pt x="9985" y="272"/>
                  </a:cubicBezTo>
                  <a:cubicBezTo>
                    <a:pt x="11270" y="47"/>
                    <a:pt x="12556" y="-28"/>
                    <a:pt x="13970" y="9"/>
                  </a:cubicBezTo>
                  <a:cubicBezTo>
                    <a:pt x="15385" y="47"/>
                    <a:pt x="16927" y="197"/>
                    <a:pt x="18470" y="947"/>
                  </a:cubicBezTo>
                  <a:cubicBezTo>
                    <a:pt x="20013" y="1697"/>
                    <a:pt x="21556" y="3047"/>
                    <a:pt x="20913" y="4322"/>
                  </a:cubicBezTo>
                  <a:cubicBezTo>
                    <a:pt x="20270" y="5597"/>
                    <a:pt x="17442" y="6797"/>
                    <a:pt x="15385" y="7510"/>
                  </a:cubicBezTo>
                  <a:cubicBezTo>
                    <a:pt x="13327" y="8222"/>
                    <a:pt x="12042" y="8447"/>
                    <a:pt x="10242" y="8635"/>
                  </a:cubicBezTo>
                  <a:cubicBezTo>
                    <a:pt x="8442" y="8822"/>
                    <a:pt x="6127" y="8972"/>
                    <a:pt x="4713" y="8635"/>
                  </a:cubicBezTo>
                  <a:cubicBezTo>
                    <a:pt x="3299" y="8297"/>
                    <a:pt x="2785" y="7472"/>
                    <a:pt x="2270" y="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942527" y="1723936"/>
              <a:ext cx="163124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1" fill="norm" stroke="1" extrusionOk="0">
                  <a:moveTo>
                    <a:pt x="19679" y="2129"/>
                  </a:moveTo>
                  <a:cubicBezTo>
                    <a:pt x="20510" y="1119"/>
                    <a:pt x="21341" y="110"/>
                    <a:pt x="21341" y="9"/>
                  </a:cubicBezTo>
                  <a:cubicBezTo>
                    <a:pt x="21341" y="-92"/>
                    <a:pt x="20510" y="715"/>
                    <a:pt x="18018" y="2028"/>
                  </a:cubicBezTo>
                  <a:cubicBezTo>
                    <a:pt x="15526" y="3340"/>
                    <a:pt x="11372" y="5157"/>
                    <a:pt x="8603" y="6469"/>
                  </a:cubicBezTo>
                  <a:cubicBezTo>
                    <a:pt x="5833" y="7781"/>
                    <a:pt x="4449" y="8588"/>
                    <a:pt x="4449" y="9194"/>
                  </a:cubicBezTo>
                  <a:cubicBezTo>
                    <a:pt x="4449" y="9800"/>
                    <a:pt x="5833" y="10203"/>
                    <a:pt x="7218" y="10405"/>
                  </a:cubicBezTo>
                  <a:cubicBezTo>
                    <a:pt x="8603" y="10607"/>
                    <a:pt x="9987" y="10607"/>
                    <a:pt x="11372" y="10809"/>
                  </a:cubicBezTo>
                  <a:cubicBezTo>
                    <a:pt x="12756" y="11011"/>
                    <a:pt x="14141" y="11415"/>
                    <a:pt x="14141" y="12020"/>
                  </a:cubicBezTo>
                  <a:cubicBezTo>
                    <a:pt x="14141" y="12626"/>
                    <a:pt x="12756" y="13433"/>
                    <a:pt x="11095" y="14140"/>
                  </a:cubicBezTo>
                  <a:cubicBezTo>
                    <a:pt x="9433" y="14846"/>
                    <a:pt x="7495" y="15452"/>
                    <a:pt x="5556" y="16158"/>
                  </a:cubicBezTo>
                  <a:cubicBezTo>
                    <a:pt x="3618" y="16865"/>
                    <a:pt x="1679" y="17672"/>
                    <a:pt x="710" y="18581"/>
                  </a:cubicBezTo>
                  <a:cubicBezTo>
                    <a:pt x="-259" y="19489"/>
                    <a:pt x="-259" y="20499"/>
                    <a:pt x="849" y="21003"/>
                  </a:cubicBezTo>
                  <a:cubicBezTo>
                    <a:pt x="1956" y="21508"/>
                    <a:pt x="4172" y="21508"/>
                    <a:pt x="7772" y="21003"/>
                  </a:cubicBezTo>
                  <a:cubicBezTo>
                    <a:pt x="11372" y="20499"/>
                    <a:pt x="16356" y="19489"/>
                    <a:pt x="21341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162800" y="1746250"/>
              <a:ext cx="1143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025"/>
                    <a:pt x="8800" y="4050"/>
                    <a:pt x="12400" y="7650"/>
                  </a:cubicBezTo>
                  <a:cubicBezTo>
                    <a:pt x="16000" y="11250"/>
                    <a:pt x="18800" y="164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200900" y="1720849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435" y="1557"/>
                  </a:cubicBezTo>
                  <a:cubicBezTo>
                    <a:pt x="14400" y="3114"/>
                    <a:pt x="11896" y="6227"/>
                    <a:pt x="9078" y="9827"/>
                  </a:cubicBezTo>
                  <a:cubicBezTo>
                    <a:pt x="6261" y="13427"/>
                    <a:pt x="3130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366000" y="185419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429500" y="17526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701520" y="1957701"/>
              <a:ext cx="139936" cy="42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97" fill="norm" stroke="1" extrusionOk="0">
                  <a:moveTo>
                    <a:pt x="19213" y="3433"/>
                  </a:moveTo>
                  <a:cubicBezTo>
                    <a:pt x="19848" y="2898"/>
                    <a:pt x="20484" y="2363"/>
                    <a:pt x="20801" y="1829"/>
                  </a:cubicBezTo>
                  <a:cubicBezTo>
                    <a:pt x="21119" y="1294"/>
                    <a:pt x="21119" y="759"/>
                    <a:pt x="20325" y="385"/>
                  </a:cubicBezTo>
                  <a:cubicBezTo>
                    <a:pt x="19531" y="11"/>
                    <a:pt x="17943" y="-203"/>
                    <a:pt x="15560" y="278"/>
                  </a:cubicBezTo>
                  <a:cubicBezTo>
                    <a:pt x="13178" y="759"/>
                    <a:pt x="10001" y="1936"/>
                    <a:pt x="7143" y="4395"/>
                  </a:cubicBezTo>
                  <a:cubicBezTo>
                    <a:pt x="4284" y="6854"/>
                    <a:pt x="1743" y="10597"/>
                    <a:pt x="631" y="13377"/>
                  </a:cubicBezTo>
                  <a:cubicBezTo>
                    <a:pt x="-481" y="16157"/>
                    <a:pt x="-163" y="17975"/>
                    <a:pt x="1901" y="19151"/>
                  </a:cubicBezTo>
                  <a:cubicBezTo>
                    <a:pt x="3966" y="20328"/>
                    <a:pt x="7778" y="20862"/>
                    <a:pt x="1159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962900" y="2032000"/>
              <a:ext cx="38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032749" y="22161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287476" y="1984286"/>
              <a:ext cx="172968" cy="56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92" fill="norm" stroke="1" extrusionOk="0">
                  <a:moveTo>
                    <a:pt x="11483" y="8862"/>
                  </a:moveTo>
                  <a:cubicBezTo>
                    <a:pt x="9169" y="10561"/>
                    <a:pt x="6855" y="12260"/>
                    <a:pt x="5183" y="14242"/>
                  </a:cubicBezTo>
                  <a:cubicBezTo>
                    <a:pt x="3512" y="16224"/>
                    <a:pt x="2483" y="18489"/>
                    <a:pt x="1712" y="19824"/>
                  </a:cubicBezTo>
                  <a:cubicBezTo>
                    <a:pt x="941" y="21159"/>
                    <a:pt x="426" y="21563"/>
                    <a:pt x="169" y="21482"/>
                  </a:cubicBezTo>
                  <a:cubicBezTo>
                    <a:pt x="-88" y="21401"/>
                    <a:pt x="-88" y="20835"/>
                    <a:pt x="426" y="19055"/>
                  </a:cubicBezTo>
                  <a:cubicBezTo>
                    <a:pt x="941" y="17275"/>
                    <a:pt x="1969" y="14282"/>
                    <a:pt x="3512" y="11491"/>
                  </a:cubicBezTo>
                  <a:cubicBezTo>
                    <a:pt x="5055" y="8700"/>
                    <a:pt x="7112" y="6111"/>
                    <a:pt x="8783" y="4332"/>
                  </a:cubicBezTo>
                  <a:cubicBezTo>
                    <a:pt x="10455" y="2552"/>
                    <a:pt x="11741" y="1581"/>
                    <a:pt x="13026" y="934"/>
                  </a:cubicBezTo>
                  <a:cubicBezTo>
                    <a:pt x="14312" y="287"/>
                    <a:pt x="15598" y="-37"/>
                    <a:pt x="16755" y="3"/>
                  </a:cubicBezTo>
                  <a:cubicBezTo>
                    <a:pt x="17912" y="44"/>
                    <a:pt x="18941" y="448"/>
                    <a:pt x="19841" y="1419"/>
                  </a:cubicBezTo>
                  <a:cubicBezTo>
                    <a:pt x="20741" y="2390"/>
                    <a:pt x="21512" y="3927"/>
                    <a:pt x="20612" y="5383"/>
                  </a:cubicBezTo>
                  <a:cubicBezTo>
                    <a:pt x="19712" y="6839"/>
                    <a:pt x="17141" y="8215"/>
                    <a:pt x="14441" y="8983"/>
                  </a:cubicBezTo>
                  <a:cubicBezTo>
                    <a:pt x="11741" y="9752"/>
                    <a:pt x="8912" y="9914"/>
                    <a:pt x="6083" y="1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521699" y="1943100"/>
              <a:ext cx="8652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7535" y="0"/>
                  </a:moveTo>
                  <a:cubicBezTo>
                    <a:pt x="10047" y="0"/>
                    <a:pt x="12558" y="0"/>
                    <a:pt x="14567" y="272"/>
                  </a:cubicBezTo>
                  <a:cubicBezTo>
                    <a:pt x="16577" y="543"/>
                    <a:pt x="18084" y="1087"/>
                    <a:pt x="19340" y="2989"/>
                  </a:cubicBezTo>
                  <a:cubicBezTo>
                    <a:pt x="20595" y="4891"/>
                    <a:pt x="21600" y="8151"/>
                    <a:pt x="18335" y="11479"/>
                  </a:cubicBezTo>
                  <a:cubicBezTo>
                    <a:pt x="15070" y="14808"/>
                    <a:pt x="7535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684171" y="1689099"/>
              <a:ext cx="1042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4425" y="720"/>
                  </a:moveTo>
                  <a:cubicBezTo>
                    <a:pt x="3993" y="6240"/>
                    <a:pt x="3561" y="11760"/>
                    <a:pt x="2913" y="15120"/>
                  </a:cubicBezTo>
                  <a:cubicBezTo>
                    <a:pt x="2265" y="18480"/>
                    <a:pt x="1401" y="19680"/>
                    <a:pt x="753" y="19680"/>
                  </a:cubicBezTo>
                  <a:cubicBezTo>
                    <a:pt x="105" y="19680"/>
                    <a:pt x="-327" y="18480"/>
                    <a:pt x="321" y="15840"/>
                  </a:cubicBezTo>
                  <a:cubicBezTo>
                    <a:pt x="969" y="13200"/>
                    <a:pt x="2697" y="9120"/>
                    <a:pt x="4209" y="6480"/>
                  </a:cubicBezTo>
                  <a:cubicBezTo>
                    <a:pt x="5721" y="3840"/>
                    <a:pt x="7017" y="2640"/>
                    <a:pt x="8529" y="1680"/>
                  </a:cubicBezTo>
                  <a:cubicBezTo>
                    <a:pt x="10041" y="720"/>
                    <a:pt x="11769" y="0"/>
                    <a:pt x="13497" y="0"/>
                  </a:cubicBezTo>
                  <a:cubicBezTo>
                    <a:pt x="15225" y="0"/>
                    <a:pt x="16953" y="720"/>
                    <a:pt x="18249" y="4440"/>
                  </a:cubicBezTo>
                  <a:cubicBezTo>
                    <a:pt x="19545" y="8160"/>
                    <a:pt x="20409" y="14880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870949" y="17780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032076" y="1675860"/>
              <a:ext cx="159005" cy="18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80" fill="norm" stroke="1" extrusionOk="0">
                  <a:moveTo>
                    <a:pt x="19627" y="2272"/>
                  </a:moveTo>
                  <a:cubicBezTo>
                    <a:pt x="20458" y="1290"/>
                    <a:pt x="21289" y="308"/>
                    <a:pt x="20458" y="62"/>
                  </a:cubicBezTo>
                  <a:cubicBezTo>
                    <a:pt x="19627" y="-183"/>
                    <a:pt x="17135" y="308"/>
                    <a:pt x="14227" y="1290"/>
                  </a:cubicBezTo>
                  <a:cubicBezTo>
                    <a:pt x="11320" y="2272"/>
                    <a:pt x="7997" y="3744"/>
                    <a:pt x="5920" y="4972"/>
                  </a:cubicBezTo>
                  <a:cubicBezTo>
                    <a:pt x="3843" y="6199"/>
                    <a:pt x="3012" y="7181"/>
                    <a:pt x="3151" y="8040"/>
                  </a:cubicBezTo>
                  <a:cubicBezTo>
                    <a:pt x="3289" y="8899"/>
                    <a:pt x="4397" y="9635"/>
                    <a:pt x="5643" y="10126"/>
                  </a:cubicBezTo>
                  <a:cubicBezTo>
                    <a:pt x="6889" y="10617"/>
                    <a:pt x="8274" y="10862"/>
                    <a:pt x="9658" y="11231"/>
                  </a:cubicBezTo>
                  <a:cubicBezTo>
                    <a:pt x="11043" y="11599"/>
                    <a:pt x="12427" y="12090"/>
                    <a:pt x="12566" y="12826"/>
                  </a:cubicBezTo>
                  <a:cubicBezTo>
                    <a:pt x="12704" y="13562"/>
                    <a:pt x="11597" y="14544"/>
                    <a:pt x="9520" y="15526"/>
                  </a:cubicBezTo>
                  <a:cubicBezTo>
                    <a:pt x="7443" y="16508"/>
                    <a:pt x="4397" y="17490"/>
                    <a:pt x="2458" y="18472"/>
                  </a:cubicBezTo>
                  <a:cubicBezTo>
                    <a:pt x="520" y="19453"/>
                    <a:pt x="-311" y="20435"/>
                    <a:pt x="104" y="20926"/>
                  </a:cubicBezTo>
                  <a:cubicBezTo>
                    <a:pt x="520" y="21417"/>
                    <a:pt x="2181" y="21417"/>
                    <a:pt x="5504" y="20803"/>
                  </a:cubicBezTo>
                  <a:cubicBezTo>
                    <a:pt x="8827" y="20190"/>
                    <a:pt x="13812" y="18962"/>
                    <a:pt x="18797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283699" y="1689100"/>
              <a:ext cx="1143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600"/>
                    <a:pt x="12000" y="11200"/>
                    <a:pt x="15600" y="14800"/>
                  </a:cubicBezTo>
                  <a:cubicBezTo>
                    <a:pt x="19200" y="18400"/>
                    <a:pt x="20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256571" y="1695450"/>
              <a:ext cx="17317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92" y="0"/>
                  </a:moveTo>
                  <a:cubicBezTo>
                    <a:pt x="16868" y="2753"/>
                    <a:pt x="12444" y="5506"/>
                    <a:pt x="8800" y="8576"/>
                  </a:cubicBezTo>
                  <a:cubicBezTo>
                    <a:pt x="5157" y="11647"/>
                    <a:pt x="2294" y="15035"/>
                    <a:pt x="993" y="17259"/>
                  </a:cubicBezTo>
                  <a:cubicBezTo>
                    <a:pt x="-308" y="19482"/>
                    <a:pt x="-48" y="20541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436099" y="18415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486264" y="17780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467850" y="1722601"/>
              <a:ext cx="185256" cy="80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1" fill="norm" stroke="1" extrusionOk="0">
                  <a:moveTo>
                    <a:pt x="8836" y="630"/>
                  </a:moveTo>
                  <a:cubicBezTo>
                    <a:pt x="9818" y="404"/>
                    <a:pt x="10800" y="179"/>
                    <a:pt x="12150" y="66"/>
                  </a:cubicBezTo>
                  <a:cubicBezTo>
                    <a:pt x="13500" y="-47"/>
                    <a:pt x="15218" y="-47"/>
                    <a:pt x="17182" y="320"/>
                  </a:cubicBezTo>
                  <a:cubicBezTo>
                    <a:pt x="19145" y="686"/>
                    <a:pt x="21355" y="1419"/>
                    <a:pt x="21477" y="2491"/>
                  </a:cubicBezTo>
                  <a:cubicBezTo>
                    <a:pt x="21600" y="3562"/>
                    <a:pt x="19636" y="4972"/>
                    <a:pt x="16814" y="6298"/>
                  </a:cubicBezTo>
                  <a:cubicBezTo>
                    <a:pt x="13991" y="7623"/>
                    <a:pt x="10309" y="8864"/>
                    <a:pt x="8468" y="9681"/>
                  </a:cubicBezTo>
                  <a:cubicBezTo>
                    <a:pt x="6627" y="10499"/>
                    <a:pt x="6627" y="10894"/>
                    <a:pt x="7855" y="11402"/>
                  </a:cubicBezTo>
                  <a:cubicBezTo>
                    <a:pt x="9082" y="11909"/>
                    <a:pt x="11536" y="12530"/>
                    <a:pt x="13745" y="13629"/>
                  </a:cubicBezTo>
                  <a:cubicBezTo>
                    <a:pt x="15955" y="14729"/>
                    <a:pt x="17918" y="16308"/>
                    <a:pt x="17673" y="17549"/>
                  </a:cubicBezTo>
                  <a:cubicBezTo>
                    <a:pt x="17427" y="18790"/>
                    <a:pt x="14973" y="19692"/>
                    <a:pt x="12273" y="20312"/>
                  </a:cubicBezTo>
                  <a:cubicBezTo>
                    <a:pt x="9573" y="20933"/>
                    <a:pt x="6627" y="21271"/>
                    <a:pt x="4541" y="21412"/>
                  </a:cubicBezTo>
                  <a:cubicBezTo>
                    <a:pt x="2455" y="21553"/>
                    <a:pt x="1227" y="21497"/>
                    <a:pt x="614" y="21299"/>
                  </a:cubicBezTo>
                  <a:cubicBezTo>
                    <a:pt x="0" y="21102"/>
                    <a:pt x="0" y="20763"/>
                    <a:pt x="0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553200" y="2693194"/>
              <a:ext cx="706339" cy="13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5" fill="norm" stroke="1" extrusionOk="0">
                  <a:moveTo>
                    <a:pt x="0" y="19414"/>
                  </a:moveTo>
                  <a:cubicBezTo>
                    <a:pt x="2386" y="17357"/>
                    <a:pt x="4771" y="15300"/>
                    <a:pt x="6996" y="13414"/>
                  </a:cubicBezTo>
                  <a:cubicBezTo>
                    <a:pt x="9220" y="11528"/>
                    <a:pt x="11284" y="9814"/>
                    <a:pt x="13411" y="7928"/>
                  </a:cubicBezTo>
                  <a:cubicBezTo>
                    <a:pt x="15539" y="6042"/>
                    <a:pt x="17731" y="3985"/>
                    <a:pt x="19053" y="2614"/>
                  </a:cubicBezTo>
                  <a:cubicBezTo>
                    <a:pt x="20375" y="1242"/>
                    <a:pt x="20826" y="557"/>
                    <a:pt x="20859" y="214"/>
                  </a:cubicBezTo>
                  <a:cubicBezTo>
                    <a:pt x="20891" y="-129"/>
                    <a:pt x="20504" y="-129"/>
                    <a:pt x="19182" y="728"/>
                  </a:cubicBezTo>
                  <a:cubicBezTo>
                    <a:pt x="17860" y="1585"/>
                    <a:pt x="15604" y="3300"/>
                    <a:pt x="13540" y="4842"/>
                  </a:cubicBezTo>
                  <a:cubicBezTo>
                    <a:pt x="11477" y="6385"/>
                    <a:pt x="9607" y="7757"/>
                    <a:pt x="8350" y="8785"/>
                  </a:cubicBezTo>
                  <a:cubicBezTo>
                    <a:pt x="7093" y="9814"/>
                    <a:pt x="6448" y="10500"/>
                    <a:pt x="6383" y="10842"/>
                  </a:cubicBezTo>
                  <a:cubicBezTo>
                    <a:pt x="6319" y="11185"/>
                    <a:pt x="6835" y="11185"/>
                    <a:pt x="8221" y="10328"/>
                  </a:cubicBezTo>
                  <a:cubicBezTo>
                    <a:pt x="9607" y="9471"/>
                    <a:pt x="11864" y="7757"/>
                    <a:pt x="13734" y="6557"/>
                  </a:cubicBezTo>
                  <a:cubicBezTo>
                    <a:pt x="15604" y="5357"/>
                    <a:pt x="17087" y="4671"/>
                    <a:pt x="18118" y="4328"/>
                  </a:cubicBezTo>
                  <a:cubicBezTo>
                    <a:pt x="19150" y="3985"/>
                    <a:pt x="19730" y="3985"/>
                    <a:pt x="19827" y="4157"/>
                  </a:cubicBezTo>
                  <a:cubicBezTo>
                    <a:pt x="19924" y="4328"/>
                    <a:pt x="19537" y="4671"/>
                    <a:pt x="18086" y="6214"/>
                  </a:cubicBezTo>
                  <a:cubicBezTo>
                    <a:pt x="16635" y="7757"/>
                    <a:pt x="14121" y="10500"/>
                    <a:pt x="11574" y="12900"/>
                  </a:cubicBezTo>
                  <a:cubicBezTo>
                    <a:pt x="9027" y="15300"/>
                    <a:pt x="6448" y="17357"/>
                    <a:pt x="4933" y="18557"/>
                  </a:cubicBezTo>
                  <a:cubicBezTo>
                    <a:pt x="3417" y="19757"/>
                    <a:pt x="2966" y="20100"/>
                    <a:pt x="2515" y="20442"/>
                  </a:cubicBezTo>
                  <a:cubicBezTo>
                    <a:pt x="2063" y="20785"/>
                    <a:pt x="1612" y="21128"/>
                    <a:pt x="1547" y="21300"/>
                  </a:cubicBezTo>
                  <a:cubicBezTo>
                    <a:pt x="1483" y="21471"/>
                    <a:pt x="1805" y="21471"/>
                    <a:pt x="3127" y="20785"/>
                  </a:cubicBezTo>
                  <a:cubicBezTo>
                    <a:pt x="4449" y="20100"/>
                    <a:pt x="6770" y="18728"/>
                    <a:pt x="9285" y="17014"/>
                  </a:cubicBezTo>
                  <a:cubicBezTo>
                    <a:pt x="11799" y="15300"/>
                    <a:pt x="14507" y="13242"/>
                    <a:pt x="16345" y="12042"/>
                  </a:cubicBezTo>
                  <a:cubicBezTo>
                    <a:pt x="18183" y="10842"/>
                    <a:pt x="19150" y="10500"/>
                    <a:pt x="19956" y="10328"/>
                  </a:cubicBezTo>
                  <a:cubicBezTo>
                    <a:pt x="20762" y="10157"/>
                    <a:pt x="21407" y="10157"/>
                    <a:pt x="21503" y="10157"/>
                  </a:cubicBezTo>
                  <a:cubicBezTo>
                    <a:pt x="21600" y="10157"/>
                    <a:pt x="21149" y="10157"/>
                    <a:pt x="20568" y="11014"/>
                  </a:cubicBezTo>
                  <a:cubicBezTo>
                    <a:pt x="19988" y="11871"/>
                    <a:pt x="19279" y="13585"/>
                    <a:pt x="1857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810500" y="2737275"/>
              <a:ext cx="927100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0559"/>
                  </a:moveTo>
                  <a:cubicBezTo>
                    <a:pt x="1775" y="6959"/>
                    <a:pt x="3551" y="3359"/>
                    <a:pt x="5425" y="1559"/>
                  </a:cubicBezTo>
                  <a:cubicBezTo>
                    <a:pt x="7299" y="-241"/>
                    <a:pt x="9271" y="-241"/>
                    <a:pt x="11121" y="359"/>
                  </a:cubicBezTo>
                  <a:cubicBezTo>
                    <a:pt x="12970" y="959"/>
                    <a:pt x="14696" y="2159"/>
                    <a:pt x="15756" y="2759"/>
                  </a:cubicBezTo>
                  <a:cubicBezTo>
                    <a:pt x="16816" y="3359"/>
                    <a:pt x="17211" y="3359"/>
                    <a:pt x="17605" y="3959"/>
                  </a:cubicBezTo>
                  <a:cubicBezTo>
                    <a:pt x="18000" y="4559"/>
                    <a:pt x="18395" y="5759"/>
                    <a:pt x="18444" y="6959"/>
                  </a:cubicBezTo>
                  <a:cubicBezTo>
                    <a:pt x="18493" y="8159"/>
                    <a:pt x="18197" y="9359"/>
                    <a:pt x="17088" y="9959"/>
                  </a:cubicBezTo>
                  <a:cubicBezTo>
                    <a:pt x="15978" y="10559"/>
                    <a:pt x="14055" y="10559"/>
                    <a:pt x="12058" y="10559"/>
                  </a:cubicBezTo>
                  <a:cubicBezTo>
                    <a:pt x="10060" y="10559"/>
                    <a:pt x="7989" y="10559"/>
                    <a:pt x="6115" y="11759"/>
                  </a:cubicBezTo>
                  <a:cubicBezTo>
                    <a:pt x="4241" y="12959"/>
                    <a:pt x="2564" y="15359"/>
                    <a:pt x="1603" y="17159"/>
                  </a:cubicBezTo>
                  <a:cubicBezTo>
                    <a:pt x="641" y="18959"/>
                    <a:pt x="395" y="20159"/>
                    <a:pt x="493" y="20759"/>
                  </a:cubicBezTo>
                  <a:cubicBezTo>
                    <a:pt x="592" y="21359"/>
                    <a:pt x="1036" y="21359"/>
                    <a:pt x="2121" y="21359"/>
                  </a:cubicBezTo>
                  <a:cubicBezTo>
                    <a:pt x="3205" y="21359"/>
                    <a:pt x="4932" y="21359"/>
                    <a:pt x="6732" y="20759"/>
                  </a:cubicBezTo>
                  <a:cubicBezTo>
                    <a:pt x="8532" y="20159"/>
                    <a:pt x="10405" y="18959"/>
                    <a:pt x="12526" y="18359"/>
                  </a:cubicBezTo>
                  <a:cubicBezTo>
                    <a:pt x="14647" y="17759"/>
                    <a:pt x="17014" y="17759"/>
                    <a:pt x="18567" y="18359"/>
                  </a:cubicBezTo>
                  <a:cubicBezTo>
                    <a:pt x="20121" y="18959"/>
                    <a:pt x="20860" y="201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797050" y="389255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825535" y="4032249"/>
              <a:ext cx="187416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157" fill="norm" stroke="1" extrusionOk="0">
                  <a:moveTo>
                    <a:pt x="1831" y="0"/>
                  </a:moveTo>
                  <a:cubicBezTo>
                    <a:pt x="860" y="7855"/>
                    <a:pt x="-111" y="15709"/>
                    <a:pt x="10" y="18655"/>
                  </a:cubicBezTo>
                  <a:cubicBezTo>
                    <a:pt x="132" y="21600"/>
                    <a:pt x="1345" y="19636"/>
                    <a:pt x="5107" y="17673"/>
                  </a:cubicBezTo>
                  <a:cubicBezTo>
                    <a:pt x="8869" y="15709"/>
                    <a:pt x="15179" y="13745"/>
                    <a:pt x="21489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457450" y="3662730"/>
              <a:ext cx="399345" cy="42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8" fill="norm" stroke="1" extrusionOk="0">
                  <a:moveTo>
                    <a:pt x="0" y="20708"/>
                  </a:moveTo>
                  <a:cubicBezTo>
                    <a:pt x="2160" y="19543"/>
                    <a:pt x="4320" y="18379"/>
                    <a:pt x="6366" y="16579"/>
                  </a:cubicBezTo>
                  <a:cubicBezTo>
                    <a:pt x="8413" y="14779"/>
                    <a:pt x="10345" y="12343"/>
                    <a:pt x="11539" y="9802"/>
                  </a:cubicBezTo>
                  <a:cubicBezTo>
                    <a:pt x="12733" y="7261"/>
                    <a:pt x="13187" y="4614"/>
                    <a:pt x="13415" y="3026"/>
                  </a:cubicBezTo>
                  <a:cubicBezTo>
                    <a:pt x="13642" y="1437"/>
                    <a:pt x="13642" y="908"/>
                    <a:pt x="13358" y="537"/>
                  </a:cubicBezTo>
                  <a:cubicBezTo>
                    <a:pt x="13074" y="167"/>
                    <a:pt x="12505" y="-45"/>
                    <a:pt x="11994" y="8"/>
                  </a:cubicBezTo>
                  <a:cubicBezTo>
                    <a:pt x="11482" y="61"/>
                    <a:pt x="11027" y="379"/>
                    <a:pt x="10573" y="1331"/>
                  </a:cubicBezTo>
                  <a:cubicBezTo>
                    <a:pt x="10118" y="2284"/>
                    <a:pt x="9663" y="3873"/>
                    <a:pt x="9322" y="6414"/>
                  </a:cubicBezTo>
                  <a:cubicBezTo>
                    <a:pt x="8981" y="8955"/>
                    <a:pt x="8754" y="12449"/>
                    <a:pt x="8640" y="14726"/>
                  </a:cubicBezTo>
                  <a:cubicBezTo>
                    <a:pt x="8526" y="17002"/>
                    <a:pt x="8526" y="18061"/>
                    <a:pt x="8640" y="19067"/>
                  </a:cubicBezTo>
                  <a:cubicBezTo>
                    <a:pt x="8754" y="20073"/>
                    <a:pt x="8981" y="21026"/>
                    <a:pt x="9379" y="21290"/>
                  </a:cubicBezTo>
                  <a:cubicBezTo>
                    <a:pt x="9777" y="21555"/>
                    <a:pt x="10345" y="21131"/>
                    <a:pt x="10914" y="20179"/>
                  </a:cubicBezTo>
                  <a:cubicBezTo>
                    <a:pt x="11482" y="19226"/>
                    <a:pt x="12051" y="17743"/>
                    <a:pt x="12392" y="16737"/>
                  </a:cubicBezTo>
                  <a:cubicBezTo>
                    <a:pt x="12733" y="15731"/>
                    <a:pt x="12846" y="15202"/>
                    <a:pt x="12960" y="15255"/>
                  </a:cubicBezTo>
                  <a:cubicBezTo>
                    <a:pt x="13074" y="15308"/>
                    <a:pt x="13187" y="15943"/>
                    <a:pt x="13244" y="16526"/>
                  </a:cubicBezTo>
                  <a:cubicBezTo>
                    <a:pt x="13301" y="17108"/>
                    <a:pt x="13301" y="17637"/>
                    <a:pt x="13301" y="18379"/>
                  </a:cubicBezTo>
                  <a:cubicBezTo>
                    <a:pt x="13301" y="19120"/>
                    <a:pt x="13301" y="20073"/>
                    <a:pt x="13358" y="20126"/>
                  </a:cubicBezTo>
                  <a:cubicBezTo>
                    <a:pt x="13415" y="20179"/>
                    <a:pt x="13528" y="19331"/>
                    <a:pt x="14211" y="18008"/>
                  </a:cubicBezTo>
                  <a:cubicBezTo>
                    <a:pt x="14893" y="16684"/>
                    <a:pt x="16143" y="14884"/>
                    <a:pt x="17109" y="13879"/>
                  </a:cubicBezTo>
                  <a:cubicBezTo>
                    <a:pt x="18076" y="12873"/>
                    <a:pt x="18758" y="12661"/>
                    <a:pt x="19497" y="13296"/>
                  </a:cubicBezTo>
                  <a:cubicBezTo>
                    <a:pt x="20236" y="13931"/>
                    <a:pt x="21032" y="15414"/>
                    <a:pt x="21316" y="16790"/>
                  </a:cubicBezTo>
                  <a:cubicBezTo>
                    <a:pt x="21600" y="18167"/>
                    <a:pt x="21373" y="19437"/>
                    <a:pt x="21145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146623" y="3728820"/>
              <a:ext cx="142677" cy="50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2" fill="norm" stroke="1" extrusionOk="0">
                  <a:moveTo>
                    <a:pt x="21101" y="752"/>
                  </a:moveTo>
                  <a:cubicBezTo>
                    <a:pt x="19849" y="482"/>
                    <a:pt x="18597" y="212"/>
                    <a:pt x="17188" y="77"/>
                  </a:cubicBezTo>
                  <a:cubicBezTo>
                    <a:pt x="15779" y="-58"/>
                    <a:pt x="14214" y="-58"/>
                    <a:pt x="12336" y="437"/>
                  </a:cubicBezTo>
                  <a:cubicBezTo>
                    <a:pt x="10458" y="932"/>
                    <a:pt x="8266" y="1922"/>
                    <a:pt x="5918" y="3857"/>
                  </a:cubicBezTo>
                  <a:cubicBezTo>
                    <a:pt x="3571" y="5792"/>
                    <a:pt x="1066" y="8672"/>
                    <a:pt x="284" y="11372"/>
                  </a:cubicBezTo>
                  <a:cubicBezTo>
                    <a:pt x="-499" y="14072"/>
                    <a:pt x="440" y="16592"/>
                    <a:pt x="1849" y="18212"/>
                  </a:cubicBezTo>
                  <a:cubicBezTo>
                    <a:pt x="3258" y="19832"/>
                    <a:pt x="5136" y="20552"/>
                    <a:pt x="7171" y="20957"/>
                  </a:cubicBezTo>
                  <a:cubicBezTo>
                    <a:pt x="9205" y="21362"/>
                    <a:pt x="11397" y="21452"/>
                    <a:pt x="1358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352800" y="3885209"/>
              <a:ext cx="179846" cy="5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58" fill="norm" stroke="1" extrusionOk="0">
                  <a:moveTo>
                    <a:pt x="2234" y="5203"/>
                  </a:moveTo>
                  <a:cubicBezTo>
                    <a:pt x="1490" y="7097"/>
                    <a:pt x="745" y="8990"/>
                    <a:pt x="497" y="11529"/>
                  </a:cubicBezTo>
                  <a:cubicBezTo>
                    <a:pt x="248" y="14067"/>
                    <a:pt x="497" y="17251"/>
                    <a:pt x="497" y="19101"/>
                  </a:cubicBezTo>
                  <a:cubicBezTo>
                    <a:pt x="497" y="20952"/>
                    <a:pt x="248" y="21468"/>
                    <a:pt x="124" y="21339"/>
                  </a:cubicBezTo>
                  <a:cubicBezTo>
                    <a:pt x="0" y="21210"/>
                    <a:pt x="0" y="20435"/>
                    <a:pt x="0" y="18542"/>
                  </a:cubicBezTo>
                  <a:cubicBezTo>
                    <a:pt x="0" y="16649"/>
                    <a:pt x="0" y="13637"/>
                    <a:pt x="745" y="10754"/>
                  </a:cubicBezTo>
                  <a:cubicBezTo>
                    <a:pt x="1490" y="7871"/>
                    <a:pt x="2979" y="5117"/>
                    <a:pt x="4345" y="3353"/>
                  </a:cubicBezTo>
                  <a:cubicBezTo>
                    <a:pt x="5710" y="1589"/>
                    <a:pt x="6952" y="815"/>
                    <a:pt x="8193" y="384"/>
                  </a:cubicBezTo>
                  <a:cubicBezTo>
                    <a:pt x="9434" y="-46"/>
                    <a:pt x="10676" y="-132"/>
                    <a:pt x="12662" y="212"/>
                  </a:cubicBezTo>
                  <a:cubicBezTo>
                    <a:pt x="14648" y="556"/>
                    <a:pt x="17379" y="1331"/>
                    <a:pt x="19117" y="2493"/>
                  </a:cubicBezTo>
                  <a:cubicBezTo>
                    <a:pt x="20855" y="3654"/>
                    <a:pt x="21600" y="5203"/>
                    <a:pt x="20731" y="6537"/>
                  </a:cubicBezTo>
                  <a:cubicBezTo>
                    <a:pt x="19862" y="7871"/>
                    <a:pt x="17379" y="8990"/>
                    <a:pt x="14152" y="9592"/>
                  </a:cubicBezTo>
                  <a:cubicBezTo>
                    <a:pt x="10924" y="10195"/>
                    <a:pt x="6952" y="10281"/>
                    <a:pt x="4469" y="9807"/>
                  </a:cubicBezTo>
                  <a:cubicBezTo>
                    <a:pt x="1986" y="9334"/>
                    <a:pt x="993" y="8301"/>
                    <a:pt x="0" y="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635286" y="3637986"/>
              <a:ext cx="183181" cy="2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2" fill="norm" stroke="1" extrusionOk="0">
                  <a:moveTo>
                    <a:pt x="19003" y="593"/>
                  </a:moveTo>
                  <a:cubicBezTo>
                    <a:pt x="20245" y="230"/>
                    <a:pt x="21486" y="-133"/>
                    <a:pt x="21486" y="49"/>
                  </a:cubicBezTo>
                  <a:cubicBezTo>
                    <a:pt x="21486" y="230"/>
                    <a:pt x="20245" y="956"/>
                    <a:pt x="17514" y="2317"/>
                  </a:cubicBezTo>
                  <a:cubicBezTo>
                    <a:pt x="14783" y="3679"/>
                    <a:pt x="10562" y="5675"/>
                    <a:pt x="7831" y="6946"/>
                  </a:cubicBezTo>
                  <a:cubicBezTo>
                    <a:pt x="5100" y="8217"/>
                    <a:pt x="3858" y="8761"/>
                    <a:pt x="3983" y="9215"/>
                  </a:cubicBezTo>
                  <a:cubicBezTo>
                    <a:pt x="4107" y="9669"/>
                    <a:pt x="5596" y="10032"/>
                    <a:pt x="7334" y="10213"/>
                  </a:cubicBezTo>
                  <a:cubicBezTo>
                    <a:pt x="9072" y="10395"/>
                    <a:pt x="11058" y="10395"/>
                    <a:pt x="11803" y="10849"/>
                  </a:cubicBezTo>
                  <a:cubicBezTo>
                    <a:pt x="12548" y="11302"/>
                    <a:pt x="12052" y="12210"/>
                    <a:pt x="10189" y="13571"/>
                  </a:cubicBezTo>
                  <a:cubicBezTo>
                    <a:pt x="8327" y="14933"/>
                    <a:pt x="5100" y="16748"/>
                    <a:pt x="2989" y="18018"/>
                  </a:cubicBezTo>
                  <a:cubicBezTo>
                    <a:pt x="879" y="19289"/>
                    <a:pt x="-114" y="20015"/>
                    <a:pt x="10" y="20559"/>
                  </a:cubicBezTo>
                  <a:cubicBezTo>
                    <a:pt x="134" y="21104"/>
                    <a:pt x="1376" y="21467"/>
                    <a:pt x="4355" y="21285"/>
                  </a:cubicBezTo>
                  <a:cubicBezTo>
                    <a:pt x="7334" y="21104"/>
                    <a:pt x="12052" y="20378"/>
                    <a:pt x="16769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854450" y="3689349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218"/>
                    <a:pt x="3789" y="436"/>
                    <a:pt x="7389" y="4036"/>
                  </a:cubicBezTo>
                  <a:cubicBezTo>
                    <a:pt x="10989" y="7636"/>
                    <a:pt x="16295" y="14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867150" y="3644900"/>
              <a:ext cx="1524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217"/>
                    <a:pt x="13800" y="6434"/>
                    <a:pt x="10200" y="10034"/>
                  </a:cubicBezTo>
                  <a:cubicBezTo>
                    <a:pt x="6600" y="13634"/>
                    <a:pt x="330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032249" y="382270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057650" y="371474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159250" y="3689349"/>
              <a:ext cx="8678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0" y="0"/>
                  </a:moveTo>
                  <a:cubicBezTo>
                    <a:pt x="6849" y="2700"/>
                    <a:pt x="12117" y="5400"/>
                    <a:pt x="15805" y="8250"/>
                  </a:cubicBezTo>
                  <a:cubicBezTo>
                    <a:pt x="19493" y="11100"/>
                    <a:pt x="21600" y="14100"/>
                    <a:pt x="21600" y="16300"/>
                  </a:cubicBezTo>
                  <a:cubicBezTo>
                    <a:pt x="21600" y="18500"/>
                    <a:pt x="19493" y="19900"/>
                    <a:pt x="15541" y="20650"/>
                  </a:cubicBezTo>
                  <a:cubicBezTo>
                    <a:pt x="11590" y="21400"/>
                    <a:pt x="5795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718050" y="4035143"/>
              <a:ext cx="2730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84" y="11375"/>
                    <a:pt x="7367" y="2735"/>
                    <a:pt x="10967" y="575"/>
                  </a:cubicBezTo>
                  <a:cubicBezTo>
                    <a:pt x="14567" y="-1585"/>
                    <a:pt x="1808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889500" y="3917950"/>
              <a:ext cx="63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91"/>
                    <a:pt x="21600" y="11583"/>
                    <a:pt x="18000" y="15183"/>
                  </a:cubicBezTo>
                  <a:cubicBezTo>
                    <a:pt x="14400" y="18783"/>
                    <a:pt x="720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441950" y="3741738"/>
              <a:ext cx="411808" cy="41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65" fill="norm" stroke="1" extrusionOk="0">
                  <a:moveTo>
                    <a:pt x="0" y="20520"/>
                  </a:moveTo>
                  <a:cubicBezTo>
                    <a:pt x="1772" y="19745"/>
                    <a:pt x="3545" y="18969"/>
                    <a:pt x="5317" y="17640"/>
                  </a:cubicBezTo>
                  <a:cubicBezTo>
                    <a:pt x="7089" y="16311"/>
                    <a:pt x="8862" y="14428"/>
                    <a:pt x="10246" y="11991"/>
                  </a:cubicBezTo>
                  <a:cubicBezTo>
                    <a:pt x="11631" y="9554"/>
                    <a:pt x="12628" y="6563"/>
                    <a:pt x="13126" y="4680"/>
                  </a:cubicBezTo>
                  <a:cubicBezTo>
                    <a:pt x="13625" y="2797"/>
                    <a:pt x="13625" y="2022"/>
                    <a:pt x="13458" y="1412"/>
                  </a:cubicBezTo>
                  <a:cubicBezTo>
                    <a:pt x="13292" y="803"/>
                    <a:pt x="12960" y="360"/>
                    <a:pt x="12517" y="139"/>
                  </a:cubicBezTo>
                  <a:cubicBezTo>
                    <a:pt x="12074" y="-83"/>
                    <a:pt x="11520" y="-83"/>
                    <a:pt x="10855" y="471"/>
                  </a:cubicBezTo>
                  <a:cubicBezTo>
                    <a:pt x="10191" y="1025"/>
                    <a:pt x="9415" y="2132"/>
                    <a:pt x="8917" y="4514"/>
                  </a:cubicBezTo>
                  <a:cubicBezTo>
                    <a:pt x="8418" y="6895"/>
                    <a:pt x="8197" y="10551"/>
                    <a:pt x="8363" y="13209"/>
                  </a:cubicBezTo>
                  <a:cubicBezTo>
                    <a:pt x="8529" y="15868"/>
                    <a:pt x="9083" y="17529"/>
                    <a:pt x="9582" y="18637"/>
                  </a:cubicBezTo>
                  <a:cubicBezTo>
                    <a:pt x="10080" y="19745"/>
                    <a:pt x="10523" y="20299"/>
                    <a:pt x="10911" y="20354"/>
                  </a:cubicBezTo>
                  <a:cubicBezTo>
                    <a:pt x="11298" y="20409"/>
                    <a:pt x="11631" y="19966"/>
                    <a:pt x="11852" y="19468"/>
                  </a:cubicBezTo>
                  <a:cubicBezTo>
                    <a:pt x="12074" y="18969"/>
                    <a:pt x="12185" y="18415"/>
                    <a:pt x="12295" y="17862"/>
                  </a:cubicBezTo>
                  <a:cubicBezTo>
                    <a:pt x="12406" y="17308"/>
                    <a:pt x="12517" y="16754"/>
                    <a:pt x="12628" y="16754"/>
                  </a:cubicBezTo>
                  <a:cubicBezTo>
                    <a:pt x="12738" y="16754"/>
                    <a:pt x="12849" y="17308"/>
                    <a:pt x="12905" y="17972"/>
                  </a:cubicBezTo>
                  <a:cubicBezTo>
                    <a:pt x="12960" y="18637"/>
                    <a:pt x="12960" y="19412"/>
                    <a:pt x="12960" y="20132"/>
                  </a:cubicBezTo>
                  <a:cubicBezTo>
                    <a:pt x="12960" y="20852"/>
                    <a:pt x="12960" y="21517"/>
                    <a:pt x="13071" y="21462"/>
                  </a:cubicBezTo>
                  <a:cubicBezTo>
                    <a:pt x="13182" y="21406"/>
                    <a:pt x="13403" y="20631"/>
                    <a:pt x="13957" y="19080"/>
                  </a:cubicBezTo>
                  <a:cubicBezTo>
                    <a:pt x="14511" y="17529"/>
                    <a:pt x="15397" y="15203"/>
                    <a:pt x="16062" y="13763"/>
                  </a:cubicBezTo>
                  <a:cubicBezTo>
                    <a:pt x="16726" y="12323"/>
                    <a:pt x="17169" y="11769"/>
                    <a:pt x="17668" y="11437"/>
                  </a:cubicBezTo>
                  <a:cubicBezTo>
                    <a:pt x="18166" y="11105"/>
                    <a:pt x="18720" y="10994"/>
                    <a:pt x="19218" y="11160"/>
                  </a:cubicBezTo>
                  <a:cubicBezTo>
                    <a:pt x="19717" y="11326"/>
                    <a:pt x="20160" y="11769"/>
                    <a:pt x="20603" y="13043"/>
                  </a:cubicBezTo>
                  <a:cubicBezTo>
                    <a:pt x="21046" y="14317"/>
                    <a:pt x="21489" y="16422"/>
                    <a:pt x="21545" y="17806"/>
                  </a:cubicBezTo>
                  <a:cubicBezTo>
                    <a:pt x="21600" y="19191"/>
                    <a:pt x="21268" y="19855"/>
                    <a:pt x="20935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097684" y="3756289"/>
              <a:ext cx="131666" cy="47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1" fill="norm" stroke="1" extrusionOk="0">
                  <a:moveTo>
                    <a:pt x="20994" y="1559"/>
                  </a:moveTo>
                  <a:cubicBezTo>
                    <a:pt x="19644" y="1083"/>
                    <a:pt x="18294" y="607"/>
                    <a:pt x="16775" y="322"/>
                  </a:cubicBezTo>
                  <a:cubicBezTo>
                    <a:pt x="15257" y="36"/>
                    <a:pt x="13569" y="-59"/>
                    <a:pt x="12050" y="36"/>
                  </a:cubicBezTo>
                  <a:cubicBezTo>
                    <a:pt x="10531" y="131"/>
                    <a:pt x="9182" y="417"/>
                    <a:pt x="6988" y="1701"/>
                  </a:cubicBezTo>
                  <a:cubicBezTo>
                    <a:pt x="4794" y="2986"/>
                    <a:pt x="1756" y="5270"/>
                    <a:pt x="575" y="8124"/>
                  </a:cubicBezTo>
                  <a:cubicBezTo>
                    <a:pt x="-606" y="10979"/>
                    <a:pt x="69" y="14404"/>
                    <a:pt x="2263" y="16736"/>
                  </a:cubicBezTo>
                  <a:cubicBezTo>
                    <a:pt x="4457" y="19067"/>
                    <a:pt x="8169" y="20304"/>
                    <a:pt x="10700" y="20922"/>
                  </a:cubicBezTo>
                  <a:cubicBezTo>
                    <a:pt x="13232" y="21541"/>
                    <a:pt x="14582" y="21541"/>
                    <a:pt x="1593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360583" y="3902880"/>
              <a:ext cx="116418" cy="28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631"/>
                  </a:moveTo>
                  <a:cubicBezTo>
                    <a:pt x="20422" y="986"/>
                    <a:pt x="19244" y="342"/>
                    <a:pt x="17673" y="100"/>
                  </a:cubicBezTo>
                  <a:cubicBezTo>
                    <a:pt x="16102" y="-142"/>
                    <a:pt x="14138" y="19"/>
                    <a:pt x="11782" y="986"/>
                  </a:cubicBezTo>
                  <a:cubicBezTo>
                    <a:pt x="9425" y="1954"/>
                    <a:pt x="6676" y="3727"/>
                    <a:pt x="4320" y="6467"/>
                  </a:cubicBezTo>
                  <a:cubicBezTo>
                    <a:pt x="1964" y="9207"/>
                    <a:pt x="0" y="12915"/>
                    <a:pt x="0" y="15574"/>
                  </a:cubicBezTo>
                  <a:cubicBezTo>
                    <a:pt x="0" y="18234"/>
                    <a:pt x="1964" y="19846"/>
                    <a:pt x="4909" y="20652"/>
                  </a:cubicBezTo>
                  <a:cubicBezTo>
                    <a:pt x="7855" y="21458"/>
                    <a:pt x="11782" y="21458"/>
                    <a:pt x="1570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564675" y="3962400"/>
              <a:ext cx="1392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4800"/>
                    <a:pt x="1785" y="9600"/>
                    <a:pt x="242" y="13100"/>
                  </a:cubicBezTo>
                  <a:cubicBezTo>
                    <a:pt x="-1301" y="16600"/>
                    <a:pt x="4870" y="18800"/>
                    <a:pt x="9499" y="20000"/>
                  </a:cubicBezTo>
                  <a:cubicBezTo>
                    <a:pt x="14128" y="21200"/>
                    <a:pt x="17213" y="21400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661150" y="40703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864855" y="3919765"/>
              <a:ext cx="182432" cy="42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42" fill="norm" stroke="1" extrusionOk="0">
                  <a:moveTo>
                    <a:pt x="5096" y="6965"/>
                  </a:moveTo>
                  <a:cubicBezTo>
                    <a:pt x="3868" y="10280"/>
                    <a:pt x="2641" y="13595"/>
                    <a:pt x="1905" y="15841"/>
                  </a:cubicBezTo>
                  <a:cubicBezTo>
                    <a:pt x="1168" y="18086"/>
                    <a:pt x="923" y="19262"/>
                    <a:pt x="677" y="20118"/>
                  </a:cubicBezTo>
                  <a:cubicBezTo>
                    <a:pt x="432" y="20973"/>
                    <a:pt x="186" y="21508"/>
                    <a:pt x="64" y="21294"/>
                  </a:cubicBezTo>
                  <a:cubicBezTo>
                    <a:pt x="-59" y="21080"/>
                    <a:pt x="-59" y="20118"/>
                    <a:pt x="555" y="17819"/>
                  </a:cubicBezTo>
                  <a:cubicBezTo>
                    <a:pt x="1168" y="15520"/>
                    <a:pt x="2396" y="11884"/>
                    <a:pt x="3868" y="8944"/>
                  </a:cubicBezTo>
                  <a:cubicBezTo>
                    <a:pt x="5341" y="6003"/>
                    <a:pt x="7059" y="3758"/>
                    <a:pt x="8409" y="2367"/>
                  </a:cubicBezTo>
                  <a:cubicBezTo>
                    <a:pt x="9759" y="977"/>
                    <a:pt x="10741" y="443"/>
                    <a:pt x="11846" y="175"/>
                  </a:cubicBezTo>
                  <a:cubicBezTo>
                    <a:pt x="12950" y="-92"/>
                    <a:pt x="14177" y="-92"/>
                    <a:pt x="15650" y="443"/>
                  </a:cubicBezTo>
                  <a:cubicBezTo>
                    <a:pt x="17123" y="977"/>
                    <a:pt x="18841" y="2047"/>
                    <a:pt x="19946" y="3330"/>
                  </a:cubicBezTo>
                  <a:cubicBezTo>
                    <a:pt x="21050" y="4613"/>
                    <a:pt x="21541" y="6110"/>
                    <a:pt x="20805" y="7233"/>
                  </a:cubicBezTo>
                  <a:cubicBezTo>
                    <a:pt x="20068" y="8356"/>
                    <a:pt x="18105" y="9104"/>
                    <a:pt x="16018" y="9264"/>
                  </a:cubicBezTo>
                  <a:cubicBezTo>
                    <a:pt x="13932" y="9425"/>
                    <a:pt x="11723" y="8997"/>
                    <a:pt x="9514" y="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073900" y="3854449"/>
              <a:ext cx="6460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8361" y="0"/>
                  </a:moveTo>
                  <a:cubicBezTo>
                    <a:pt x="14632" y="3527"/>
                    <a:pt x="20903" y="7053"/>
                    <a:pt x="21252" y="10286"/>
                  </a:cubicBezTo>
                  <a:cubicBezTo>
                    <a:pt x="21600" y="13518"/>
                    <a:pt x="16026" y="16457"/>
                    <a:pt x="11497" y="18294"/>
                  </a:cubicBezTo>
                  <a:cubicBezTo>
                    <a:pt x="6968" y="20131"/>
                    <a:pt x="3484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242672" y="3676650"/>
              <a:ext cx="11062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515" y="0"/>
                  </a:moveTo>
                  <a:cubicBezTo>
                    <a:pt x="108" y="6400"/>
                    <a:pt x="-300" y="12800"/>
                    <a:pt x="311" y="13467"/>
                  </a:cubicBezTo>
                  <a:cubicBezTo>
                    <a:pt x="923" y="14133"/>
                    <a:pt x="2553" y="9067"/>
                    <a:pt x="4387" y="5867"/>
                  </a:cubicBezTo>
                  <a:cubicBezTo>
                    <a:pt x="6221" y="2667"/>
                    <a:pt x="8258" y="1333"/>
                    <a:pt x="10908" y="1200"/>
                  </a:cubicBezTo>
                  <a:cubicBezTo>
                    <a:pt x="13557" y="1067"/>
                    <a:pt x="16817" y="2133"/>
                    <a:pt x="18651" y="5733"/>
                  </a:cubicBezTo>
                  <a:cubicBezTo>
                    <a:pt x="20485" y="9333"/>
                    <a:pt x="20892" y="15467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442200" y="37338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615373" y="3616619"/>
              <a:ext cx="141242" cy="18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1" fill="norm" stroke="1" extrusionOk="0">
                  <a:moveTo>
                    <a:pt x="18800" y="1807"/>
                  </a:moveTo>
                  <a:cubicBezTo>
                    <a:pt x="20070" y="1070"/>
                    <a:pt x="21341" y="334"/>
                    <a:pt x="21182" y="88"/>
                  </a:cubicBezTo>
                  <a:cubicBezTo>
                    <a:pt x="21023" y="-157"/>
                    <a:pt x="19435" y="88"/>
                    <a:pt x="16576" y="1070"/>
                  </a:cubicBezTo>
                  <a:cubicBezTo>
                    <a:pt x="13717" y="2052"/>
                    <a:pt x="9588" y="3770"/>
                    <a:pt x="6888" y="5243"/>
                  </a:cubicBezTo>
                  <a:cubicBezTo>
                    <a:pt x="4188" y="6716"/>
                    <a:pt x="2917" y="7943"/>
                    <a:pt x="3235" y="8679"/>
                  </a:cubicBezTo>
                  <a:cubicBezTo>
                    <a:pt x="3553" y="9416"/>
                    <a:pt x="5459" y="9661"/>
                    <a:pt x="7206" y="9907"/>
                  </a:cubicBezTo>
                  <a:cubicBezTo>
                    <a:pt x="8953" y="10152"/>
                    <a:pt x="10541" y="10398"/>
                    <a:pt x="12129" y="10520"/>
                  </a:cubicBezTo>
                  <a:cubicBezTo>
                    <a:pt x="13717" y="10643"/>
                    <a:pt x="15306" y="10643"/>
                    <a:pt x="15623" y="11257"/>
                  </a:cubicBezTo>
                  <a:cubicBezTo>
                    <a:pt x="15941" y="11870"/>
                    <a:pt x="14988" y="13098"/>
                    <a:pt x="12447" y="14325"/>
                  </a:cubicBezTo>
                  <a:cubicBezTo>
                    <a:pt x="9906" y="15552"/>
                    <a:pt x="5776" y="16779"/>
                    <a:pt x="3235" y="17884"/>
                  </a:cubicBezTo>
                  <a:cubicBezTo>
                    <a:pt x="694" y="18988"/>
                    <a:pt x="-259" y="19970"/>
                    <a:pt x="59" y="20584"/>
                  </a:cubicBezTo>
                  <a:cubicBezTo>
                    <a:pt x="376" y="21198"/>
                    <a:pt x="1965" y="21443"/>
                    <a:pt x="5617" y="21320"/>
                  </a:cubicBezTo>
                  <a:cubicBezTo>
                    <a:pt x="9270" y="21198"/>
                    <a:pt x="14988" y="20707"/>
                    <a:pt x="20706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816850" y="3637301"/>
              <a:ext cx="127000" cy="13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196"/>
                  </a:moveTo>
                  <a:cubicBezTo>
                    <a:pt x="2160" y="-137"/>
                    <a:pt x="4320" y="-469"/>
                    <a:pt x="7920" y="3020"/>
                  </a:cubicBezTo>
                  <a:cubicBezTo>
                    <a:pt x="11520" y="6509"/>
                    <a:pt x="16560" y="13820"/>
                    <a:pt x="2160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821977" y="3619499"/>
              <a:ext cx="1663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9024" y="993"/>
                    <a:pt x="16563" y="1986"/>
                    <a:pt x="13282" y="4593"/>
                  </a:cubicBezTo>
                  <a:cubicBezTo>
                    <a:pt x="10001" y="7200"/>
                    <a:pt x="5900" y="11421"/>
                    <a:pt x="3439" y="14152"/>
                  </a:cubicBezTo>
                  <a:cubicBezTo>
                    <a:pt x="979" y="16883"/>
                    <a:pt x="158" y="18124"/>
                    <a:pt x="22" y="19117"/>
                  </a:cubicBezTo>
                  <a:cubicBezTo>
                    <a:pt x="-115" y="20110"/>
                    <a:pt x="432" y="20855"/>
                    <a:pt x="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981950" y="37338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001000" y="36702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064500" y="3727449"/>
              <a:ext cx="150585" cy="53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7" fill="norm" stroke="1" extrusionOk="0">
                  <a:moveTo>
                    <a:pt x="12600" y="0"/>
                  </a:moveTo>
                  <a:cubicBezTo>
                    <a:pt x="14100" y="254"/>
                    <a:pt x="15600" y="508"/>
                    <a:pt x="17100" y="1398"/>
                  </a:cubicBezTo>
                  <a:cubicBezTo>
                    <a:pt x="18600" y="2287"/>
                    <a:pt x="20100" y="3812"/>
                    <a:pt x="20850" y="6056"/>
                  </a:cubicBezTo>
                  <a:cubicBezTo>
                    <a:pt x="21600" y="8301"/>
                    <a:pt x="21600" y="11266"/>
                    <a:pt x="20100" y="13680"/>
                  </a:cubicBezTo>
                  <a:cubicBezTo>
                    <a:pt x="18600" y="16094"/>
                    <a:pt x="15600" y="17958"/>
                    <a:pt x="12750" y="19228"/>
                  </a:cubicBezTo>
                  <a:cubicBezTo>
                    <a:pt x="9900" y="20499"/>
                    <a:pt x="7200" y="21176"/>
                    <a:pt x="5100" y="21388"/>
                  </a:cubicBezTo>
                  <a:cubicBezTo>
                    <a:pt x="3000" y="21600"/>
                    <a:pt x="1500" y="21346"/>
                    <a:pt x="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778000" y="5212786"/>
              <a:ext cx="2603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95" y="2735"/>
                    <a:pt x="11590" y="-1585"/>
                    <a:pt x="15190" y="575"/>
                  </a:cubicBezTo>
                  <a:cubicBezTo>
                    <a:pt x="18790" y="2735"/>
                    <a:pt x="2019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762035" y="5359400"/>
              <a:ext cx="26996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0"/>
                  </a:moveTo>
                  <a:cubicBezTo>
                    <a:pt x="598" y="7200"/>
                    <a:pt x="-77" y="14400"/>
                    <a:pt x="7" y="18000"/>
                  </a:cubicBezTo>
                  <a:cubicBezTo>
                    <a:pt x="92" y="21600"/>
                    <a:pt x="935" y="21600"/>
                    <a:pt x="4648" y="21600"/>
                  </a:cubicBezTo>
                  <a:cubicBezTo>
                    <a:pt x="8361" y="21600"/>
                    <a:pt x="14942" y="21600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664556" y="5099050"/>
              <a:ext cx="288195" cy="32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8" fill="norm" stroke="1" extrusionOk="0">
                  <a:moveTo>
                    <a:pt x="21467" y="0"/>
                  </a:moveTo>
                  <a:cubicBezTo>
                    <a:pt x="16895" y="1800"/>
                    <a:pt x="12322" y="3600"/>
                    <a:pt x="9248" y="4846"/>
                  </a:cubicBezTo>
                  <a:cubicBezTo>
                    <a:pt x="6174" y="6092"/>
                    <a:pt x="4597" y="6785"/>
                    <a:pt x="3572" y="7477"/>
                  </a:cubicBezTo>
                  <a:cubicBezTo>
                    <a:pt x="2547" y="8169"/>
                    <a:pt x="2074" y="8862"/>
                    <a:pt x="2390" y="9277"/>
                  </a:cubicBezTo>
                  <a:cubicBezTo>
                    <a:pt x="2705" y="9692"/>
                    <a:pt x="3809" y="9831"/>
                    <a:pt x="5701" y="9900"/>
                  </a:cubicBezTo>
                  <a:cubicBezTo>
                    <a:pt x="7593" y="9969"/>
                    <a:pt x="10273" y="9969"/>
                    <a:pt x="12086" y="10038"/>
                  </a:cubicBezTo>
                  <a:cubicBezTo>
                    <a:pt x="13899" y="10108"/>
                    <a:pt x="14845" y="10246"/>
                    <a:pt x="15476" y="10662"/>
                  </a:cubicBezTo>
                  <a:cubicBezTo>
                    <a:pt x="16106" y="11077"/>
                    <a:pt x="16422" y="11769"/>
                    <a:pt x="16264" y="12323"/>
                  </a:cubicBezTo>
                  <a:cubicBezTo>
                    <a:pt x="16106" y="12877"/>
                    <a:pt x="15476" y="13292"/>
                    <a:pt x="13347" y="14262"/>
                  </a:cubicBezTo>
                  <a:cubicBezTo>
                    <a:pt x="11219" y="15231"/>
                    <a:pt x="7593" y="16754"/>
                    <a:pt x="5306" y="17723"/>
                  </a:cubicBezTo>
                  <a:cubicBezTo>
                    <a:pt x="3020" y="18692"/>
                    <a:pt x="2074" y="19108"/>
                    <a:pt x="1286" y="19662"/>
                  </a:cubicBezTo>
                  <a:cubicBezTo>
                    <a:pt x="498" y="20215"/>
                    <a:pt x="-133" y="20908"/>
                    <a:pt x="25" y="21254"/>
                  </a:cubicBezTo>
                  <a:cubicBezTo>
                    <a:pt x="182" y="21600"/>
                    <a:pt x="1128" y="21600"/>
                    <a:pt x="3493" y="21462"/>
                  </a:cubicBezTo>
                  <a:cubicBezTo>
                    <a:pt x="5858" y="21323"/>
                    <a:pt x="9642" y="21046"/>
                    <a:pt x="12638" y="20562"/>
                  </a:cubicBezTo>
                  <a:cubicBezTo>
                    <a:pt x="15633" y="20077"/>
                    <a:pt x="17841" y="19385"/>
                    <a:pt x="20048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054350" y="5137150"/>
              <a:ext cx="2286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771"/>
                    <a:pt x="8800" y="7543"/>
                    <a:pt x="12400" y="11143"/>
                  </a:cubicBezTo>
                  <a:cubicBezTo>
                    <a:pt x="16000" y="14743"/>
                    <a:pt x="18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162300" y="5124450"/>
              <a:ext cx="139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018" y="400"/>
                  </a:cubicBezTo>
                  <a:cubicBezTo>
                    <a:pt x="15709" y="800"/>
                    <a:pt x="14727" y="1600"/>
                    <a:pt x="12436" y="4240"/>
                  </a:cubicBezTo>
                  <a:cubicBezTo>
                    <a:pt x="10145" y="6880"/>
                    <a:pt x="6545" y="11360"/>
                    <a:pt x="4255" y="14560"/>
                  </a:cubicBezTo>
                  <a:cubicBezTo>
                    <a:pt x="1964" y="17760"/>
                    <a:pt x="98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340099" y="53530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378200" y="52133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365499" y="5111750"/>
              <a:ext cx="18035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1782" y="0"/>
                  </a:moveTo>
                  <a:cubicBezTo>
                    <a:pt x="14236" y="635"/>
                    <a:pt x="16691" y="1271"/>
                    <a:pt x="18532" y="2859"/>
                  </a:cubicBezTo>
                  <a:cubicBezTo>
                    <a:pt x="20373" y="4447"/>
                    <a:pt x="21600" y="6988"/>
                    <a:pt x="20495" y="9635"/>
                  </a:cubicBezTo>
                  <a:cubicBezTo>
                    <a:pt x="19391" y="12282"/>
                    <a:pt x="15955" y="15035"/>
                    <a:pt x="12150" y="17047"/>
                  </a:cubicBezTo>
                  <a:cubicBezTo>
                    <a:pt x="8345" y="19059"/>
                    <a:pt x="4173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490268" y="5066736"/>
              <a:ext cx="164033" cy="50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534" fill="norm" stroke="1" extrusionOk="0">
                  <a:moveTo>
                    <a:pt x="20665" y="293"/>
                  </a:moveTo>
                  <a:cubicBezTo>
                    <a:pt x="19332" y="113"/>
                    <a:pt x="17998" y="-66"/>
                    <a:pt x="16665" y="24"/>
                  </a:cubicBezTo>
                  <a:cubicBezTo>
                    <a:pt x="15332" y="113"/>
                    <a:pt x="13998" y="472"/>
                    <a:pt x="10932" y="1906"/>
                  </a:cubicBezTo>
                  <a:cubicBezTo>
                    <a:pt x="7865" y="3340"/>
                    <a:pt x="3065" y="5849"/>
                    <a:pt x="1065" y="8314"/>
                  </a:cubicBezTo>
                  <a:cubicBezTo>
                    <a:pt x="-935" y="10779"/>
                    <a:pt x="-135" y="13199"/>
                    <a:pt x="3598" y="15395"/>
                  </a:cubicBezTo>
                  <a:cubicBezTo>
                    <a:pt x="7332" y="17590"/>
                    <a:pt x="13998" y="19562"/>
                    <a:pt x="20665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689349" y="5052483"/>
              <a:ext cx="476251" cy="45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9900"/>
                  </a:moveTo>
                  <a:cubicBezTo>
                    <a:pt x="1056" y="19800"/>
                    <a:pt x="2112" y="19700"/>
                    <a:pt x="3744" y="18450"/>
                  </a:cubicBezTo>
                  <a:cubicBezTo>
                    <a:pt x="5376" y="17200"/>
                    <a:pt x="7584" y="14800"/>
                    <a:pt x="8976" y="12200"/>
                  </a:cubicBezTo>
                  <a:cubicBezTo>
                    <a:pt x="10368" y="9600"/>
                    <a:pt x="10944" y="6800"/>
                    <a:pt x="11232" y="4900"/>
                  </a:cubicBezTo>
                  <a:cubicBezTo>
                    <a:pt x="11520" y="3000"/>
                    <a:pt x="11520" y="2000"/>
                    <a:pt x="11328" y="1250"/>
                  </a:cubicBezTo>
                  <a:cubicBezTo>
                    <a:pt x="11136" y="500"/>
                    <a:pt x="10752" y="0"/>
                    <a:pt x="10416" y="0"/>
                  </a:cubicBezTo>
                  <a:cubicBezTo>
                    <a:pt x="10080" y="0"/>
                    <a:pt x="9792" y="500"/>
                    <a:pt x="9456" y="2550"/>
                  </a:cubicBezTo>
                  <a:cubicBezTo>
                    <a:pt x="9120" y="4600"/>
                    <a:pt x="8736" y="8200"/>
                    <a:pt x="8688" y="11450"/>
                  </a:cubicBezTo>
                  <a:cubicBezTo>
                    <a:pt x="8640" y="14700"/>
                    <a:pt x="8928" y="17600"/>
                    <a:pt x="9168" y="19300"/>
                  </a:cubicBezTo>
                  <a:cubicBezTo>
                    <a:pt x="9408" y="21000"/>
                    <a:pt x="9600" y="21500"/>
                    <a:pt x="9888" y="21550"/>
                  </a:cubicBezTo>
                  <a:cubicBezTo>
                    <a:pt x="10176" y="21600"/>
                    <a:pt x="10560" y="21200"/>
                    <a:pt x="11184" y="20000"/>
                  </a:cubicBezTo>
                  <a:cubicBezTo>
                    <a:pt x="11808" y="18800"/>
                    <a:pt x="12672" y="16800"/>
                    <a:pt x="13248" y="15450"/>
                  </a:cubicBezTo>
                  <a:cubicBezTo>
                    <a:pt x="13824" y="14100"/>
                    <a:pt x="14112" y="13400"/>
                    <a:pt x="14208" y="13500"/>
                  </a:cubicBezTo>
                  <a:cubicBezTo>
                    <a:pt x="14304" y="13600"/>
                    <a:pt x="14208" y="14500"/>
                    <a:pt x="14160" y="15200"/>
                  </a:cubicBezTo>
                  <a:cubicBezTo>
                    <a:pt x="14112" y="15900"/>
                    <a:pt x="14112" y="16400"/>
                    <a:pt x="14544" y="16000"/>
                  </a:cubicBezTo>
                  <a:cubicBezTo>
                    <a:pt x="14976" y="15600"/>
                    <a:pt x="15840" y="14300"/>
                    <a:pt x="16512" y="13600"/>
                  </a:cubicBezTo>
                  <a:cubicBezTo>
                    <a:pt x="17184" y="12900"/>
                    <a:pt x="17664" y="12800"/>
                    <a:pt x="18144" y="12850"/>
                  </a:cubicBezTo>
                  <a:cubicBezTo>
                    <a:pt x="18624" y="12900"/>
                    <a:pt x="19104" y="13100"/>
                    <a:pt x="19680" y="13800"/>
                  </a:cubicBezTo>
                  <a:cubicBezTo>
                    <a:pt x="20256" y="14500"/>
                    <a:pt x="20928" y="15700"/>
                    <a:pt x="21264" y="16700"/>
                  </a:cubicBezTo>
                  <a:cubicBezTo>
                    <a:pt x="21600" y="17700"/>
                    <a:pt x="21600" y="18500"/>
                    <a:pt x="21600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23815" y="5122695"/>
              <a:ext cx="114835" cy="36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40" fill="norm" stroke="1" extrusionOk="0">
                  <a:moveTo>
                    <a:pt x="20926" y="1565"/>
                  </a:moveTo>
                  <a:cubicBezTo>
                    <a:pt x="20155" y="955"/>
                    <a:pt x="19383" y="345"/>
                    <a:pt x="18033" y="101"/>
                  </a:cubicBezTo>
                  <a:cubicBezTo>
                    <a:pt x="16683" y="-143"/>
                    <a:pt x="14755" y="-21"/>
                    <a:pt x="12055" y="1321"/>
                  </a:cubicBezTo>
                  <a:cubicBezTo>
                    <a:pt x="9355" y="2664"/>
                    <a:pt x="5883" y="5226"/>
                    <a:pt x="3376" y="8155"/>
                  </a:cubicBezTo>
                  <a:cubicBezTo>
                    <a:pt x="869" y="11084"/>
                    <a:pt x="-674" y="14379"/>
                    <a:pt x="290" y="16698"/>
                  </a:cubicBezTo>
                  <a:cubicBezTo>
                    <a:pt x="1255" y="19016"/>
                    <a:pt x="4726" y="20359"/>
                    <a:pt x="8005" y="20908"/>
                  </a:cubicBezTo>
                  <a:cubicBezTo>
                    <a:pt x="11283" y="21457"/>
                    <a:pt x="14369" y="21213"/>
                    <a:pt x="17455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458550" y="5203739"/>
              <a:ext cx="151572" cy="43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60" fill="norm" stroke="1" extrusionOk="0">
                  <a:moveTo>
                    <a:pt x="6095" y="7048"/>
                  </a:moveTo>
                  <a:cubicBezTo>
                    <a:pt x="4911" y="9761"/>
                    <a:pt x="3728" y="12474"/>
                    <a:pt x="2988" y="14613"/>
                  </a:cubicBezTo>
                  <a:cubicBezTo>
                    <a:pt x="2248" y="16752"/>
                    <a:pt x="1952" y="18317"/>
                    <a:pt x="1508" y="19465"/>
                  </a:cubicBezTo>
                  <a:cubicBezTo>
                    <a:pt x="1065" y="20613"/>
                    <a:pt x="473" y="21343"/>
                    <a:pt x="177" y="21448"/>
                  </a:cubicBezTo>
                  <a:cubicBezTo>
                    <a:pt x="-119" y="21552"/>
                    <a:pt x="-119" y="21030"/>
                    <a:pt x="769" y="19048"/>
                  </a:cubicBezTo>
                  <a:cubicBezTo>
                    <a:pt x="1656" y="17065"/>
                    <a:pt x="3432" y="13622"/>
                    <a:pt x="5503" y="10335"/>
                  </a:cubicBezTo>
                  <a:cubicBezTo>
                    <a:pt x="7574" y="7048"/>
                    <a:pt x="9941" y="3917"/>
                    <a:pt x="11865" y="2143"/>
                  </a:cubicBezTo>
                  <a:cubicBezTo>
                    <a:pt x="13788" y="369"/>
                    <a:pt x="15267" y="-48"/>
                    <a:pt x="16599" y="4"/>
                  </a:cubicBezTo>
                  <a:cubicBezTo>
                    <a:pt x="17930" y="56"/>
                    <a:pt x="19114" y="578"/>
                    <a:pt x="20002" y="1778"/>
                  </a:cubicBezTo>
                  <a:cubicBezTo>
                    <a:pt x="20889" y="2978"/>
                    <a:pt x="21481" y="4856"/>
                    <a:pt x="21037" y="6422"/>
                  </a:cubicBezTo>
                  <a:cubicBezTo>
                    <a:pt x="20593" y="7987"/>
                    <a:pt x="19114" y="9239"/>
                    <a:pt x="17486" y="10022"/>
                  </a:cubicBezTo>
                  <a:cubicBezTo>
                    <a:pt x="15859" y="10804"/>
                    <a:pt x="14084" y="11117"/>
                    <a:pt x="12604" y="11117"/>
                  </a:cubicBezTo>
                  <a:cubicBezTo>
                    <a:pt x="11125" y="11117"/>
                    <a:pt x="9941" y="10804"/>
                    <a:pt x="8758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629150" y="5086350"/>
              <a:ext cx="12511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8640" y="0"/>
                  </a:moveTo>
                  <a:cubicBezTo>
                    <a:pt x="10440" y="0"/>
                    <a:pt x="12240" y="0"/>
                    <a:pt x="13680" y="273"/>
                  </a:cubicBezTo>
                  <a:cubicBezTo>
                    <a:pt x="15120" y="545"/>
                    <a:pt x="16200" y="1091"/>
                    <a:pt x="17820" y="3164"/>
                  </a:cubicBezTo>
                  <a:cubicBezTo>
                    <a:pt x="19440" y="5236"/>
                    <a:pt x="21600" y="8836"/>
                    <a:pt x="21240" y="11945"/>
                  </a:cubicBezTo>
                  <a:cubicBezTo>
                    <a:pt x="20880" y="15055"/>
                    <a:pt x="18000" y="17673"/>
                    <a:pt x="14040" y="19200"/>
                  </a:cubicBezTo>
                  <a:cubicBezTo>
                    <a:pt x="10080" y="20727"/>
                    <a:pt x="504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226050" y="5374216"/>
              <a:ext cx="3048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0800"/>
                    <a:pt x="10500" y="0"/>
                    <a:pt x="14100" y="0"/>
                  </a:cubicBezTo>
                  <a:cubicBezTo>
                    <a:pt x="17700" y="0"/>
                    <a:pt x="196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403850" y="5245100"/>
              <a:ext cx="12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62"/>
                    <a:pt x="14400" y="10723"/>
                    <a:pt x="10800" y="14323"/>
                  </a:cubicBezTo>
                  <a:cubicBezTo>
                    <a:pt x="7200" y="17923"/>
                    <a:pt x="360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986404" y="5218666"/>
              <a:ext cx="115441" cy="3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11" fill="norm" stroke="1" extrusionOk="0">
                  <a:moveTo>
                    <a:pt x="19621" y="4181"/>
                  </a:moveTo>
                  <a:cubicBezTo>
                    <a:pt x="20000" y="3557"/>
                    <a:pt x="20379" y="2932"/>
                    <a:pt x="20569" y="2183"/>
                  </a:cubicBezTo>
                  <a:cubicBezTo>
                    <a:pt x="20758" y="1434"/>
                    <a:pt x="20758" y="560"/>
                    <a:pt x="19811" y="186"/>
                  </a:cubicBezTo>
                  <a:cubicBezTo>
                    <a:pt x="18863" y="-189"/>
                    <a:pt x="16969" y="-64"/>
                    <a:pt x="13747" y="1184"/>
                  </a:cubicBezTo>
                  <a:cubicBezTo>
                    <a:pt x="10526" y="2433"/>
                    <a:pt x="5979" y="4805"/>
                    <a:pt x="3137" y="7739"/>
                  </a:cubicBezTo>
                  <a:cubicBezTo>
                    <a:pt x="295" y="10673"/>
                    <a:pt x="-842" y="14169"/>
                    <a:pt x="674" y="16542"/>
                  </a:cubicBezTo>
                  <a:cubicBezTo>
                    <a:pt x="2190" y="18914"/>
                    <a:pt x="6358" y="20162"/>
                    <a:pt x="1052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197600" y="5332870"/>
              <a:ext cx="170980" cy="21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00" fill="norm" stroke="1" extrusionOk="0">
                  <a:moveTo>
                    <a:pt x="2400" y="1397"/>
                  </a:moveTo>
                  <a:cubicBezTo>
                    <a:pt x="1600" y="6316"/>
                    <a:pt x="800" y="11235"/>
                    <a:pt x="400" y="14229"/>
                  </a:cubicBezTo>
                  <a:cubicBezTo>
                    <a:pt x="0" y="17223"/>
                    <a:pt x="0" y="18292"/>
                    <a:pt x="0" y="19361"/>
                  </a:cubicBezTo>
                  <a:cubicBezTo>
                    <a:pt x="0" y="20431"/>
                    <a:pt x="0" y="21500"/>
                    <a:pt x="0" y="21500"/>
                  </a:cubicBezTo>
                  <a:cubicBezTo>
                    <a:pt x="0" y="21500"/>
                    <a:pt x="0" y="20431"/>
                    <a:pt x="667" y="17116"/>
                  </a:cubicBezTo>
                  <a:cubicBezTo>
                    <a:pt x="1333" y="13801"/>
                    <a:pt x="2667" y="8241"/>
                    <a:pt x="4533" y="4819"/>
                  </a:cubicBezTo>
                  <a:cubicBezTo>
                    <a:pt x="6400" y="1397"/>
                    <a:pt x="8800" y="114"/>
                    <a:pt x="11200" y="7"/>
                  </a:cubicBezTo>
                  <a:cubicBezTo>
                    <a:pt x="13600" y="-100"/>
                    <a:pt x="16000" y="969"/>
                    <a:pt x="17733" y="3963"/>
                  </a:cubicBezTo>
                  <a:cubicBezTo>
                    <a:pt x="19467" y="6957"/>
                    <a:pt x="20533" y="11876"/>
                    <a:pt x="21067" y="14870"/>
                  </a:cubicBezTo>
                  <a:cubicBezTo>
                    <a:pt x="21600" y="17864"/>
                    <a:pt x="21600" y="18934"/>
                    <a:pt x="21467" y="19575"/>
                  </a:cubicBezTo>
                  <a:cubicBezTo>
                    <a:pt x="21333" y="20217"/>
                    <a:pt x="21067" y="20431"/>
                    <a:pt x="2080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457950" y="5454650"/>
              <a:ext cx="1587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800"/>
                    <a:pt x="11520" y="21600"/>
                    <a:pt x="15120" y="21600"/>
                  </a:cubicBezTo>
                  <a:cubicBezTo>
                    <a:pt x="18720" y="21600"/>
                    <a:pt x="2016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769099" y="5232447"/>
              <a:ext cx="250097" cy="26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8" fill="norm" stroke="1" extrusionOk="0">
                  <a:moveTo>
                    <a:pt x="20148" y="2054"/>
                  </a:moveTo>
                  <a:cubicBezTo>
                    <a:pt x="20874" y="1196"/>
                    <a:pt x="21600" y="339"/>
                    <a:pt x="21418" y="82"/>
                  </a:cubicBezTo>
                  <a:cubicBezTo>
                    <a:pt x="21237" y="-175"/>
                    <a:pt x="20148" y="168"/>
                    <a:pt x="17244" y="1196"/>
                  </a:cubicBezTo>
                  <a:cubicBezTo>
                    <a:pt x="14339" y="2225"/>
                    <a:pt x="9620" y="3939"/>
                    <a:pt x="6807" y="4968"/>
                  </a:cubicBezTo>
                  <a:cubicBezTo>
                    <a:pt x="3993" y="5996"/>
                    <a:pt x="3086" y="6339"/>
                    <a:pt x="2904" y="6854"/>
                  </a:cubicBezTo>
                  <a:cubicBezTo>
                    <a:pt x="2723" y="7368"/>
                    <a:pt x="3267" y="8054"/>
                    <a:pt x="4992" y="8568"/>
                  </a:cubicBezTo>
                  <a:cubicBezTo>
                    <a:pt x="6716" y="9082"/>
                    <a:pt x="9620" y="9425"/>
                    <a:pt x="11526" y="9768"/>
                  </a:cubicBezTo>
                  <a:cubicBezTo>
                    <a:pt x="13432" y="10111"/>
                    <a:pt x="14339" y="10454"/>
                    <a:pt x="14612" y="11054"/>
                  </a:cubicBezTo>
                  <a:cubicBezTo>
                    <a:pt x="14884" y="11654"/>
                    <a:pt x="14521" y="12511"/>
                    <a:pt x="12343" y="13796"/>
                  </a:cubicBezTo>
                  <a:cubicBezTo>
                    <a:pt x="10165" y="15082"/>
                    <a:pt x="6171" y="16796"/>
                    <a:pt x="3630" y="18082"/>
                  </a:cubicBezTo>
                  <a:cubicBezTo>
                    <a:pt x="1089" y="19368"/>
                    <a:pt x="0" y="20225"/>
                    <a:pt x="0" y="20739"/>
                  </a:cubicBezTo>
                  <a:cubicBezTo>
                    <a:pt x="0" y="21254"/>
                    <a:pt x="1089" y="21425"/>
                    <a:pt x="4356" y="21254"/>
                  </a:cubicBezTo>
                  <a:cubicBezTo>
                    <a:pt x="7624" y="21082"/>
                    <a:pt x="13069" y="20568"/>
                    <a:pt x="18514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150100" y="5251450"/>
              <a:ext cx="146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720"/>
                    <a:pt x="8139" y="5440"/>
                    <a:pt x="11426" y="8640"/>
                  </a:cubicBezTo>
                  <a:cubicBezTo>
                    <a:pt x="14713" y="11840"/>
                    <a:pt x="17217" y="15520"/>
                    <a:pt x="18783" y="17760"/>
                  </a:cubicBezTo>
                  <a:cubicBezTo>
                    <a:pt x="20348" y="20000"/>
                    <a:pt x="20974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144839" y="5270500"/>
              <a:ext cx="22116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4" fill="norm" stroke="1" extrusionOk="0">
                  <a:moveTo>
                    <a:pt x="21494" y="0"/>
                  </a:moveTo>
                  <a:cubicBezTo>
                    <a:pt x="18408" y="1773"/>
                    <a:pt x="15323" y="3546"/>
                    <a:pt x="12031" y="6367"/>
                  </a:cubicBezTo>
                  <a:cubicBezTo>
                    <a:pt x="8740" y="9188"/>
                    <a:pt x="5243" y="13057"/>
                    <a:pt x="3185" y="15394"/>
                  </a:cubicBezTo>
                  <a:cubicBezTo>
                    <a:pt x="1128" y="17731"/>
                    <a:pt x="511" y="18537"/>
                    <a:pt x="203" y="19343"/>
                  </a:cubicBezTo>
                  <a:cubicBezTo>
                    <a:pt x="-106" y="20149"/>
                    <a:pt x="-106" y="20955"/>
                    <a:pt x="511" y="21278"/>
                  </a:cubicBezTo>
                  <a:cubicBezTo>
                    <a:pt x="1128" y="21600"/>
                    <a:pt x="2363" y="21439"/>
                    <a:pt x="359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353300" y="548005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385050" y="53403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397750" y="5245100"/>
              <a:ext cx="16511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2960" y="0"/>
                  </a:moveTo>
                  <a:cubicBezTo>
                    <a:pt x="15660" y="2267"/>
                    <a:pt x="18360" y="4533"/>
                    <a:pt x="19845" y="6933"/>
                  </a:cubicBezTo>
                  <a:cubicBezTo>
                    <a:pt x="21330" y="9333"/>
                    <a:pt x="21600" y="11867"/>
                    <a:pt x="19845" y="14133"/>
                  </a:cubicBezTo>
                  <a:cubicBezTo>
                    <a:pt x="18090" y="16400"/>
                    <a:pt x="14310" y="18400"/>
                    <a:pt x="10665" y="19600"/>
                  </a:cubicBezTo>
                  <a:cubicBezTo>
                    <a:pt x="7020" y="20800"/>
                    <a:pt x="351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732559" y="5237620"/>
              <a:ext cx="432599" cy="36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8" fill="norm" stroke="1" extrusionOk="0">
                  <a:moveTo>
                    <a:pt x="716" y="19691"/>
                  </a:moveTo>
                  <a:cubicBezTo>
                    <a:pt x="296" y="20061"/>
                    <a:pt x="-123" y="20431"/>
                    <a:pt x="34" y="20801"/>
                  </a:cubicBezTo>
                  <a:cubicBezTo>
                    <a:pt x="192" y="21172"/>
                    <a:pt x="926" y="21542"/>
                    <a:pt x="2079" y="21480"/>
                  </a:cubicBezTo>
                  <a:cubicBezTo>
                    <a:pt x="3232" y="21419"/>
                    <a:pt x="4805" y="20925"/>
                    <a:pt x="6430" y="19012"/>
                  </a:cubicBezTo>
                  <a:cubicBezTo>
                    <a:pt x="8056" y="17099"/>
                    <a:pt x="9733" y="13766"/>
                    <a:pt x="10834" y="10557"/>
                  </a:cubicBezTo>
                  <a:cubicBezTo>
                    <a:pt x="11935" y="7348"/>
                    <a:pt x="12460" y="4262"/>
                    <a:pt x="12774" y="2411"/>
                  </a:cubicBezTo>
                  <a:cubicBezTo>
                    <a:pt x="13089" y="559"/>
                    <a:pt x="13194" y="-58"/>
                    <a:pt x="13194" y="4"/>
                  </a:cubicBezTo>
                  <a:cubicBezTo>
                    <a:pt x="13194" y="65"/>
                    <a:pt x="13089" y="806"/>
                    <a:pt x="12722" y="3398"/>
                  </a:cubicBezTo>
                  <a:cubicBezTo>
                    <a:pt x="12355" y="5990"/>
                    <a:pt x="11726" y="10433"/>
                    <a:pt x="11411" y="13457"/>
                  </a:cubicBezTo>
                  <a:cubicBezTo>
                    <a:pt x="11096" y="16481"/>
                    <a:pt x="11096" y="18086"/>
                    <a:pt x="11306" y="19073"/>
                  </a:cubicBezTo>
                  <a:cubicBezTo>
                    <a:pt x="11516" y="20061"/>
                    <a:pt x="11935" y="20431"/>
                    <a:pt x="12302" y="20369"/>
                  </a:cubicBezTo>
                  <a:cubicBezTo>
                    <a:pt x="12669" y="20308"/>
                    <a:pt x="12984" y="19814"/>
                    <a:pt x="13403" y="18765"/>
                  </a:cubicBezTo>
                  <a:cubicBezTo>
                    <a:pt x="13823" y="17716"/>
                    <a:pt x="14347" y="16111"/>
                    <a:pt x="14766" y="15000"/>
                  </a:cubicBezTo>
                  <a:cubicBezTo>
                    <a:pt x="15186" y="13889"/>
                    <a:pt x="15500" y="13272"/>
                    <a:pt x="15658" y="13272"/>
                  </a:cubicBezTo>
                  <a:cubicBezTo>
                    <a:pt x="15815" y="13272"/>
                    <a:pt x="15815" y="13889"/>
                    <a:pt x="15815" y="14568"/>
                  </a:cubicBezTo>
                  <a:cubicBezTo>
                    <a:pt x="15815" y="15247"/>
                    <a:pt x="15815" y="15988"/>
                    <a:pt x="15762" y="16728"/>
                  </a:cubicBezTo>
                  <a:cubicBezTo>
                    <a:pt x="15710" y="17469"/>
                    <a:pt x="15605" y="18209"/>
                    <a:pt x="15658" y="18209"/>
                  </a:cubicBezTo>
                  <a:cubicBezTo>
                    <a:pt x="15710" y="18209"/>
                    <a:pt x="15920" y="17469"/>
                    <a:pt x="16287" y="16481"/>
                  </a:cubicBezTo>
                  <a:cubicBezTo>
                    <a:pt x="16654" y="15494"/>
                    <a:pt x="17178" y="14260"/>
                    <a:pt x="17650" y="13396"/>
                  </a:cubicBezTo>
                  <a:cubicBezTo>
                    <a:pt x="18122" y="12532"/>
                    <a:pt x="18541" y="12038"/>
                    <a:pt x="19013" y="11729"/>
                  </a:cubicBezTo>
                  <a:cubicBezTo>
                    <a:pt x="19485" y="11421"/>
                    <a:pt x="20009" y="11297"/>
                    <a:pt x="20481" y="11606"/>
                  </a:cubicBezTo>
                  <a:cubicBezTo>
                    <a:pt x="20953" y="11915"/>
                    <a:pt x="21372" y="12655"/>
                    <a:pt x="21425" y="14198"/>
                  </a:cubicBezTo>
                  <a:cubicBezTo>
                    <a:pt x="21477" y="15741"/>
                    <a:pt x="21162" y="18086"/>
                    <a:pt x="20848" y="2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327415" y="5269302"/>
              <a:ext cx="156186" cy="3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49" fill="norm" stroke="1" extrusionOk="0">
                  <a:moveTo>
                    <a:pt x="21251" y="2063"/>
                  </a:moveTo>
                  <a:cubicBezTo>
                    <a:pt x="20963" y="1400"/>
                    <a:pt x="20675" y="738"/>
                    <a:pt x="19811" y="340"/>
                  </a:cubicBezTo>
                  <a:cubicBezTo>
                    <a:pt x="18947" y="-57"/>
                    <a:pt x="17507" y="-190"/>
                    <a:pt x="15203" y="406"/>
                  </a:cubicBezTo>
                  <a:cubicBezTo>
                    <a:pt x="12899" y="1003"/>
                    <a:pt x="9731" y="2328"/>
                    <a:pt x="6995" y="4647"/>
                  </a:cubicBezTo>
                  <a:cubicBezTo>
                    <a:pt x="4259" y="6966"/>
                    <a:pt x="1955" y="10279"/>
                    <a:pt x="803" y="13062"/>
                  </a:cubicBezTo>
                  <a:cubicBezTo>
                    <a:pt x="-349" y="15844"/>
                    <a:pt x="-349" y="18097"/>
                    <a:pt x="1379" y="19489"/>
                  </a:cubicBezTo>
                  <a:cubicBezTo>
                    <a:pt x="3107" y="20880"/>
                    <a:pt x="6563" y="21410"/>
                    <a:pt x="9299" y="21344"/>
                  </a:cubicBezTo>
                  <a:cubicBezTo>
                    <a:pt x="12035" y="21277"/>
                    <a:pt x="14051" y="20615"/>
                    <a:pt x="16067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538072" y="5353050"/>
              <a:ext cx="2172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93"/>
                    <a:pt x="4448" y="11386"/>
                    <a:pt x="1502" y="14986"/>
                  </a:cubicBezTo>
                  <a:cubicBezTo>
                    <a:pt x="-1443" y="18586"/>
                    <a:pt x="521" y="2009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610600" y="549910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6457"/>
                    <a:pt x="1234" y="11314"/>
                    <a:pt x="4834" y="7714"/>
                  </a:cubicBezTo>
                  <a:cubicBezTo>
                    <a:pt x="8434" y="4114"/>
                    <a:pt x="1501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906195" y="5376015"/>
              <a:ext cx="200862" cy="42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15" fill="norm" stroke="1" extrusionOk="0">
                  <a:moveTo>
                    <a:pt x="7649" y="3634"/>
                  </a:moveTo>
                  <a:cubicBezTo>
                    <a:pt x="6535" y="6933"/>
                    <a:pt x="5422" y="10231"/>
                    <a:pt x="4420" y="12998"/>
                  </a:cubicBezTo>
                  <a:cubicBezTo>
                    <a:pt x="3418" y="15764"/>
                    <a:pt x="2527" y="17999"/>
                    <a:pt x="1748" y="19435"/>
                  </a:cubicBezTo>
                  <a:cubicBezTo>
                    <a:pt x="968" y="20872"/>
                    <a:pt x="300" y="21510"/>
                    <a:pt x="78" y="21404"/>
                  </a:cubicBezTo>
                  <a:cubicBezTo>
                    <a:pt x="-145" y="21297"/>
                    <a:pt x="78" y="20446"/>
                    <a:pt x="1191" y="18211"/>
                  </a:cubicBezTo>
                  <a:cubicBezTo>
                    <a:pt x="2304" y="15977"/>
                    <a:pt x="4309" y="12359"/>
                    <a:pt x="5645" y="9540"/>
                  </a:cubicBezTo>
                  <a:cubicBezTo>
                    <a:pt x="6981" y="6720"/>
                    <a:pt x="7649" y="4698"/>
                    <a:pt x="8317" y="3262"/>
                  </a:cubicBezTo>
                  <a:cubicBezTo>
                    <a:pt x="8985" y="1825"/>
                    <a:pt x="9653" y="974"/>
                    <a:pt x="10544" y="495"/>
                  </a:cubicBezTo>
                  <a:cubicBezTo>
                    <a:pt x="11434" y="16"/>
                    <a:pt x="12548" y="-90"/>
                    <a:pt x="13550" y="70"/>
                  </a:cubicBezTo>
                  <a:cubicBezTo>
                    <a:pt x="14552" y="229"/>
                    <a:pt x="15443" y="655"/>
                    <a:pt x="16667" y="1346"/>
                  </a:cubicBezTo>
                  <a:cubicBezTo>
                    <a:pt x="17892" y="2038"/>
                    <a:pt x="19451" y="2996"/>
                    <a:pt x="20342" y="3847"/>
                  </a:cubicBezTo>
                  <a:cubicBezTo>
                    <a:pt x="21232" y="4698"/>
                    <a:pt x="21455" y="5443"/>
                    <a:pt x="20564" y="6241"/>
                  </a:cubicBezTo>
                  <a:cubicBezTo>
                    <a:pt x="19674" y="7039"/>
                    <a:pt x="17669" y="7890"/>
                    <a:pt x="14997" y="8422"/>
                  </a:cubicBezTo>
                  <a:cubicBezTo>
                    <a:pt x="12325" y="8954"/>
                    <a:pt x="8985" y="9167"/>
                    <a:pt x="7092" y="8954"/>
                  </a:cubicBezTo>
                  <a:cubicBezTo>
                    <a:pt x="5199" y="8742"/>
                    <a:pt x="4754" y="8103"/>
                    <a:pt x="4309" y="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112249" y="5226050"/>
              <a:ext cx="13546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50" y="0"/>
                  </a:moveTo>
                  <a:cubicBezTo>
                    <a:pt x="14850" y="1045"/>
                    <a:pt x="17550" y="2090"/>
                    <a:pt x="19237" y="3948"/>
                  </a:cubicBezTo>
                  <a:cubicBezTo>
                    <a:pt x="20925" y="5806"/>
                    <a:pt x="21600" y="8477"/>
                    <a:pt x="21600" y="10916"/>
                  </a:cubicBezTo>
                  <a:cubicBezTo>
                    <a:pt x="21600" y="13355"/>
                    <a:pt x="20925" y="15561"/>
                    <a:pt x="17212" y="17303"/>
                  </a:cubicBezTo>
                  <a:cubicBezTo>
                    <a:pt x="13500" y="19045"/>
                    <a:pt x="675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841321" y="146049"/>
              <a:ext cx="18772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18" y="21600"/>
                  </a:moveTo>
                  <a:cubicBezTo>
                    <a:pt x="-3" y="21600"/>
                    <a:pt x="-124" y="21600"/>
                    <a:pt x="263" y="21318"/>
                  </a:cubicBezTo>
                  <a:cubicBezTo>
                    <a:pt x="651" y="21035"/>
                    <a:pt x="1547" y="20471"/>
                    <a:pt x="2443" y="19765"/>
                  </a:cubicBezTo>
                  <a:cubicBezTo>
                    <a:pt x="3339" y="19059"/>
                    <a:pt x="4235" y="18212"/>
                    <a:pt x="5131" y="17294"/>
                  </a:cubicBezTo>
                  <a:cubicBezTo>
                    <a:pt x="6027" y="16376"/>
                    <a:pt x="6923" y="15388"/>
                    <a:pt x="7879" y="14400"/>
                  </a:cubicBezTo>
                  <a:cubicBezTo>
                    <a:pt x="8836" y="13412"/>
                    <a:pt x="9853" y="12424"/>
                    <a:pt x="10858" y="11435"/>
                  </a:cubicBezTo>
                  <a:cubicBezTo>
                    <a:pt x="11863" y="10447"/>
                    <a:pt x="12855" y="9459"/>
                    <a:pt x="13788" y="8612"/>
                  </a:cubicBezTo>
                  <a:cubicBezTo>
                    <a:pt x="14720" y="7765"/>
                    <a:pt x="15592" y="7059"/>
                    <a:pt x="16524" y="6141"/>
                  </a:cubicBezTo>
                  <a:cubicBezTo>
                    <a:pt x="17456" y="5224"/>
                    <a:pt x="18449" y="4094"/>
                    <a:pt x="19285" y="3035"/>
                  </a:cubicBezTo>
                  <a:cubicBezTo>
                    <a:pt x="20120" y="1976"/>
                    <a:pt x="20798" y="988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848778" y="266699"/>
              <a:ext cx="504523" cy="42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3" fill="norm" stroke="1" extrusionOk="0">
                  <a:moveTo>
                    <a:pt x="16052" y="0"/>
                  </a:moveTo>
                  <a:cubicBezTo>
                    <a:pt x="13892" y="2224"/>
                    <a:pt x="11732" y="4447"/>
                    <a:pt x="9437" y="6724"/>
                  </a:cubicBezTo>
                  <a:cubicBezTo>
                    <a:pt x="7142" y="9000"/>
                    <a:pt x="4712" y="11329"/>
                    <a:pt x="3092" y="13129"/>
                  </a:cubicBezTo>
                  <a:cubicBezTo>
                    <a:pt x="1472" y="14929"/>
                    <a:pt x="662" y="16200"/>
                    <a:pt x="257" y="17259"/>
                  </a:cubicBezTo>
                  <a:cubicBezTo>
                    <a:pt x="-148" y="18318"/>
                    <a:pt x="-148" y="19165"/>
                    <a:pt x="797" y="19906"/>
                  </a:cubicBezTo>
                  <a:cubicBezTo>
                    <a:pt x="1742" y="20647"/>
                    <a:pt x="3632" y="21282"/>
                    <a:pt x="6287" y="21441"/>
                  </a:cubicBezTo>
                  <a:cubicBezTo>
                    <a:pt x="8942" y="21600"/>
                    <a:pt x="12362" y="21282"/>
                    <a:pt x="15017" y="20965"/>
                  </a:cubicBezTo>
                  <a:cubicBezTo>
                    <a:pt x="17672" y="20647"/>
                    <a:pt x="19562" y="20329"/>
                    <a:pt x="21452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588245" y="5372100"/>
              <a:ext cx="134645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530" y="21600"/>
                  </a:moveTo>
                  <a:cubicBezTo>
                    <a:pt x="1191" y="21600"/>
                    <a:pt x="852" y="21600"/>
                    <a:pt x="563" y="21240"/>
                  </a:cubicBezTo>
                  <a:cubicBezTo>
                    <a:pt x="275" y="20880"/>
                    <a:pt x="38" y="20160"/>
                    <a:pt x="4" y="19620"/>
                  </a:cubicBezTo>
                  <a:cubicBezTo>
                    <a:pt x="-30" y="19080"/>
                    <a:pt x="140" y="18720"/>
                    <a:pt x="801" y="18000"/>
                  </a:cubicBezTo>
                  <a:cubicBezTo>
                    <a:pt x="1462" y="17280"/>
                    <a:pt x="2615" y="16200"/>
                    <a:pt x="3785" y="14940"/>
                  </a:cubicBezTo>
                  <a:cubicBezTo>
                    <a:pt x="4955" y="13680"/>
                    <a:pt x="6141" y="12240"/>
                    <a:pt x="7464" y="10800"/>
                  </a:cubicBezTo>
                  <a:cubicBezTo>
                    <a:pt x="8786" y="9360"/>
                    <a:pt x="10244" y="7920"/>
                    <a:pt x="11635" y="6840"/>
                  </a:cubicBezTo>
                  <a:cubicBezTo>
                    <a:pt x="13025" y="5760"/>
                    <a:pt x="14347" y="5040"/>
                    <a:pt x="15619" y="4140"/>
                  </a:cubicBezTo>
                  <a:cubicBezTo>
                    <a:pt x="16891" y="3240"/>
                    <a:pt x="18111" y="2160"/>
                    <a:pt x="19095" y="1440"/>
                  </a:cubicBezTo>
                  <a:cubicBezTo>
                    <a:pt x="20078" y="720"/>
                    <a:pt x="20824" y="360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571191" y="5317066"/>
              <a:ext cx="385609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6192" y="3792"/>
                  </a:moveTo>
                  <a:cubicBezTo>
                    <a:pt x="17254" y="2968"/>
                    <a:pt x="18316" y="2144"/>
                    <a:pt x="19024" y="1402"/>
                  </a:cubicBezTo>
                  <a:cubicBezTo>
                    <a:pt x="19733" y="660"/>
                    <a:pt x="20087" y="0"/>
                    <a:pt x="19910" y="0"/>
                  </a:cubicBezTo>
                  <a:cubicBezTo>
                    <a:pt x="19733" y="0"/>
                    <a:pt x="19024" y="660"/>
                    <a:pt x="17077" y="2391"/>
                  </a:cubicBezTo>
                  <a:cubicBezTo>
                    <a:pt x="15129" y="4122"/>
                    <a:pt x="11942" y="6925"/>
                    <a:pt x="8992" y="9398"/>
                  </a:cubicBezTo>
                  <a:cubicBezTo>
                    <a:pt x="6041" y="11872"/>
                    <a:pt x="3326" y="14015"/>
                    <a:pt x="1792" y="15417"/>
                  </a:cubicBezTo>
                  <a:cubicBezTo>
                    <a:pt x="257" y="16818"/>
                    <a:pt x="-97" y="17478"/>
                    <a:pt x="21" y="17890"/>
                  </a:cubicBezTo>
                  <a:cubicBezTo>
                    <a:pt x="139" y="18302"/>
                    <a:pt x="729" y="18467"/>
                    <a:pt x="3090" y="18632"/>
                  </a:cubicBezTo>
                  <a:cubicBezTo>
                    <a:pt x="5451" y="18797"/>
                    <a:pt x="9582" y="18962"/>
                    <a:pt x="12946" y="19456"/>
                  </a:cubicBezTo>
                  <a:cubicBezTo>
                    <a:pt x="16310" y="19951"/>
                    <a:pt x="18906" y="20776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0" y="4939689"/>
              <a:ext cx="431800" cy="55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1376" y="20802"/>
                    <a:pt x="2753" y="20145"/>
                    <a:pt x="4818" y="18790"/>
                  </a:cubicBezTo>
                  <a:cubicBezTo>
                    <a:pt x="6882" y="17435"/>
                    <a:pt x="9635" y="15381"/>
                    <a:pt x="11859" y="13123"/>
                  </a:cubicBezTo>
                  <a:cubicBezTo>
                    <a:pt x="14082" y="10864"/>
                    <a:pt x="15776" y="8400"/>
                    <a:pt x="16624" y="6388"/>
                  </a:cubicBezTo>
                  <a:cubicBezTo>
                    <a:pt x="17471" y="4376"/>
                    <a:pt x="17471" y="2816"/>
                    <a:pt x="17312" y="1830"/>
                  </a:cubicBezTo>
                  <a:cubicBezTo>
                    <a:pt x="17153" y="845"/>
                    <a:pt x="16835" y="434"/>
                    <a:pt x="16359" y="188"/>
                  </a:cubicBezTo>
                  <a:cubicBezTo>
                    <a:pt x="15882" y="-59"/>
                    <a:pt x="15247" y="-141"/>
                    <a:pt x="14294" y="434"/>
                  </a:cubicBezTo>
                  <a:cubicBezTo>
                    <a:pt x="13341" y="1009"/>
                    <a:pt x="12071" y="2241"/>
                    <a:pt x="11065" y="4294"/>
                  </a:cubicBezTo>
                  <a:cubicBezTo>
                    <a:pt x="10059" y="6347"/>
                    <a:pt x="9318" y="9222"/>
                    <a:pt x="9424" y="11727"/>
                  </a:cubicBezTo>
                  <a:cubicBezTo>
                    <a:pt x="9529" y="14232"/>
                    <a:pt x="10482" y="16367"/>
                    <a:pt x="12282" y="17763"/>
                  </a:cubicBezTo>
                  <a:cubicBezTo>
                    <a:pt x="14082" y="19159"/>
                    <a:pt x="16729" y="19816"/>
                    <a:pt x="18424" y="20104"/>
                  </a:cubicBezTo>
                  <a:cubicBezTo>
                    <a:pt x="20118" y="20391"/>
                    <a:pt x="20859" y="20309"/>
                    <a:pt x="216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76408" y="5014129"/>
              <a:ext cx="141142" cy="49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18" fill="norm" stroke="1" extrusionOk="0">
                  <a:moveTo>
                    <a:pt x="20874" y="660"/>
                  </a:moveTo>
                  <a:cubicBezTo>
                    <a:pt x="19309" y="474"/>
                    <a:pt x="17744" y="289"/>
                    <a:pt x="16178" y="150"/>
                  </a:cubicBezTo>
                  <a:cubicBezTo>
                    <a:pt x="14613" y="11"/>
                    <a:pt x="13048" y="-82"/>
                    <a:pt x="11796" y="103"/>
                  </a:cubicBezTo>
                  <a:cubicBezTo>
                    <a:pt x="10544" y="289"/>
                    <a:pt x="9604" y="752"/>
                    <a:pt x="7413" y="2236"/>
                  </a:cubicBezTo>
                  <a:cubicBezTo>
                    <a:pt x="5222" y="3719"/>
                    <a:pt x="1778" y="6222"/>
                    <a:pt x="526" y="8632"/>
                  </a:cubicBezTo>
                  <a:cubicBezTo>
                    <a:pt x="-726" y="11042"/>
                    <a:pt x="213" y="13360"/>
                    <a:pt x="3813" y="15492"/>
                  </a:cubicBezTo>
                  <a:cubicBezTo>
                    <a:pt x="7413" y="17624"/>
                    <a:pt x="13674" y="19571"/>
                    <a:pt x="1993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16127" y="5043791"/>
              <a:ext cx="210686" cy="67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57" fill="norm" stroke="1" extrusionOk="0">
                  <a:moveTo>
                    <a:pt x="1589" y="7916"/>
                  </a:moveTo>
                  <a:cubicBezTo>
                    <a:pt x="947" y="9578"/>
                    <a:pt x="306" y="11239"/>
                    <a:pt x="92" y="13399"/>
                  </a:cubicBezTo>
                  <a:cubicBezTo>
                    <a:pt x="-122" y="15559"/>
                    <a:pt x="92" y="18218"/>
                    <a:pt x="199" y="19713"/>
                  </a:cubicBezTo>
                  <a:cubicBezTo>
                    <a:pt x="306" y="21209"/>
                    <a:pt x="306" y="21541"/>
                    <a:pt x="306" y="20278"/>
                  </a:cubicBezTo>
                  <a:cubicBezTo>
                    <a:pt x="306" y="19015"/>
                    <a:pt x="306" y="16158"/>
                    <a:pt x="733" y="13466"/>
                  </a:cubicBezTo>
                  <a:cubicBezTo>
                    <a:pt x="1161" y="10774"/>
                    <a:pt x="2017" y="8249"/>
                    <a:pt x="2872" y="6222"/>
                  </a:cubicBezTo>
                  <a:cubicBezTo>
                    <a:pt x="3728" y="4195"/>
                    <a:pt x="4583" y="2666"/>
                    <a:pt x="5866" y="1636"/>
                  </a:cubicBezTo>
                  <a:cubicBezTo>
                    <a:pt x="7149" y="606"/>
                    <a:pt x="8860" y="74"/>
                    <a:pt x="11106" y="7"/>
                  </a:cubicBezTo>
                  <a:cubicBezTo>
                    <a:pt x="13351" y="-59"/>
                    <a:pt x="16131" y="340"/>
                    <a:pt x="18163" y="1370"/>
                  </a:cubicBezTo>
                  <a:cubicBezTo>
                    <a:pt x="20195" y="2400"/>
                    <a:pt x="21478" y="4062"/>
                    <a:pt x="21264" y="5491"/>
                  </a:cubicBezTo>
                  <a:cubicBezTo>
                    <a:pt x="21050" y="6919"/>
                    <a:pt x="19339" y="8116"/>
                    <a:pt x="17201" y="8947"/>
                  </a:cubicBezTo>
                  <a:cubicBezTo>
                    <a:pt x="15062" y="9777"/>
                    <a:pt x="12496" y="10243"/>
                    <a:pt x="10678" y="10409"/>
                  </a:cubicBezTo>
                  <a:cubicBezTo>
                    <a:pt x="8860" y="10575"/>
                    <a:pt x="7791" y="10442"/>
                    <a:pt x="6722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65199" y="4972050"/>
              <a:ext cx="16106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5990" y="0"/>
                  </a:moveTo>
                  <a:cubicBezTo>
                    <a:pt x="18514" y="2790"/>
                    <a:pt x="21039" y="5580"/>
                    <a:pt x="21319" y="8190"/>
                  </a:cubicBezTo>
                  <a:cubicBezTo>
                    <a:pt x="21600" y="10800"/>
                    <a:pt x="19636" y="13230"/>
                    <a:pt x="15709" y="15435"/>
                  </a:cubicBezTo>
                  <a:cubicBezTo>
                    <a:pt x="11782" y="17640"/>
                    <a:pt x="5891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65256" y="6480085"/>
              <a:ext cx="201495" cy="54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8" fill="norm" stroke="1" extrusionOk="0">
                  <a:moveTo>
                    <a:pt x="20744" y="14967"/>
                  </a:moveTo>
                  <a:cubicBezTo>
                    <a:pt x="19844" y="13647"/>
                    <a:pt x="18944" y="12328"/>
                    <a:pt x="18044" y="11504"/>
                  </a:cubicBezTo>
                  <a:cubicBezTo>
                    <a:pt x="17144" y="10680"/>
                    <a:pt x="16244" y="10350"/>
                    <a:pt x="15007" y="10185"/>
                  </a:cubicBezTo>
                  <a:cubicBezTo>
                    <a:pt x="13769" y="10020"/>
                    <a:pt x="12194" y="10020"/>
                    <a:pt x="10057" y="10597"/>
                  </a:cubicBezTo>
                  <a:cubicBezTo>
                    <a:pt x="7919" y="11174"/>
                    <a:pt x="5219" y="12328"/>
                    <a:pt x="3306" y="13854"/>
                  </a:cubicBezTo>
                  <a:cubicBezTo>
                    <a:pt x="1394" y="15379"/>
                    <a:pt x="269" y="17275"/>
                    <a:pt x="44" y="18594"/>
                  </a:cubicBezTo>
                  <a:cubicBezTo>
                    <a:pt x="-181" y="19913"/>
                    <a:pt x="494" y="20655"/>
                    <a:pt x="1394" y="21067"/>
                  </a:cubicBezTo>
                  <a:cubicBezTo>
                    <a:pt x="2294" y="21480"/>
                    <a:pt x="3419" y="21562"/>
                    <a:pt x="5331" y="21067"/>
                  </a:cubicBezTo>
                  <a:cubicBezTo>
                    <a:pt x="7244" y="20573"/>
                    <a:pt x="9944" y="19501"/>
                    <a:pt x="11857" y="17481"/>
                  </a:cubicBezTo>
                  <a:cubicBezTo>
                    <a:pt x="13769" y="15461"/>
                    <a:pt x="14894" y="12493"/>
                    <a:pt x="15456" y="9814"/>
                  </a:cubicBezTo>
                  <a:cubicBezTo>
                    <a:pt x="16019" y="7135"/>
                    <a:pt x="16019" y="4744"/>
                    <a:pt x="15794" y="3260"/>
                  </a:cubicBezTo>
                  <a:cubicBezTo>
                    <a:pt x="15569" y="1776"/>
                    <a:pt x="15119" y="1199"/>
                    <a:pt x="14444" y="745"/>
                  </a:cubicBezTo>
                  <a:cubicBezTo>
                    <a:pt x="13769" y="292"/>
                    <a:pt x="12869" y="-38"/>
                    <a:pt x="12081" y="3"/>
                  </a:cubicBezTo>
                  <a:cubicBezTo>
                    <a:pt x="11294" y="44"/>
                    <a:pt x="10619" y="457"/>
                    <a:pt x="10169" y="2023"/>
                  </a:cubicBezTo>
                  <a:cubicBezTo>
                    <a:pt x="9719" y="3589"/>
                    <a:pt x="9494" y="6310"/>
                    <a:pt x="10057" y="8989"/>
                  </a:cubicBezTo>
                  <a:cubicBezTo>
                    <a:pt x="10619" y="11669"/>
                    <a:pt x="11969" y="14307"/>
                    <a:pt x="13994" y="16080"/>
                  </a:cubicBezTo>
                  <a:cubicBezTo>
                    <a:pt x="16019" y="17852"/>
                    <a:pt x="18719" y="18759"/>
                    <a:pt x="2141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79400" y="7181850"/>
              <a:ext cx="6159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7673"/>
                    <a:pt x="4305" y="13745"/>
                    <a:pt x="6977" y="10473"/>
                  </a:cubicBezTo>
                  <a:cubicBezTo>
                    <a:pt x="9649" y="7200"/>
                    <a:pt x="12841" y="4582"/>
                    <a:pt x="15365" y="2945"/>
                  </a:cubicBezTo>
                  <a:cubicBezTo>
                    <a:pt x="17889" y="1309"/>
                    <a:pt x="1974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75232" y="7300258"/>
              <a:ext cx="285168" cy="4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0" fill="norm" stroke="1" extrusionOk="0">
                  <a:moveTo>
                    <a:pt x="13673" y="14838"/>
                  </a:moveTo>
                  <a:cubicBezTo>
                    <a:pt x="12412" y="14189"/>
                    <a:pt x="11150" y="13540"/>
                    <a:pt x="9022" y="13540"/>
                  </a:cubicBezTo>
                  <a:cubicBezTo>
                    <a:pt x="6894" y="13540"/>
                    <a:pt x="3898" y="14189"/>
                    <a:pt x="2085" y="15348"/>
                  </a:cubicBezTo>
                  <a:cubicBezTo>
                    <a:pt x="272" y="16507"/>
                    <a:pt x="-359" y="18176"/>
                    <a:pt x="193" y="19381"/>
                  </a:cubicBezTo>
                  <a:cubicBezTo>
                    <a:pt x="745" y="20586"/>
                    <a:pt x="2479" y="21328"/>
                    <a:pt x="4529" y="21420"/>
                  </a:cubicBezTo>
                  <a:cubicBezTo>
                    <a:pt x="6578" y="21513"/>
                    <a:pt x="8943" y="20957"/>
                    <a:pt x="11072" y="19659"/>
                  </a:cubicBezTo>
                  <a:cubicBezTo>
                    <a:pt x="13200" y="18361"/>
                    <a:pt x="15092" y="16322"/>
                    <a:pt x="16117" y="13633"/>
                  </a:cubicBezTo>
                  <a:cubicBezTo>
                    <a:pt x="17142" y="10945"/>
                    <a:pt x="17299" y="7607"/>
                    <a:pt x="17063" y="5383"/>
                  </a:cubicBezTo>
                  <a:cubicBezTo>
                    <a:pt x="16826" y="3158"/>
                    <a:pt x="16196" y="2045"/>
                    <a:pt x="15486" y="1304"/>
                  </a:cubicBezTo>
                  <a:cubicBezTo>
                    <a:pt x="14777" y="562"/>
                    <a:pt x="13988" y="191"/>
                    <a:pt x="13121" y="52"/>
                  </a:cubicBezTo>
                  <a:cubicBezTo>
                    <a:pt x="12254" y="-87"/>
                    <a:pt x="11308" y="6"/>
                    <a:pt x="10362" y="933"/>
                  </a:cubicBezTo>
                  <a:cubicBezTo>
                    <a:pt x="9416" y="1860"/>
                    <a:pt x="8470" y="3621"/>
                    <a:pt x="8549" y="6124"/>
                  </a:cubicBezTo>
                  <a:cubicBezTo>
                    <a:pt x="8628" y="8627"/>
                    <a:pt x="9732" y="11872"/>
                    <a:pt x="12018" y="14375"/>
                  </a:cubicBezTo>
                  <a:cubicBezTo>
                    <a:pt x="14304" y="16878"/>
                    <a:pt x="17772" y="18639"/>
                    <a:pt x="21241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30249" y="7444666"/>
              <a:ext cx="157099" cy="51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55" fill="norm" stroke="1" extrusionOk="0">
                  <a:moveTo>
                    <a:pt x="5049" y="7599"/>
                  </a:moveTo>
                  <a:cubicBezTo>
                    <a:pt x="4769" y="10697"/>
                    <a:pt x="4488" y="13795"/>
                    <a:pt x="4488" y="15831"/>
                  </a:cubicBezTo>
                  <a:cubicBezTo>
                    <a:pt x="4488" y="17867"/>
                    <a:pt x="4769" y="18841"/>
                    <a:pt x="5190" y="19727"/>
                  </a:cubicBezTo>
                  <a:cubicBezTo>
                    <a:pt x="5610" y="20612"/>
                    <a:pt x="6171" y="21408"/>
                    <a:pt x="6452" y="21453"/>
                  </a:cubicBezTo>
                  <a:cubicBezTo>
                    <a:pt x="6732" y="21497"/>
                    <a:pt x="6732" y="20789"/>
                    <a:pt x="6452" y="18930"/>
                  </a:cubicBezTo>
                  <a:cubicBezTo>
                    <a:pt x="6171" y="17071"/>
                    <a:pt x="5610" y="14061"/>
                    <a:pt x="5190" y="11051"/>
                  </a:cubicBezTo>
                  <a:cubicBezTo>
                    <a:pt x="4769" y="8041"/>
                    <a:pt x="4488" y="5031"/>
                    <a:pt x="4629" y="3172"/>
                  </a:cubicBezTo>
                  <a:cubicBezTo>
                    <a:pt x="4769" y="1313"/>
                    <a:pt x="5330" y="605"/>
                    <a:pt x="6312" y="251"/>
                  </a:cubicBezTo>
                  <a:cubicBezTo>
                    <a:pt x="7294" y="-103"/>
                    <a:pt x="8696" y="-103"/>
                    <a:pt x="10940" y="384"/>
                  </a:cubicBezTo>
                  <a:cubicBezTo>
                    <a:pt x="13184" y="871"/>
                    <a:pt x="16270" y="1845"/>
                    <a:pt x="18374" y="3128"/>
                  </a:cubicBezTo>
                  <a:cubicBezTo>
                    <a:pt x="20478" y="4412"/>
                    <a:pt x="21600" y="6005"/>
                    <a:pt x="20197" y="7466"/>
                  </a:cubicBezTo>
                  <a:cubicBezTo>
                    <a:pt x="18795" y="8927"/>
                    <a:pt x="14868" y="10254"/>
                    <a:pt x="11081" y="11051"/>
                  </a:cubicBezTo>
                  <a:cubicBezTo>
                    <a:pt x="7294" y="11848"/>
                    <a:pt x="3647" y="12113"/>
                    <a:pt x="0" y="12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308100" y="6647127"/>
              <a:ext cx="217112" cy="48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1" fill="norm" stroke="1" extrusionOk="0">
                  <a:moveTo>
                    <a:pt x="0" y="21471"/>
                  </a:moveTo>
                  <a:cubicBezTo>
                    <a:pt x="4194" y="19217"/>
                    <a:pt x="8388" y="16963"/>
                    <a:pt x="11849" y="14381"/>
                  </a:cubicBezTo>
                  <a:cubicBezTo>
                    <a:pt x="15309" y="11798"/>
                    <a:pt x="18035" y="8887"/>
                    <a:pt x="19608" y="6633"/>
                  </a:cubicBezTo>
                  <a:cubicBezTo>
                    <a:pt x="21181" y="4379"/>
                    <a:pt x="21600" y="2782"/>
                    <a:pt x="21495" y="1796"/>
                  </a:cubicBezTo>
                  <a:cubicBezTo>
                    <a:pt x="21390" y="810"/>
                    <a:pt x="20761" y="434"/>
                    <a:pt x="19922" y="200"/>
                  </a:cubicBezTo>
                  <a:cubicBezTo>
                    <a:pt x="19083" y="-35"/>
                    <a:pt x="18035" y="-129"/>
                    <a:pt x="16567" y="294"/>
                  </a:cubicBezTo>
                  <a:cubicBezTo>
                    <a:pt x="15099" y="716"/>
                    <a:pt x="13212" y="1655"/>
                    <a:pt x="11744" y="3721"/>
                  </a:cubicBezTo>
                  <a:cubicBezTo>
                    <a:pt x="10276" y="5788"/>
                    <a:pt x="9227" y="8981"/>
                    <a:pt x="9437" y="11751"/>
                  </a:cubicBezTo>
                  <a:cubicBezTo>
                    <a:pt x="9647" y="14521"/>
                    <a:pt x="11115" y="16869"/>
                    <a:pt x="13317" y="18325"/>
                  </a:cubicBezTo>
                  <a:cubicBezTo>
                    <a:pt x="15518" y="19781"/>
                    <a:pt x="18454" y="20344"/>
                    <a:pt x="2139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711637" y="6675551"/>
              <a:ext cx="98114" cy="44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17" fill="norm" stroke="1" extrusionOk="0">
                  <a:moveTo>
                    <a:pt x="18159" y="534"/>
                  </a:moveTo>
                  <a:cubicBezTo>
                    <a:pt x="16359" y="226"/>
                    <a:pt x="14559" y="-83"/>
                    <a:pt x="12984" y="20"/>
                  </a:cubicBezTo>
                  <a:cubicBezTo>
                    <a:pt x="11409" y="123"/>
                    <a:pt x="10059" y="637"/>
                    <a:pt x="7584" y="2334"/>
                  </a:cubicBezTo>
                  <a:cubicBezTo>
                    <a:pt x="5109" y="4031"/>
                    <a:pt x="1509" y="6911"/>
                    <a:pt x="384" y="9791"/>
                  </a:cubicBezTo>
                  <a:cubicBezTo>
                    <a:pt x="-741" y="12671"/>
                    <a:pt x="609" y="15551"/>
                    <a:pt x="4434" y="17506"/>
                  </a:cubicBezTo>
                  <a:cubicBezTo>
                    <a:pt x="8259" y="19460"/>
                    <a:pt x="14559" y="20488"/>
                    <a:pt x="2085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885950" y="6720046"/>
              <a:ext cx="133894" cy="53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909" fill="norm" stroke="1" extrusionOk="0">
                  <a:moveTo>
                    <a:pt x="4985" y="7629"/>
                  </a:moveTo>
                  <a:cubicBezTo>
                    <a:pt x="3323" y="9118"/>
                    <a:pt x="1662" y="10608"/>
                    <a:pt x="831" y="12511"/>
                  </a:cubicBezTo>
                  <a:cubicBezTo>
                    <a:pt x="0" y="14415"/>
                    <a:pt x="0" y="16732"/>
                    <a:pt x="0" y="18511"/>
                  </a:cubicBezTo>
                  <a:cubicBezTo>
                    <a:pt x="0" y="20291"/>
                    <a:pt x="0" y="21532"/>
                    <a:pt x="166" y="20580"/>
                  </a:cubicBezTo>
                  <a:cubicBezTo>
                    <a:pt x="332" y="19629"/>
                    <a:pt x="665" y="16484"/>
                    <a:pt x="1163" y="13504"/>
                  </a:cubicBezTo>
                  <a:cubicBezTo>
                    <a:pt x="1662" y="10525"/>
                    <a:pt x="2326" y="7711"/>
                    <a:pt x="3323" y="5642"/>
                  </a:cubicBezTo>
                  <a:cubicBezTo>
                    <a:pt x="4320" y="3573"/>
                    <a:pt x="5649" y="2249"/>
                    <a:pt x="6812" y="1380"/>
                  </a:cubicBezTo>
                  <a:cubicBezTo>
                    <a:pt x="7975" y="511"/>
                    <a:pt x="8972" y="98"/>
                    <a:pt x="10135" y="15"/>
                  </a:cubicBezTo>
                  <a:cubicBezTo>
                    <a:pt x="11298" y="-68"/>
                    <a:pt x="12628" y="180"/>
                    <a:pt x="14788" y="1380"/>
                  </a:cubicBezTo>
                  <a:cubicBezTo>
                    <a:pt x="16948" y="2580"/>
                    <a:pt x="19938" y="4732"/>
                    <a:pt x="20769" y="6553"/>
                  </a:cubicBezTo>
                  <a:cubicBezTo>
                    <a:pt x="21600" y="8373"/>
                    <a:pt x="20271" y="9863"/>
                    <a:pt x="18277" y="10898"/>
                  </a:cubicBezTo>
                  <a:cubicBezTo>
                    <a:pt x="16283" y="11932"/>
                    <a:pt x="13625" y="12511"/>
                    <a:pt x="11465" y="12718"/>
                  </a:cubicBezTo>
                  <a:cubicBezTo>
                    <a:pt x="9305" y="12925"/>
                    <a:pt x="7643" y="12760"/>
                    <a:pt x="5982" y="1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057400" y="6617063"/>
              <a:ext cx="132353" cy="43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7" fill="norm" stroke="1" extrusionOk="0">
                  <a:moveTo>
                    <a:pt x="6171" y="298"/>
                  </a:moveTo>
                  <a:cubicBezTo>
                    <a:pt x="7886" y="88"/>
                    <a:pt x="9600" y="-123"/>
                    <a:pt x="11314" y="88"/>
                  </a:cubicBezTo>
                  <a:cubicBezTo>
                    <a:pt x="13029" y="298"/>
                    <a:pt x="14743" y="931"/>
                    <a:pt x="16800" y="2827"/>
                  </a:cubicBezTo>
                  <a:cubicBezTo>
                    <a:pt x="18857" y="4724"/>
                    <a:pt x="21257" y="7885"/>
                    <a:pt x="21429" y="10624"/>
                  </a:cubicBezTo>
                  <a:cubicBezTo>
                    <a:pt x="21600" y="13364"/>
                    <a:pt x="19543" y="15682"/>
                    <a:pt x="15600" y="17420"/>
                  </a:cubicBezTo>
                  <a:cubicBezTo>
                    <a:pt x="11657" y="19159"/>
                    <a:pt x="5829" y="20318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609850" y="6850427"/>
              <a:ext cx="254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80" y="11040"/>
                    <a:pt x="9360" y="1783"/>
                    <a:pt x="12960" y="240"/>
                  </a:cubicBezTo>
                  <a:cubicBezTo>
                    <a:pt x="16560" y="-1303"/>
                    <a:pt x="190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654300" y="699135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165818" y="6803193"/>
              <a:ext cx="205186" cy="28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77" fill="norm" stroke="1" extrusionOk="0">
                  <a:moveTo>
                    <a:pt x="17137" y="3114"/>
                  </a:moveTo>
                  <a:cubicBezTo>
                    <a:pt x="16921" y="2331"/>
                    <a:pt x="16705" y="1549"/>
                    <a:pt x="16165" y="923"/>
                  </a:cubicBezTo>
                  <a:cubicBezTo>
                    <a:pt x="15625" y="297"/>
                    <a:pt x="14761" y="-173"/>
                    <a:pt x="13249" y="62"/>
                  </a:cubicBezTo>
                  <a:cubicBezTo>
                    <a:pt x="11737" y="297"/>
                    <a:pt x="9577" y="1236"/>
                    <a:pt x="7309" y="3114"/>
                  </a:cubicBezTo>
                  <a:cubicBezTo>
                    <a:pt x="5041" y="4992"/>
                    <a:pt x="2665" y="7810"/>
                    <a:pt x="1369" y="10705"/>
                  </a:cubicBezTo>
                  <a:cubicBezTo>
                    <a:pt x="73" y="13601"/>
                    <a:pt x="-143" y="16575"/>
                    <a:pt x="73" y="18375"/>
                  </a:cubicBezTo>
                  <a:cubicBezTo>
                    <a:pt x="289" y="20175"/>
                    <a:pt x="937" y="20801"/>
                    <a:pt x="2881" y="21114"/>
                  </a:cubicBezTo>
                  <a:cubicBezTo>
                    <a:pt x="4825" y="21427"/>
                    <a:pt x="8065" y="21427"/>
                    <a:pt x="11305" y="19862"/>
                  </a:cubicBezTo>
                  <a:cubicBezTo>
                    <a:pt x="14545" y="18297"/>
                    <a:pt x="17785" y="15166"/>
                    <a:pt x="19513" y="12192"/>
                  </a:cubicBezTo>
                  <a:cubicBezTo>
                    <a:pt x="21241" y="9218"/>
                    <a:pt x="21457" y="6401"/>
                    <a:pt x="19837" y="4679"/>
                  </a:cubicBezTo>
                  <a:cubicBezTo>
                    <a:pt x="18217" y="2957"/>
                    <a:pt x="14761" y="2331"/>
                    <a:pt x="12493" y="2175"/>
                  </a:cubicBezTo>
                  <a:cubicBezTo>
                    <a:pt x="10225" y="2018"/>
                    <a:pt x="9145" y="2331"/>
                    <a:pt x="8065" y="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2" name="Drawing"/>
          <p:cNvGrpSpPr/>
          <p:nvPr/>
        </p:nvGrpSpPr>
        <p:grpSpPr>
          <a:xfrm>
            <a:off x="1695449" y="1849966"/>
            <a:ext cx="9868441" cy="6630549"/>
            <a:chOff x="0" y="0"/>
            <a:chExt cx="9868439" cy="6630547"/>
          </a:xfrm>
        </p:grpSpPr>
        <p:sp>
          <p:nvSpPr>
            <p:cNvPr id="1303" name="Line"/>
            <p:cNvSpPr/>
            <p:nvPr/>
          </p:nvSpPr>
          <p:spPr>
            <a:xfrm>
              <a:off x="101716" y="0"/>
              <a:ext cx="228484" cy="63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41" fill="norm" stroke="1" extrusionOk="0">
                  <a:moveTo>
                    <a:pt x="15446" y="15965"/>
                  </a:moveTo>
                  <a:cubicBezTo>
                    <a:pt x="15248" y="15604"/>
                    <a:pt x="15050" y="15243"/>
                    <a:pt x="14356" y="14990"/>
                  </a:cubicBezTo>
                  <a:cubicBezTo>
                    <a:pt x="13663" y="14737"/>
                    <a:pt x="12474" y="14593"/>
                    <a:pt x="10096" y="15026"/>
                  </a:cubicBezTo>
                  <a:cubicBezTo>
                    <a:pt x="7718" y="15460"/>
                    <a:pt x="4151" y="16471"/>
                    <a:pt x="2169" y="17591"/>
                  </a:cubicBezTo>
                  <a:cubicBezTo>
                    <a:pt x="187" y="18710"/>
                    <a:pt x="-209" y="19938"/>
                    <a:pt x="88" y="20661"/>
                  </a:cubicBezTo>
                  <a:cubicBezTo>
                    <a:pt x="385" y="21383"/>
                    <a:pt x="1376" y="21600"/>
                    <a:pt x="3061" y="21528"/>
                  </a:cubicBezTo>
                  <a:cubicBezTo>
                    <a:pt x="4745" y="21456"/>
                    <a:pt x="7123" y="21094"/>
                    <a:pt x="9501" y="19938"/>
                  </a:cubicBezTo>
                  <a:cubicBezTo>
                    <a:pt x="11879" y="18783"/>
                    <a:pt x="14257" y="16832"/>
                    <a:pt x="15644" y="14665"/>
                  </a:cubicBezTo>
                  <a:cubicBezTo>
                    <a:pt x="17031" y="12498"/>
                    <a:pt x="17428" y="10114"/>
                    <a:pt x="17725" y="7910"/>
                  </a:cubicBezTo>
                  <a:cubicBezTo>
                    <a:pt x="18022" y="5707"/>
                    <a:pt x="18220" y="3684"/>
                    <a:pt x="18220" y="2492"/>
                  </a:cubicBezTo>
                  <a:cubicBezTo>
                    <a:pt x="18220" y="1300"/>
                    <a:pt x="18022" y="939"/>
                    <a:pt x="17626" y="614"/>
                  </a:cubicBezTo>
                  <a:cubicBezTo>
                    <a:pt x="17230" y="289"/>
                    <a:pt x="16635" y="0"/>
                    <a:pt x="15941" y="0"/>
                  </a:cubicBezTo>
                  <a:cubicBezTo>
                    <a:pt x="15248" y="0"/>
                    <a:pt x="14455" y="289"/>
                    <a:pt x="13861" y="1481"/>
                  </a:cubicBezTo>
                  <a:cubicBezTo>
                    <a:pt x="13266" y="2673"/>
                    <a:pt x="12870" y="4768"/>
                    <a:pt x="13167" y="7116"/>
                  </a:cubicBezTo>
                  <a:cubicBezTo>
                    <a:pt x="13464" y="9464"/>
                    <a:pt x="14455" y="12064"/>
                    <a:pt x="15941" y="14195"/>
                  </a:cubicBezTo>
                  <a:cubicBezTo>
                    <a:pt x="17428" y="16326"/>
                    <a:pt x="19409" y="17988"/>
                    <a:pt x="21391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0" y="734483"/>
              <a:ext cx="546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3" y="18947"/>
                    <a:pt x="4186" y="16295"/>
                    <a:pt x="6740" y="13453"/>
                  </a:cubicBezTo>
                  <a:cubicBezTo>
                    <a:pt x="9293" y="10611"/>
                    <a:pt x="12307" y="7579"/>
                    <a:pt x="14860" y="5305"/>
                  </a:cubicBezTo>
                  <a:cubicBezTo>
                    <a:pt x="17414" y="3032"/>
                    <a:pt x="19507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9821" y="996588"/>
              <a:ext cx="207829" cy="49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08" fill="norm" stroke="1" extrusionOk="0">
                  <a:moveTo>
                    <a:pt x="15376" y="13101"/>
                  </a:moveTo>
                  <a:cubicBezTo>
                    <a:pt x="14296" y="11846"/>
                    <a:pt x="13216" y="10592"/>
                    <a:pt x="11488" y="9695"/>
                  </a:cubicBezTo>
                  <a:cubicBezTo>
                    <a:pt x="9760" y="8799"/>
                    <a:pt x="7384" y="8261"/>
                    <a:pt x="5224" y="8978"/>
                  </a:cubicBezTo>
                  <a:cubicBezTo>
                    <a:pt x="3064" y="9695"/>
                    <a:pt x="1120" y="11667"/>
                    <a:pt x="364" y="13728"/>
                  </a:cubicBezTo>
                  <a:cubicBezTo>
                    <a:pt x="-392" y="15790"/>
                    <a:pt x="40" y="17941"/>
                    <a:pt x="1552" y="19375"/>
                  </a:cubicBezTo>
                  <a:cubicBezTo>
                    <a:pt x="3064" y="20809"/>
                    <a:pt x="5656" y="21526"/>
                    <a:pt x="8464" y="20854"/>
                  </a:cubicBezTo>
                  <a:cubicBezTo>
                    <a:pt x="11272" y="20182"/>
                    <a:pt x="14296" y="18120"/>
                    <a:pt x="16240" y="15700"/>
                  </a:cubicBezTo>
                  <a:cubicBezTo>
                    <a:pt x="18184" y="13280"/>
                    <a:pt x="19048" y="10502"/>
                    <a:pt x="19588" y="7992"/>
                  </a:cubicBezTo>
                  <a:cubicBezTo>
                    <a:pt x="20128" y="5483"/>
                    <a:pt x="20344" y="3242"/>
                    <a:pt x="20236" y="1898"/>
                  </a:cubicBezTo>
                  <a:cubicBezTo>
                    <a:pt x="20128" y="553"/>
                    <a:pt x="19696" y="105"/>
                    <a:pt x="19048" y="16"/>
                  </a:cubicBezTo>
                  <a:cubicBezTo>
                    <a:pt x="18400" y="-74"/>
                    <a:pt x="17536" y="195"/>
                    <a:pt x="16780" y="1763"/>
                  </a:cubicBezTo>
                  <a:cubicBezTo>
                    <a:pt x="16024" y="3332"/>
                    <a:pt x="15376" y="6200"/>
                    <a:pt x="15700" y="9247"/>
                  </a:cubicBezTo>
                  <a:cubicBezTo>
                    <a:pt x="16024" y="12294"/>
                    <a:pt x="17320" y="15521"/>
                    <a:pt x="18400" y="17493"/>
                  </a:cubicBezTo>
                  <a:cubicBezTo>
                    <a:pt x="19480" y="19465"/>
                    <a:pt x="20344" y="20182"/>
                    <a:pt x="21208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92100" y="1238021"/>
              <a:ext cx="129492" cy="45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918" fill="norm" stroke="1" extrusionOk="0">
                  <a:moveTo>
                    <a:pt x="5143" y="12283"/>
                  </a:moveTo>
                  <a:cubicBezTo>
                    <a:pt x="6171" y="15523"/>
                    <a:pt x="7200" y="18763"/>
                    <a:pt x="7543" y="20137"/>
                  </a:cubicBezTo>
                  <a:cubicBezTo>
                    <a:pt x="7886" y="21512"/>
                    <a:pt x="7543" y="21021"/>
                    <a:pt x="6514" y="19057"/>
                  </a:cubicBezTo>
                  <a:cubicBezTo>
                    <a:pt x="5486" y="17094"/>
                    <a:pt x="3771" y="13657"/>
                    <a:pt x="2914" y="10467"/>
                  </a:cubicBezTo>
                  <a:cubicBezTo>
                    <a:pt x="2057" y="7276"/>
                    <a:pt x="2057" y="4330"/>
                    <a:pt x="2571" y="2612"/>
                  </a:cubicBezTo>
                  <a:cubicBezTo>
                    <a:pt x="3086" y="894"/>
                    <a:pt x="4114" y="403"/>
                    <a:pt x="5486" y="157"/>
                  </a:cubicBezTo>
                  <a:cubicBezTo>
                    <a:pt x="6857" y="-88"/>
                    <a:pt x="8571" y="-88"/>
                    <a:pt x="10971" y="452"/>
                  </a:cubicBezTo>
                  <a:cubicBezTo>
                    <a:pt x="13371" y="992"/>
                    <a:pt x="16457" y="2072"/>
                    <a:pt x="18514" y="3447"/>
                  </a:cubicBezTo>
                  <a:cubicBezTo>
                    <a:pt x="20571" y="4821"/>
                    <a:pt x="21600" y="6490"/>
                    <a:pt x="20571" y="7767"/>
                  </a:cubicBezTo>
                  <a:cubicBezTo>
                    <a:pt x="19543" y="9043"/>
                    <a:pt x="16457" y="9927"/>
                    <a:pt x="12686" y="10417"/>
                  </a:cubicBezTo>
                  <a:cubicBezTo>
                    <a:pt x="8914" y="10908"/>
                    <a:pt x="4457" y="11007"/>
                    <a:pt x="0" y="1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33441" y="45454"/>
              <a:ext cx="355610" cy="124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8" fill="norm" stroke="1" extrusionOk="0">
                  <a:moveTo>
                    <a:pt x="13037" y="1046"/>
                  </a:moveTo>
                  <a:cubicBezTo>
                    <a:pt x="13037" y="863"/>
                    <a:pt x="13037" y="680"/>
                    <a:pt x="12015" y="460"/>
                  </a:cubicBezTo>
                  <a:cubicBezTo>
                    <a:pt x="10993" y="240"/>
                    <a:pt x="8948" y="-17"/>
                    <a:pt x="7350" y="1"/>
                  </a:cubicBezTo>
                  <a:cubicBezTo>
                    <a:pt x="5752" y="20"/>
                    <a:pt x="4602" y="313"/>
                    <a:pt x="4027" y="826"/>
                  </a:cubicBezTo>
                  <a:cubicBezTo>
                    <a:pt x="3452" y="1340"/>
                    <a:pt x="3452" y="2073"/>
                    <a:pt x="4602" y="2898"/>
                  </a:cubicBezTo>
                  <a:cubicBezTo>
                    <a:pt x="5752" y="3724"/>
                    <a:pt x="8053" y="4640"/>
                    <a:pt x="9459" y="5557"/>
                  </a:cubicBezTo>
                  <a:cubicBezTo>
                    <a:pt x="10865" y="6474"/>
                    <a:pt x="11376" y="7391"/>
                    <a:pt x="10481" y="8161"/>
                  </a:cubicBezTo>
                  <a:cubicBezTo>
                    <a:pt x="9587" y="8931"/>
                    <a:pt x="7286" y="9554"/>
                    <a:pt x="5688" y="9885"/>
                  </a:cubicBezTo>
                  <a:cubicBezTo>
                    <a:pt x="4091" y="10215"/>
                    <a:pt x="3196" y="10251"/>
                    <a:pt x="2429" y="10270"/>
                  </a:cubicBezTo>
                  <a:cubicBezTo>
                    <a:pt x="1662" y="10288"/>
                    <a:pt x="1023" y="10288"/>
                    <a:pt x="576" y="10196"/>
                  </a:cubicBezTo>
                  <a:cubicBezTo>
                    <a:pt x="129" y="10105"/>
                    <a:pt x="-127" y="9921"/>
                    <a:pt x="65" y="9793"/>
                  </a:cubicBezTo>
                  <a:cubicBezTo>
                    <a:pt x="256" y="9664"/>
                    <a:pt x="895" y="9591"/>
                    <a:pt x="2365" y="9628"/>
                  </a:cubicBezTo>
                  <a:cubicBezTo>
                    <a:pt x="3835" y="9664"/>
                    <a:pt x="6136" y="9811"/>
                    <a:pt x="7861" y="10233"/>
                  </a:cubicBezTo>
                  <a:cubicBezTo>
                    <a:pt x="9587" y="10655"/>
                    <a:pt x="10737" y="11351"/>
                    <a:pt x="10993" y="12287"/>
                  </a:cubicBezTo>
                  <a:cubicBezTo>
                    <a:pt x="11248" y="13222"/>
                    <a:pt x="10609" y="14395"/>
                    <a:pt x="9778" y="15624"/>
                  </a:cubicBezTo>
                  <a:cubicBezTo>
                    <a:pt x="8948" y="16852"/>
                    <a:pt x="7925" y="18136"/>
                    <a:pt x="7350" y="19053"/>
                  </a:cubicBezTo>
                  <a:cubicBezTo>
                    <a:pt x="6775" y="19969"/>
                    <a:pt x="6647" y="20520"/>
                    <a:pt x="6903" y="20868"/>
                  </a:cubicBezTo>
                  <a:cubicBezTo>
                    <a:pt x="7158" y="21216"/>
                    <a:pt x="7797" y="21363"/>
                    <a:pt x="9267" y="21455"/>
                  </a:cubicBezTo>
                  <a:cubicBezTo>
                    <a:pt x="10737" y="21546"/>
                    <a:pt x="13037" y="21583"/>
                    <a:pt x="15210" y="21510"/>
                  </a:cubicBezTo>
                  <a:cubicBezTo>
                    <a:pt x="17383" y="21436"/>
                    <a:pt x="19428" y="21253"/>
                    <a:pt x="21473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625723" y="359833"/>
              <a:ext cx="266577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9" fill="norm" stroke="1" extrusionOk="0">
                  <a:moveTo>
                    <a:pt x="21420" y="0"/>
                  </a:moveTo>
                  <a:cubicBezTo>
                    <a:pt x="16998" y="1623"/>
                    <a:pt x="12576" y="3246"/>
                    <a:pt x="9344" y="4495"/>
                  </a:cubicBezTo>
                  <a:cubicBezTo>
                    <a:pt x="6113" y="5743"/>
                    <a:pt x="4072" y="6617"/>
                    <a:pt x="2796" y="7304"/>
                  </a:cubicBezTo>
                  <a:cubicBezTo>
                    <a:pt x="1521" y="7991"/>
                    <a:pt x="1011" y="8490"/>
                    <a:pt x="1181" y="8865"/>
                  </a:cubicBezTo>
                  <a:cubicBezTo>
                    <a:pt x="1351" y="9239"/>
                    <a:pt x="2201" y="9489"/>
                    <a:pt x="4157" y="9614"/>
                  </a:cubicBezTo>
                  <a:cubicBezTo>
                    <a:pt x="6113" y="9739"/>
                    <a:pt x="9174" y="9739"/>
                    <a:pt x="11130" y="9801"/>
                  </a:cubicBezTo>
                  <a:cubicBezTo>
                    <a:pt x="13086" y="9864"/>
                    <a:pt x="13937" y="9988"/>
                    <a:pt x="14447" y="10363"/>
                  </a:cubicBezTo>
                  <a:cubicBezTo>
                    <a:pt x="14957" y="10738"/>
                    <a:pt x="15127" y="11362"/>
                    <a:pt x="14362" y="12173"/>
                  </a:cubicBezTo>
                  <a:cubicBezTo>
                    <a:pt x="13596" y="12985"/>
                    <a:pt x="11896" y="13984"/>
                    <a:pt x="9429" y="15232"/>
                  </a:cubicBezTo>
                  <a:cubicBezTo>
                    <a:pt x="6963" y="16481"/>
                    <a:pt x="3732" y="17979"/>
                    <a:pt x="1946" y="19040"/>
                  </a:cubicBezTo>
                  <a:cubicBezTo>
                    <a:pt x="160" y="20102"/>
                    <a:pt x="-180" y="20726"/>
                    <a:pt x="75" y="21101"/>
                  </a:cubicBezTo>
                  <a:cubicBezTo>
                    <a:pt x="330" y="21475"/>
                    <a:pt x="1181" y="21600"/>
                    <a:pt x="4242" y="21413"/>
                  </a:cubicBezTo>
                  <a:cubicBezTo>
                    <a:pt x="7303" y="21225"/>
                    <a:pt x="12576" y="20726"/>
                    <a:pt x="17848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006600" y="423333"/>
              <a:ext cx="2032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292"/>
                    <a:pt x="4500" y="2585"/>
                    <a:pt x="7762" y="5631"/>
                  </a:cubicBezTo>
                  <a:cubicBezTo>
                    <a:pt x="11025" y="8677"/>
                    <a:pt x="15300" y="13477"/>
                    <a:pt x="17775" y="16431"/>
                  </a:cubicBezTo>
                  <a:cubicBezTo>
                    <a:pt x="20250" y="19385"/>
                    <a:pt x="20925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067640" y="372533"/>
              <a:ext cx="16121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9962" y="133"/>
                    <a:pt x="18560" y="267"/>
                    <a:pt x="17578" y="667"/>
                  </a:cubicBezTo>
                  <a:cubicBezTo>
                    <a:pt x="16596" y="1067"/>
                    <a:pt x="16035" y="1733"/>
                    <a:pt x="14212" y="3600"/>
                  </a:cubicBezTo>
                  <a:cubicBezTo>
                    <a:pt x="12388" y="5467"/>
                    <a:pt x="9303" y="8533"/>
                    <a:pt x="6778" y="11200"/>
                  </a:cubicBezTo>
                  <a:cubicBezTo>
                    <a:pt x="4253" y="13867"/>
                    <a:pt x="2290" y="16133"/>
                    <a:pt x="1168" y="17600"/>
                  </a:cubicBezTo>
                  <a:cubicBezTo>
                    <a:pt x="46" y="19067"/>
                    <a:pt x="-235" y="19733"/>
                    <a:pt x="186" y="20267"/>
                  </a:cubicBezTo>
                  <a:cubicBezTo>
                    <a:pt x="607" y="20800"/>
                    <a:pt x="1729" y="21200"/>
                    <a:pt x="2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273300" y="65193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292350" y="4423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317749" y="328083"/>
              <a:ext cx="16419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9720" y="0"/>
                  </a:moveTo>
                  <a:cubicBezTo>
                    <a:pt x="12960" y="1557"/>
                    <a:pt x="16200" y="3114"/>
                    <a:pt x="18360" y="5254"/>
                  </a:cubicBezTo>
                  <a:cubicBezTo>
                    <a:pt x="20520" y="7395"/>
                    <a:pt x="21600" y="10119"/>
                    <a:pt x="20520" y="12649"/>
                  </a:cubicBezTo>
                  <a:cubicBezTo>
                    <a:pt x="19440" y="15178"/>
                    <a:pt x="16200" y="17514"/>
                    <a:pt x="12420" y="18973"/>
                  </a:cubicBezTo>
                  <a:cubicBezTo>
                    <a:pt x="8640" y="20432"/>
                    <a:pt x="432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444572" y="349154"/>
              <a:ext cx="187378" cy="46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6" fill="norm" stroke="1" extrusionOk="0">
                  <a:moveTo>
                    <a:pt x="18573" y="1090"/>
                  </a:moveTo>
                  <a:cubicBezTo>
                    <a:pt x="17845" y="695"/>
                    <a:pt x="17116" y="301"/>
                    <a:pt x="16146" y="103"/>
                  </a:cubicBezTo>
                  <a:cubicBezTo>
                    <a:pt x="15175" y="-94"/>
                    <a:pt x="13961" y="-94"/>
                    <a:pt x="11898" y="892"/>
                  </a:cubicBezTo>
                  <a:cubicBezTo>
                    <a:pt x="9836" y="1879"/>
                    <a:pt x="6923" y="3851"/>
                    <a:pt x="4496" y="6366"/>
                  </a:cubicBezTo>
                  <a:cubicBezTo>
                    <a:pt x="2069" y="8881"/>
                    <a:pt x="128" y="11939"/>
                    <a:pt x="6" y="14405"/>
                  </a:cubicBezTo>
                  <a:cubicBezTo>
                    <a:pt x="-115" y="16870"/>
                    <a:pt x="1584" y="18744"/>
                    <a:pt x="5467" y="19829"/>
                  </a:cubicBezTo>
                  <a:cubicBezTo>
                    <a:pt x="9350" y="20914"/>
                    <a:pt x="15418" y="21210"/>
                    <a:pt x="2148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673350" y="303741"/>
              <a:ext cx="342900" cy="41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0880"/>
                  </a:moveTo>
                  <a:cubicBezTo>
                    <a:pt x="667" y="21213"/>
                    <a:pt x="1333" y="21545"/>
                    <a:pt x="2067" y="21490"/>
                  </a:cubicBezTo>
                  <a:cubicBezTo>
                    <a:pt x="2800" y="21434"/>
                    <a:pt x="3600" y="20991"/>
                    <a:pt x="5000" y="19496"/>
                  </a:cubicBezTo>
                  <a:cubicBezTo>
                    <a:pt x="6400" y="18000"/>
                    <a:pt x="8400" y="15453"/>
                    <a:pt x="9733" y="12573"/>
                  </a:cubicBezTo>
                  <a:cubicBezTo>
                    <a:pt x="11067" y="9693"/>
                    <a:pt x="11733" y="6480"/>
                    <a:pt x="12067" y="4542"/>
                  </a:cubicBezTo>
                  <a:cubicBezTo>
                    <a:pt x="12400" y="2603"/>
                    <a:pt x="12400" y="1939"/>
                    <a:pt x="12200" y="1385"/>
                  </a:cubicBezTo>
                  <a:cubicBezTo>
                    <a:pt x="12000" y="831"/>
                    <a:pt x="11600" y="388"/>
                    <a:pt x="11000" y="167"/>
                  </a:cubicBezTo>
                  <a:cubicBezTo>
                    <a:pt x="10400" y="-55"/>
                    <a:pt x="9600" y="-55"/>
                    <a:pt x="9000" y="167"/>
                  </a:cubicBezTo>
                  <a:cubicBezTo>
                    <a:pt x="8400" y="388"/>
                    <a:pt x="8000" y="831"/>
                    <a:pt x="7533" y="2603"/>
                  </a:cubicBezTo>
                  <a:cubicBezTo>
                    <a:pt x="7067" y="4376"/>
                    <a:pt x="6533" y="7477"/>
                    <a:pt x="6467" y="9970"/>
                  </a:cubicBezTo>
                  <a:cubicBezTo>
                    <a:pt x="6400" y="12462"/>
                    <a:pt x="6800" y="14345"/>
                    <a:pt x="7200" y="15619"/>
                  </a:cubicBezTo>
                  <a:cubicBezTo>
                    <a:pt x="7600" y="16893"/>
                    <a:pt x="8000" y="17557"/>
                    <a:pt x="8467" y="18056"/>
                  </a:cubicBezTo>
                  <a:cubicBezTo>
                    <a:pt x="8933" y="18554"/>
                    <a:pt x="9467" y="18887"/>
                    <a:pt x="10067" y="18887"/>
                  </a:cubicBezTo>
                  <a:cubicBezTo>
                    <a:pt x="10667" y="18887"/>
                    <a:pt x="11333" y="18554"/>
                    <a:pt x="11800" y="18056"/>
                  </a:cubicBezTo>
                  <a:cubicBezTo>
                    <a:pt x="12267" y="17557"/>
                    <a:pt x="12533" y="16893"/>
                    <a:pt x="12733" y="16228"/>
                  </a:cubicBezTo>
                  <a:cubicBezTo>
                    <a:pt x="12933" y="15563"/>
                    <a:pt x="13067" y="14899"/>
                    <a:pt x="13067" y="14843"/>
                  </a:cubicBezTo>
                  <a:cubicBezTo>
                    <a:pt x="13067" y="14788"/>
                    <a:pt x="12933" y="15342"/>
                    <a:pt x="12800" y="16007"/>
                  </a:cubicBezTo>
                  <a:cubicBezTo>
                    <a:pt x="12667" y="16671"/>
                    <a:pt x="12533" y="17447"/>
                    <a:pt x="12533" y="18167"/>
                  </a:cubicBezTo>
                  <a:cubicBezTo>
                    <a:pt x="12533" y="18887"/>
                    <a:pt x="12667" y="19551"/>
                    <a:pt x="12800" y="19551"/>
                  </a:cubicBezTo>
                  <a:cubicBezTo>
                    <a:pt x="12933" y="19551"/>
                    <a:pt x="13067" y="18887"/>
                    <a:pt x="13533" y="17613"/>
                  </a:cubicBezTo>
                  <a:cubicBezTo>
                    <a:pt x="14000" y="16339"/>
                    <a:pt x="14800" y="14456"/>
                    <a:pt x="15400" y="13237"/>
                  </a:cubicBezTo>
                  <a:cubicBezTo>
                    <a:pt x="16000" y="12019"/>
                    <a:pt x="16400" y="11465"/>
                    <a:pt x="16933" y="11077"/>
                  </a:cubicBezTo>
                  <a:cubicBezTo>
                    <a:pt x="17467" y="10690"/>
                    <a:pt x="18133" y="10468"/>
                    <a:pt x="18733" y="10579"/>
                  </a:cubicBezTo>
                  <a:cubicBezTo>
                    <a:pt x="19333" y="10690"/>
                    <a:pt x="19867" y="11133"/>
                    <a:pt x="20333" y="12683"/>
                  </a:cubicBezTo>
                  <a:cubicBezTo>
                    <a:pt x="20800" y="14234"/>
                    <a:pt x="21200" y="16893"/>
                    <a:pt x="21600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120786" y="348949"/>
              <a:ext cx="117715" cy="36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4" fill="norm" stroke="1" extrusionOk="0">
                  <a:moveTo>
                    <a:pt x="21074" y="1756"/>
                  </a:moveTo>
                  <a:cubicBezTo>
                    <a:pt x="20695" y="1135"/>
                    <a:pt x="20316" y="515"/>
                    <a:pt x="19179" y="204"/>
                  </a:cubicBezTo>
                  <a:cubicBezTo>
                    <a:pt x="18042" y="-106"/>
                    <a:pt x="16148" y="-106"/>
                    <a:pt x="13874" y="515"/>
                  </a:cubicBezTo>
                  <a:cubicBezTo>
                    <a:pt x="11600" y="1135"/>
                    <a:pt x="8948" y="2377"/>
                    <a:pt x="6295" y="4922"/>
                  </a:cubicBezTo>
                  <a:cubicBezTo>
                    <a:pt x="3642" y="7466"/>
                    <a:pt x="990" y="11315"/>
                    <a:pt x="232" y="14232"/>
                  </a:cubicBezTo>
                  <a:cubicBezTo>
                    <a:pt x="-526" y="17149"/>
                    <a:pt x="611" y="19135"/>
                    <a:pt x="3074" y="20191"/>
                  </a:cubicBezTo>
                  <a:cubicBezTo>
                    <a:pt x="5537" y="21246"/>
                    <a:pt x="9327" y="21370"/>
                    <a:pt x="1311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296120" y="408950"/>
              <a:ext cx="84711" cy="40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741" fill="norm" stroke="1" extrusionOk="0">
                  <a:moveTo>
                    <a:pt x="7600" y="6890"/>
                  </a:moveTo>
                  <a:cubicBezTo>
                    <a:pt x="5543" y="7322"/>
                    <a:pt x="3486" y="7754"/>
                    <a:pt x="2457" y="9320"/>
                  </a:cubicBezTo>
                  <a:cubicBezTo>
                    <a:pt x="1429" y="10886"/>
                    <a:pt x="1429" y="13586"/>
                    <a:pt x="1172" y="16232"/>
                  </a:cubicBezTo>
                  <a:cubicBezTo>
                    <a:pt x="915" y="18878"/>
                    <a:pt x="400" y="21470"/>
                    <a:pt x="143" y="20552"/>
                  </a:cubicBezTo>
                  <a:cubicBezTo>
                    <a:pt x="-114" y="19634"/>
                    <a:pt x="-114" y="15206"/>
                    <a:pt x="915" y="11480"/>
                  </a:cubicBezTo>
                  <a:cubicBezTo>
                    <a:pt x="1943" y="7754"/>
                    <a:pt x="4000" y="4730"/>
                    <a:pt x="6315" y="2840"/>
                  </a:cubicBezTo>
                  <a:cubicBezTo>
                    <a:pt x="8629" y="950"/>
                    <a:pt x="11200" y="194"/>
                    <a:pt x="13257" y="32"/>
                  </a:cubicBezTo>
                  <a:cubicBezTo>
                    <a:pt x="15315" y="-130"/>
                    <a:pt x="16857" y="302"/>
                    <a:pt x="18400" y="1868"/>
                  </a:cubicBezTo>
                  <a:cubicBezTo>
                    <a:pt x="19943" y="3434"/>
                    <a:pt x="21486" y="6134"/>
                    <a:pt x="19943" y="8132"/>
                  </a:cubicBezTo>
                  <a:cubicBezTo>
                    <a:pt x="18400" y="10130"/>
                    <a:pt x="13772" y="11426"/>
                    <a:pt x="9143" y="12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422649" y="345405"/>
              <a:ext cx="80751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464" fill="norm" stroke="1" extrusionOk="0">
                  <a:moveTo>
                    <a:pt x="0" y="94"/>
                  </a:moveTo>
                  <a:cubicBezTo>
                    <a:pt x="2634" y="-21"/>
                    <a:pt x="5268" y="-136"/>
                    <a:pt x="8166" y="438"/>
                  </a:cubicBezTo>
                  <a:cubicBezTo>
                    <a:pt x="11063" y="1013"/>
                    <a:pt x="14224" y="2277"/>
                    <a:pt x="16859" y="4862"/>
                  </a:cubicBezTo>
                  <a:cubicBezTo>
                    <a:pt x="19493" y="7447"/>
                    <a:pt x="21600" y="11353"/>
                    <a:pt x="18702" y="14341"/>
                  </a:cubicBezTo>
                  <a:cubicBezTo>
                    <a:pt x="15805" y="17328"/>
                    <a:pt x="7902" y="19396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822699" y="505883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840"/>
                    <a:pt x="11200" y="10080"/>
                    <a:pt x="14800" y="6480"/>
                  </a:cubicBezTo>
                  <a:cubicBezTo>
                    <a:pt x="18400" y="2880"/>
                    <a:pt x="20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975099" y="442383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66"/>
                    <a:pt x="4800" y="9132"/>
                    <a:pt x="8400" y="12732"/>
                  </a:cubicBezTo>
                  <a:cubicBezTo>
                    <a:pt x="12000" y="16332"/>
                    <a:pt x="168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378966" y="325966"/>
              <a:ext cx="135884" cy="38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77" fill="norm" stroke="1" extrusionOk="0">
                  <a:moveTo>
                    <a:pt x="17083" y="2555"/>
                  </a:moveTo>
                  <a:cubicBezTo>
                    <a:pt x="16755" y="1742"/>
                    <a:pt x="16428" y="929"/>
                    <a:pt x="15446" y="465"/>
                  </a:cubicBezTo>
                  <a:cubicBezTo>
                    <a:pt x="14465" y="0"/>
                    <a:pt x="12828" y="-116"/>
                    <a:pt x="11355" y="116"/>
                  </a:cubicBezTo>
                  <a:cubicBezTo>
                    <a:pt x="9883" y="349"/>
                    <a:pt x="8574" y="929"/>
                    <a:pt x="6446" y="2787"/>
                  </a:cubicBezTo>
                  <a:cubicBezTo>
                    <a:pt x="4319" y="4645"/>
                    <a:pt x="1374" y="7781"/>
                    <a:pt x="392" y="10800"/>
                  </a:cubicBezTo>
                  <a:cubicBezTo>
                    <a:pt x="-590" y="13819"/>
                    <a:pt x="392" y="16723"/>
                    <a:pt x="2028" y="18639"/>
                  </a:cubicBezTo>
                  <a:cubicBezTo>
                    <a:pt x="3665" y="20555"/>
                    <a:pt x="5955" y="21484"/>
                    <a:pt x="9228" y="21368"/>
                  </a:cubicBezTo>
                  <a:cubicBezTo>
                    <a:pt x="12501" y="21252"/>
                    <a:pt x="16755" y="20090"/>
                    <a:pt x="21010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524556" y="429215"/>
              <a:ext cx="161745" cy="24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91" fill="norm" stroke="1" extrusionOk="0">
                  <a:moveTo>
                    <a:pt x="397" y="14867"/>
                  </a:moveTo>
                  <a:cubicBezTo>
                    <a:pt x="678" y="13769"/>
                    <a:pt x="958" y="12671"/>
                    <a:pt x="958" y="11664"/>
                  </a:cubicBezTo>
                  <a:cubicBezTo>
                    <a:pt x="958" y="10657"/>
                    <a:pt x="678" y="9742"/>
                    <a:pt x="397" y="9833"/>
                  </a:cubicBezTo>
                  <a:cubicBezTo>
                    <a:pt x="117" y="9925"/>
                    <a:pt x="-164" y="11023"/>
                    <a:pt x="117" y="12762"/>
                  </a:cubicBezTo>
                  <a:cubicBezTo>
                    <a:pt x="397" y="14501"/>
                    <a:pt x="1239" y="16881"/>
                    <a:pt x="1659" y="18528"/>
                  </a:cubicBezTo>
                  <a:cubicBezTo>
                    <a:pt x="2080" y="20176"/>
                    <a:pt x="2080" y="21091"/>
                    <a:pt x="2220" y="21091"/>
                  </a:cubicBezTo>
                  <a:cubicBezTo>
                    <a:pt x="2361" y="21091"/>
                    <a:pt x="2641" y="20176"/>
                    <a:pt x="3202" y="17247"/>
                  </a:cubicBezTo>
                  <a:cubicBezTo>
                    <a:pt x="3763" y="14318"/>
                    <a:pt x="4605" y="9376"/>
                    <a:pt x="5446" y="6264"/>
                  </a:cubicBezTo>
                  <a:cubicBezTo>
                    <a:pt x="6288" y="3152"/>
                    <a:pt x="7130" y="1871"/>
                    <a:pt x="8111" y="955"/>
                  </a:cubicBezTo>
                  <a:cubicBezTo>
                    <a:pt x="9093" y="40"/>
                    <a:pt x="10215" y="-509"/>
                    <a:pt x="12459" y="681"/>
                  </a:cubicBezTo>
                  <a:cubicBezTo>
                    <a:pt x="14704" y="1871"/>
                    <a:pt x="18070" y="4799"/>
                    <a:pt x="19753" y="8277"/>
                  </a:cubicBezTo>
                  <a:cubicBezTo>
                    <a:pt x="21436" y="11755"/>
                    <a:pt x="21436" y="15783"/>
                    <a:pt x="21436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800600" y="563033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083087" y="359833"/>
              <a:ext cx="238213" cy="28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1" fill="norm" stroke="1" extrusionOk="0">
                  <a:moveTo>
                    <a:pt x="21512" y="0"/>
                  </a:moveTo>
                  <a:cubicBezTo>
                    <a:pt x="18071" y="967"/>
                    <a:pt x="14631" y="1934"/>
                    <a:pt x="12146" y="2901"/>
                  </a:cubicBezTo>
                  <a:cubicBezTo>
                    <a:pt x="9661" y="3869"/>
                    <a:pt x="8131" y="4836"/>
                    <a:pt x="7176" y="5722"/>
                  </a:cubicBezTo>
                  <a:cubicBezTo>
                    <a:pt x="6220" y="6609"/>
                    <a:pt x="5838" y="7415"/>
                    <a:pt x="6124" y="7899"/>
                  </a:cubicBezTo>
                  <a:cubicBezTo>
                    <a:pt x="6411" y="8382"/>
                    <a:pt x="7367" y="8543"/>
                    <a:pt x="8323" y="8785"/>
                  </a:cubicBezTo>
                  <a:cubicBezTo>
                    <a:pt x="9278" y="9027"/>
                    <a:pt x="10234" y="9349"/>
                    <a:pt x="10999" y="9833"/>
                  </a:cubicBezTo>
                  <a:cubicBezTo>
                    <a:pt x="11763" y="10316"/>
                    <a:pt x="12337" y="10961"/>
                    <a:pt x="12337" y="11606"/>
                  </a:cubicBezTo>
                  <a:cubicBezTo>
                    <a:pt x="12337" y="12251"/>
                    <a:pt x="11763" y="12896"/>
                    <a:pt x="9852" y="14024"/>
                  </a:cubicBezTo>
                  <a:cubicBezTo>
                    <a:pt x="7940" y="15152"/>
                    <a:pt x="4691" y="16764"/>
                    <a:pt x="2684" y="18054"/>
                  </a:cubicBezTo>
                  <a:cubicBezTo>
                    <a:pt x="677" y="19343"/>
                    <a:pt x="-88" y="20310"/>
                    <a:pt x="8" y="20875"/>
                  </a:cubicBezTo>
                  <a:cubicBezTo>
                    <a:pt x="103" y="21439"/>
                    <a:pt x="1059" y="21600"/>
                    <a:pt x="4404" y="21197"/>
                  </a:cubicBezTo>
                  <a:cubicBezTo>
                    <a:pt x="7749" y="20794"/>
                    <a:pt x="13484" y="19827"/>
                    <a:pt x="19218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365750" y="404283"/>
              <a:ext cx="177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234"/>
                    <a:pt x="5143" y="2469"/>
                    <a:pt x="8229" y="5040"/>
                  </a:cubicBezTo>
                  <a:cubicBezTo>
                    <a:pt x="11314" y="7611"/>
                    <a:pt x="14914" y="11520"/>
                    <a:pt x="17229" y="14503"/>
                  </a:cubicBezTo>
                  <a:cubicBezTo>
                    <a:pt x="19543" y="17486"/>
                    <a:pt x="20571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16550" y="359833"/>
              <a:ext cx="165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5785" y="1385"/>
                  </a:cubicBezTo>
                  <a:cubicBezTo>
                    <a:pt x="13292" y="2769"/>
                    <a:pt x="9969" y="5538"/>
                    <a:pt x="7200" y="8723"/>
                  </a:cubicBezTo>
                  <a:cubicBezTo>
                    <a:pt x="4431" y="11908"/>
                    <a:pt x="2215" y="15508"/>
                    <a:pt x="1108" y="17723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568950" y="607483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613400" y="44238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657850" y="315383"/>
              <a:ext cx="6766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7624" y="0"/>
                  </a:moveTo>
                  <a:cubicBezTo>
                    <a:pt x="11435" y="2903"/>
                    <a:pt x="15247" y="5806"/>
                    <a:pt x="17788" y="8768"/>
                  </a:cubicBezTo>
                  <a:cubicBezTo>
                    <a:pt x="20329" y="11729"/>
                    <a:pt x="21600" y="14748"/>
                    <a:pt x="18424" y="16897"/>
                  </a:cubicBezTo>
                  <a:cubicBezTo>
                    <a:pt x="15247" y="19045"/>
                    <a:pt x="7624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899150" y="250029"/>
              <a:ext cx="393700" cy="42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974" y="20291"/>
                    <a:pt x="3948" y="19103"/>
                    <a:pt x="5981" y="16889"/>
                  </a:cubicBezTo>
                  <a:cubicBezTo>
                    <a:pt x="8013" y="14675"/>
                    <a:pt x="10103" y="11435"/>
                    <a:pt x="11265" y="8681"/>
                  </a:cubicBezTo>
                  <a:cubicBezTo>
                    <a:pt x="12426" y="5927"/>
                    <a:pt x="12658" y="3659"/>
                    <a:pt x="12716" y="2255"/>
                  </a:cubicBezTo>
                  <a:cubicBezTo>
                    <a:pt x="12774" y="851"/>
                    <a:pt x="12658" y="311"/>
                    <a:pt x="12310" y="95"/>
                  </a:cubicBezTo>
                  <a:cubicBezTo>
                    <a:pt x="11961" y="-121"/>
                    <a:pt x="11381" y="-13"/>
                    <a:pt x="10684" y="905"/>
                  </a:cubicBezTo>
                  <a:cubicBezTo>
                    <a:pt x="9987" y="1823"/>
                    <a:pt x="9174" y="3551"/>
                    <a:pt x="8710" y="6197"/>
                  </a:cubicBezTo>
                  <a:cubicBezTo>
                    <a:pt x="8245" y="8843"/>
                    <a:pt x="8129" y="12407"/>
                    <a:pt x="8303" y="14729"/>
                  </a:cubicBezTo>
                  <a:cubicBezTo>
                    <a:pt x="8477" y="17051"/>
                    <a:pt x="8942" y="18131"/>
                    <a:pt x="9406" y="18833"/>
                  </a:cubicBezTo>
                  <a:cubicBezTo>
                    <a:pt x="9871" y="19535"/>
                    <a:pt x="10335" y="19859"/>
                    <a:pt x="10800" y="19859"/>
                  </a:cubicBezTo>
                  <a:cubicBezTo>
                    <a:pt x="11265" y="19859"/>
                    <a:pt x="11729" y="19535"/>
                    <a:pt x="12135" y="18671"/>
                  </a:cubicBezTo>
                  <a:cubicBezTo>
                    <a:pt x="12542" y="17807"/>
                    <a:pt x="12890" y="16403"/>
                    <a:pt x="13006" y="15431"/>
                  </a:cubicBezTo>
                  <a:cubicBezTo>
                    <a:pt x="13123" y="14459"/>
                    <a:pt x="13006" y="13919"/>
                    <a:pt x="12774" y="13919"/>
                  </a:cubicBezTo>
                  <a:cubicBezTo>
                    <a:pt x="12542" y="13919"/>
                    <a:pt x="12194" y="14459"/>
                    <a:pt x="12019" y="14999"/>
                  </a:cubicBezTo>
                  <a:cubicBezTo>
                    <a:pt x="11845" y="15539"/>
                    <a:pt x="11845" y="16079"/>
                    <a:pt x="11845" y="16619"/>
                  </a:cubicBezTo>
                  <a:cubicBezTo>
                    <a:pt x="11845" y="17159"/>
                    <a:pt x="11845" y="17699"/>
                    <a:pt x="12135" y="17969"/>
                  </a:cubicBezTo>
                  <a:cubicBezTo>
                    <a:pt x="12426" y="18239"/>
                    <a:pt x="13006" y="18239"/>
                    <a:pt x="13413" y="17915"/>
                  </a:cubicBezTo>
                  <a:cubicBezTo>
                    <a:pt x="13819" y="17591"/>
                    <a:pt x="14052" y="16943"/>
                    <a:pt x="14865" y="15593"/>
                  </a:cubicBezTo>
                  <a:cubicBezTo>
                    <a:pt x="15677" y="14243"/>
                    <a:pt x="17071" y="12191"/>
                    <a:pt x="18058" y="11057"/>
                  </a:cubicBezTo>
                  <a:cubicBezTo>
                    <a:pt x="19045" y="9923"/>
                    <a:pt x="19626" y="9707"/>
                    <a:pt x="20090" y="9869"/>
                  </a:cubicBezTo>
                  <a:cubicBezTo>
                    <a:pt x="20555" y="10031"/>
                    <a:pt x="20903" y="10571"/>
                    <a:pt x="21135" y="12191"/>
                  </a:cubicBezTo>
                  <a:cubicBezTo>
                    <a:pt x="21368" y="13811"/>
                    <a:pt x="21484" y="16511"/>
                    <a:pt x="21600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427144" y="320762"/>
              <a:ext cx="94306" cy="32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8" fill="norm" stroke="1" extrusionOk="0">
                  <a:moveTo>
                    <a:pt x="21386" y="2540"/>
                  </a:moveTo>
                  <a:cubicBezTo>
                    <a:pt x="21386" y="1577"/>
                    <a:pt x="21386" y="613"/>
                    <a:pt x="20186" y="201"/>
                  </a:cubicBezTo>
                  <a:cubicBezTo>
                    <a:pt x="18986" y="-212"/>
                    <a:pt x="16586" y="-74"/>
                    <a:pt x="13466" y="1439"/>
                  </a:cubicBezTo>
                  <a:cubicBezTo>
                    <a:pt x="10346" y="2952"/>
                    <a:pt x="6506" y="5842"/>
                    <a:pt x="3866" y="9212"/>
                  </a:cubicBezTo>
                  <a:cubicBezTo>
                    <a:pt x="1226" y="12583"/>
                    <a:pt x="-214" y="16435"/>
                    <a:pt x="26" y="18636"/>
                  </a:cubicBezTo>
                  <a:cubicBezTo>
                    <a:pt x="266" y="20838"/>
                    <a:pt x="2186" y="21388"/>
                    <a:pt x="5786" y="21388"/>
                  </a:cubicBezTo>
                  <a:cubicBezTo>
                    <a:pt x="9386" y="21388"/>
                    <a:pt x="14666" y="20838"/>
                    <a:pt x="19946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607905" y="397933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05"/>
                    <a:pt x="4867" y="10611"/>
                    <a:pt x="1782" y="14211"/>
                  </a:cubicBezTo>
                  <a:cubicBezTo>
                    <a:pt x="-1304" y="17811"/>
                    <a:pt x="239" y="1970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686550" y="49318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5429"/>
                    <a:pt x="5959" y="9257"/>
                    <a:pt x="9559" y="5657"/>
                  </a:cubicBezTo>
                  <a:cubicBezTo>
                    <a:pt x="13159" y="2057"/>
                    <a:pt x="17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891866" y="337903"/>
              <a:ext cx="182043" cy="44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4" fill="norm" stroke="1" extrusionOk="0">
                  <a:moveTo>
                    <a:pt x="7945" y="7475"/>
                  </a:moveTo>
                  <a:cubicBezTo>
                    <a:pt x="6207" y="9207"/>
                    <a:pt x="4469" y="10939"/>
                    <a:pt x="3228" y="12977"/>
                  </a:cubicBezTo>
                  <a:cubicBezTo>
                    <a:pt x="1986" y="15014"/>
                    <a:pt x="1241" y="17358"/>
                    <a:pt x="745" y="18937"/>
                  </a:cubicBezTo>
                  <a:cubicBezTo>
                    <a:pt x="248" y="20516"/>
                    <a:pt x="0" y="21331"/>
                    <a:pt x="0" y="21433"/>
                  </a:cubicBezTo>
                  <a:cubicBezTo>
                    <a:pt x="0" y="21535"/>
                    <a:pt x="248" y="20924"/>
                    <a:pt x="869" y="18835"/>
                  </a:cubicBezTo>
                  <a:cubicBezTo>
                    <a:pt x="1490" y="16746"/>
                    <a:pt x="2483" y="13180"/>
                    <a:pt x="3724" y="10175"/>
                  </a:cubicBezTo>
                  <a:cubicBezTo>
                    <a:pt x="4966" y="7169"/>
                    <a:pt x="6455" y="4724"/>
                    <a:pt x="7945" y="3144"/>
                  </a:cubicBezTo>
                  <a:cubicBezTo>
                    <a:pt x="9434" y="1565"/>
                    <a:pt x="10924" y="852"/>
                    <a:pt x="12414" y="444"/>
                  </a:cubicBezTo>
                  <a:cubicBezTo>
                    <a:pt x="13903" y="37"/>
                    <a:pt x="15393" y="-65"/>
                    <a:pt x="16759" y="37"/>
                  </a:cubicBezTo>
                  <a:cubicBezTo>
                    <a:pt x="18124" y="139"/>
                    <a:pt x="19366" y="444"/>
                    <a:pt x="20234" y="1107"/>
                  </a:cubicBezTo>
                  <a:cubicBezTo>
                    <a:pt x="21103" y="1769"/>
                    <a:pt x="21600" y="2788"/>
                    <a:pt x="21228" y="4214"/>
                  </a:cubicBezTo>
                  <a:cubicBezTo>
                    <a:pt x="20855" y="5641"/>
                    <a:pt x="19614" y="7475"/>
                    <a:pt x="17131" y="8646"/>
                  </a:cubicBezTo>
                  <a:cubicBezTo>
                    <a:pt x="14648" y="9818"/>
                    <a:pt x="10924" y="10327"/>
                    <a:pt x="7200" y="1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105650" y="264583"/>
              <a:ext cx="10821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3738" y="0"/>
                  </a:moveTo>
                  <a:cubicBezTo>
                    <a:pt x="8308" y="732"/>
                    <a:pt x="12877" y="1464"/>
                    <a:pt x="16200" y="3600"/>
                  </a:cubicBezTo>
                  <a:cubicBezTo>
                    <a:pt x="19523" y="5736"/>
                    <a:pt x="21600" y="9275"/>
                    <a:pt x="21185" y="12203"/>
                  </a:cubicBezTo>
                  <a:cubicBezTo>
                    <a:pt x="20769" y="15132"/>
                    <a:pt x="17862" y="17451"/>
                    <a:pt x="13915" y="18915"/>
                  </a:cubicBezTo>
                  <a:cubicBezTo>
                    <a:pt x="9969" y="20380"/>
                    <a:pt x="4985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226300" y="9453"/>
              <a:ext cx="203116" cy="105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43" fill="norm" stroke="1" extrusionOk="0">
                  <a:moveTo>
                    <a:pt x="0" y="539"/>
                  </a:moveTo>
                  <a:cubicBezTo>
                    <a:pt x="1781" y="281"/>
                    <a:pt x="3563" y="23"/>
                    <a:pt x="5901" y="2"/>
                  </a:cubicBezTo>
                  <a:cubicBezTo>
                    <a:pt x="8239" y="-20"/>
                    <a:pt x="11134" y="195"/>
                    <a:pt x="13027" y="862"/>
                  </a:cubicBezTo>
                  <a:cubicBezTo>
                    <a:pt x="14920" y="1529"/>
                    <a:pt x="15810" y="2648"/>
                    <a:pt x="15031" y="3788"/>
                  </a:cubicBezTo>
                  <a:cubicBezTo>
                    <a:pt x="14252" y="4928"/>
                    <a:pt x="11802" y="6090"/>
                    <a:pt x="10911" y="6907"/>
                  </a:cubicBezTo>
                  <a:cubicBezTo>
                    <a:pt x="10021" y="7725"/>
                    <a:pt x="10689" y="8198"/>
                    <a:pt x="12581" y="8994"/>
                  </a:cubicBezTo>
                  <a:cubicBezTo>
                    <a:pt x="14474" y="9790"/>
                    <a:pt x="17592" y="10909"/>
                    <a:pt x="19373" y="12243"/>
                  </a:cubicBezTo>
                  <a:cubicBezTo>
                    <a:pt x="21155" y="13577"/>
                    <a:pt x="21600" y="15126"/>
                    <a:pt x="21266" y="16546"/>
                  </a:cubicBezTo>
                  <a:cubicBezTo>
                    <a:pt x="20932" y="17966"/>
                    <a:pt x="19819" y="19256"/>
                    <a:pt x="18371" y="20074"/>
                  </a:cubicBezTo>
                  <a:cubicBezTo>
                    <a:pt x="16924" y="20892"/>
                    <a:pt x="15142" y="21236"/>
                    <a:pt x="13695" y="21408"/>
                  </a:cubicBezTo>
                  <a:cubicBezTo>
                    <a:pt x="12247" y="21580"/>
                    <a:pt x="11134" y="21580"/>
                    <a:pt x="10355" y="21451"/>
                  </a:cubicBezTo>
                  <a:cubicBezTo>
                    <a:pt x="9575" y="21322"/>
                    <a:pt x="9130" y="21064"/>
                    <a:pt x="8907" y="20741"/>
                  </a:cubicBezTo>
                  <a:cubicBezTo>
                    <a:pt x="8685" y="20418"/>
                    <a:pt x="8685" y="20031"/>
                    <a:pt x="8685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66700" y="2741083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4400"/>
                    <a:pt x="8452" y="7200"/>
                    <a:pt x="12052" y="3600"/>
                  </a:cubicBezTo>
                  <a:cubicBezTo>
                    <a:pt x="15652" y="0"/>
                    <a:pt x="186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87350" y="2912533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600200" y="874447"/>
              <a:ext cx="1607679" cy="16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81" fill="norm" stroke="1" extrusionOk="0">
                  <a:moveTo>
                    <a:pt x="0" y="19073"/>
                  </a:moveTo>
                  <a:cubicBezTo>
                    <a:pt x="568" y="18242"/>
                    <a:pt x="1137" y="17411"/>
                    <a:pt x="1847" y="16442"/>
                  </a:cubicBezTo>
                  <a:cubicBezTo>
                    <a:pt x="2558" y="15473"/>
                    <a:pt x="3411" y="14365"/>
                    <a:pt x="4306" y="13257"/>
                  </a:cubicBezTo>
                  <a:cubicBezTo>
                    <a:pt x="5201" y="12150"/>
                    <a:pt x="6139" y="11042"/>
                    <a:pt x="7148" y="10073"/>
                  </a:cubicBezTo>
                  <a:cubicBezTo>
                    <a:pt x="8157" y="9103"/>
                    <a:pt x="9237" y="8273"/>
                    <a:pt x="10331" y="7580"/>
                  </a:cubicBezTo>
                  <a:cubicBezTo>
                    <a:pt x="11425" y="6888"/>
                    <a:pt x="12534" y="6334"/>
                    <a:pt x="13628" y="5780"/>
                  </a:cubicBezTo>
                  <a:cubicBezTo>
                    <a:pt x="14722" y="5227"/>
                    <a:pt x="15802" y="4673"/>
                    <a:pt x="16839" y="4119"/>
                  </a:cubicBezTo>
                  <a:cubicBezTo>
                    <a:pt x="17877" y="3565"/>
                    <a:pt x="18872" y="3011"/>
                    <a:pt x="19596" y="2596"/>
                  </a:cubicBezTo>
                  <a:cubicBezTo>
                    <a:pt x="20321" y="2180"/>
                    <a:pt x="20776" y="1903"/>
                    <a:pt x="21088" y="1627"/>
                  </a:cubicBezTo>
                  <a:cubicBezTo>
                    <a:pt x="21401" y="1350"/>
                    <a:pt x="21572" y="1073"/>
                    <a:pt x="21586" y="796"/>
                  </a:cubicBezTo>
                  <a:cubicBezTo>
                    <a:pt x="21600" y="519"/>
                    <a:pt x="21458" y="242"/>
                    <a:pt x="20875" y="103"/>
                  </a:cubicBezTo>
                  <a:cubicBezTo>
                    <a:pt x="20293" y="-35"/>
                    <a:pt x="19269" y="-35"/>
                    <a:pt x="18161" y="103"/>
                  </a:cubicBezTo>
                  <a:cubicBezTo>
                    <a:pt x="17053" y="242"/>
                    <a:pt x="15859" y="519"/>
                    <a:pt x="14722" y="1073"/>
                  </a:cubicBezTo>
                  <a:cubicBezTo>
                    <a:pt x="13585" y="1627"/>
                    <a:pt x="12505" y="2457"/>
                    <a:pt x="11468" y="3427"/>
                  </a:cubicBezTo>
                  <a:cubicBezTo>
                    <a:pt x="10431" y="4396"/>
                    <a:pt x="9436" y="5503"/>
                    <a:pt x="8398" y="7027"/>
                  </a:cubicBezTo>
                  <a:cubicBezTo>
                    <a:pt x="7361" y="8550"/>
                    <a:pt x="6281" y="10488"/>
                    <a:pt x="5229" y="12288"/>
                  </a:cubicBezTo>
                  <a:cubicBezTo>
                    <a:pt x="4178" y="14088"/>
                    <a:pt x="3155" y="15750"/>
                    <a:pt x="2416" y="16996"/>
                  </a:cubicBezTo>
                  <a:cubicBezTo>
                    <a:pt x="1677" y="18242"/>
                    <a:pt x="1222" y="19073"/>
                    <a:pt x="881" y="19765"/>
                  </a:cubicBezTo>
                  <a:cubicBezTo>
                    <a:pt x="540" y="20457"/>
                    <a:pt x="313" y="21011"/>
                    <a:pt x="327" y="21288"/>
                  </a:cubicBezTo>
                  <a:cubicBezTo>
                    <a:pt x="341" y="21565"/>
                    <a:pt x="597" y="21565"/>
                    <a:pt x="1265" y="21150"/>
                  </a:cubicBezTo>
                  <a:cubicBezTo>
                    <a:pt x="1933" y="20734"/>
                    <a:pt x="3013" y="19903"/>
                    <a:pt x="4036" y="18796"/>
                  </a:cubicBezTo>
                  <a:cubicBezTo>
                    <a:pt x="5059" y="17688"/>
                    <a:pt x="6025" y="16303"/>
                    <a:pt x="7091" y="15057"/>
                  </a:cubicBezTo>
                  <a:cubicBezTo>
                    <a:pt x="8157" y="13811"/>
                    <a:pt x="9322" y="12703"/>
                    <a:pt x="10487" y="11596"/>
                  </a:cubicBezTo>
                  <a:cubicBezTo>
                    <a:pt x="11653" y="10488"/>
                    <a:pt x="12818" y="9380"/>
                    <a:pt x="13912" y="8411"/>
                  </a:cubicBezTo>
                  <a:cubicBezTo>
                    <a:pt x="15006" y="7442"/>
                    <a:pt x="16029" y="6611"/>
                    <a:pt x="17124" y="5642"/>
                  </a:cubicBezTo>
                  <a:cubicBezTo>
                    <a:pt x="18218" y="4673"/>
                    <a:pt x="19383" y="3565"/>
                    <a:pt x="20051" y="3011"/>
                  </a:cubicBezTo>
                  <a:cubicBezTo>
                    <a:pt x="20719" y="2457"/>
                    <a:pt x="20889" y="2457"/>
                    <a:pt x="21046" y="2319"/>
                  </a:cubicBezTo>
                  <a:cubicBezTo>
                    <a:pt x="21202" y="2180"/>
                    <a:pt x="21344" y="1903"/>
                    <a:pt x="21344" y="1627"/>
                  </a:cubicBezTo>
                  <a:cubicBezTo>
                    <a:pt x="21344" y="1350"/>
                    <a:pt x="21202" y="1073"/>
                    <a:pt x="21046" y="934"/>
                  </a:cubicBezTo>
                  <a:cubicBezTo>
                    <a:pt x="20889" y="796"/>
                    <a:pt x="20719" y="796"/>
                    <a:pt x="20548" y="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299322" y="2658533"/>
              <a:ext cx="294529" cy="36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7" fill="norm" stroke="1" extrusionOk="0">
                  <a:moveTo>
                    <a:pt x="21468" y="0"/>
                  </a:moveTo>
                  <a:cubicBezTo>
                    <a:pt x="18228" y="1389"/>
                    <a:pt x="14988" y="2779"/>
                    <a:pt x="12057" y="4168"/>
                  </a:cubicBezTo>
                  <a:cubicBezTo>
                    <a:pt x="9125" y="5558"/>
                    <a:pt x="6502" y="6947"/>
                    <a:pt x="4959" y="7895"/>
                  </a:cubicBezTo>
                  <a:cubicBezTo>
                    <a:pt x="3417" y="8842"/>
                    <a:pt x="2954" y="9347"/>
                    <a:pt x="3108" y="9663"/>
                  </a:cubicBezTo>
                  <a:cubicBezTo>
                    <a:pt x="3262" y="9979"/>
                    <a:pt x="4034" y="10105"/>
                    <a:pt x="5499" y="10232"/>
                  </a:cubicBezTo>
                  <a:cubicBezTo>
                    <a:pt x="6965" y="10358"/>
                    <a:pt x="9125" y="10484"/>
                    <a:pt x="10591" y="10674"/>
                  </a:cubicBezTo>
                  <a:cubicBezTo>
                    <a:pt x="12057" y="10863"/>
                    <a:pt x="12828" y="11116"/>
                    <a:pt x="13291" y="11558"/>
                  </a:cubicBezTo>
                  <a:cubicBezTo>
                    <a:pt x="13754" y="12000"/>
                    <a:pt x="13908" y="12632"/>
                    <a:pt x="13445" y="13389"/>
                  </a:cubicBezTo>
                  <a:cubicBezTo>
                    <a:pt x="12982" y="14147"/>
                    <a:pt x="11902" y="15032"/>
                    <a:pt x="9742" y="16168"/>
                  </a:cubicBezTo>
                  <a:cubicBezTo>
                    <a:pt x="7582" y="17305"/>
                    <a:pt x="4342" y="18695"/>
                    <a:pt x="2414" y="19642"/>
                  </a:cubicBezTo>
                  <a:cubicBezTo>
                    <a:pt x="485" y="20589"/>
                    <a:pt x="-132" y="21095"/>
                    <a:pt x="22" y="21347"/>
                  </a:cubicBezTo>
                  <a:cubicBezTo>
                    <a:pt x="177" y="21600"/>
                    <a:pt x="1102" y="21600"/>
                    <a:pt x="4111" y="21347"/>
                  </a:cubicBezTo>
                  <a:cubicBezTo>
                    <a:pt x="7119" y="21095"/>
                    <a:pt x="12211" y="20589"/>
                    <a:pt x="15297" y="20274"/>
                  </a:cubicBezTo>
                  <a:cubicBezTo>
                    <a:pt x="18382" y="19958"/>
                    <a:pt x="19462" y="19832"/>
                    <a:pt x="20542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689100" y="2723686"/>
              <a:ext cx="234950" cy="23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27"/>
                  </a:moveTo>
                  <a:cubicBezTo>
                    <a:pt x="973" y="42"/>
                    <a:pt x="1946" y="-344"/>
                    <a:pt x="3697" y="524"/>
                  </a:cubicBezTo>
                  <a:cubicBezTo>
                    <a:pt x="5449" y="1392"/>
                    <a:pt x="7978" y="3513"/>
                    <a:pt x="10314" y="6117"/>
                  </a:cubicBezTo>
                  <a:cubicBezTo>
                    <a:pt x="12649" y="8720"/>
                    <a:pt x="14789" y="11806"/>
                    <a:pt x="16638" y="14410"/>
                  </a:cubicBezTo>
                  <a:cubicBezTo>
                    <a:pt x="18486" y="17013"/>
                    <a:pt x="20043" y="19135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771650" y="2677583"/>
              <a:ext cx="165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29"/>
                    <a:pt x="18831" y="257"/>
                    <a:pt x="17446" y="1029"/>
                  </a:cubicBezTo>
                  <a:cubicBezTo>
                    <a:pt x="16062" y="1800"/>
                    <a:pt x="14677" y="3214"/>
                    <a:pt x="12185" y="6043"/>
                  </a:cubicBezTo>
                  <a:cubicBezTo>
                    <a:pt x="9692" y="8871"/>
                    <a:pt x="6092" y="13114"/>
                    <a:pt x="3877" y="15943"/>
                  </a:cubicBezTo>
                  <a:cubicBezTo>
                    <a:pt x="1662" y="18771"/>
                    <a:pt x="831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987550" y="2918883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025650" y="276648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993900" y="2652183"/>
              <a:ext cx="19962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4175" y="0"/>
                  </a:moveTo>
                  <a:cubicBezTo>
                    <a:pt x="16650" y="1646"/>
                    <a:pt x="19125" y="3291"/>
                    <a:pt x="20362" y="5606"/>
                  </a:cubicBezTo>
                  <a:cubicBezTo>
                    <a:pt x="21600" y="7920"/>
                    <a:pt x="21600" y="10903"/>
                    <a:pt x="19687" y="13526"/>
                  </a:cubicBezTo>
                  <a:cubicBezTo>
                    <a:pt x="17775" y="16149"/>
                    <a:pt x="13950" y="18411"/>
                    <a:pt x="10350" y="19697"/>
                  </a:cubicBezTo>
                  <a:cubicBezTo>
                    <a:pt x="6750" y="20983"/>
                    <a:pt x="3375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57617" y="2628520"/>
              <a:ext cx="239383" cy="44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16" fill="norm" stroke="1" extrusionOk="0">
                  <a:moveTo>
                    <a:pt x="12790" y="1459"/>
                  </a:moveTo>
                  <a:cubicBezTo>
                    <a:pt x="12414" y="945"/>
                    <a:pt x="12039" y="430"/>
                    <a:pt x="11381" y="173"/>
                  </a:cubicBezTo>
                  <a:cubicBezTo>
                    <a:pt x="10724" y="-84"/>
                    <a:pt x="9785" y="-84"/>
                    <a:pt x="8564" y="379"/>
                  </a:cubicBezTo>
                  <a:cubicBezTo>
                    <a:pt x="7343" y="842"/>
                    <a:pt x="5840" y="1767"/>
                    <a:pt x="4150" y="3722"/>
                  </a:cubicBezTo>
                  <a:cubicBezTo>
                    <a:pt x="2459" y="5676"/>
                    <a:pt x="581" y="8659"/>
                    <a:pt x="112" y="11385"/>
                  </a:cubicBezTo>
                  <a:cubicBezTo>
                    <a:pt x="-358" y="14110"/>
                    <a:pt x="581" y="16579"/>
                    <a:pt x="4338" y="18225"/>
                  </a:cubicBezTo>
                  <a:cubicBezTo>
                    <a:pt x="8094" y="19870"/>
                    <a:pt x="14668" y="20693"/>
                    <a:pt x="2124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597150" y="2658533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71"/>
                    <a:pt x="9600" y="9943"/>
                    <a:pt x="13200" y="13543"/>
                  </a:cubicBezTo>
                  <a:cubicBezTo>
                    <a:pt x="16800" y="17143"/>
                    <a:pt x="192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419350" y="3081866"/>
              <a:ext cx="3683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0800"/>
                    <a:pt x="7448" y="0"/>
                    <a:pt x="11048" y="0"/>
                  </a:cubicBezTo>
                  <a:cubicBezTo>
                    <a:pt x="14648" y="0"/>
                    <a:pt x="1812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561166" y="3254888"/>
              <a:ext cx="149288" cy="4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9" fill="norm" stroke="1" extrusionOk="0">
                  <a:moveTo>
                    <a:pt x="6085" y="3908"/>
                  </a:moveTo>
                  <a:cubicBezTo>
                    <a:pt x="5476" y="6097"/>
                    <a:pt x="4868" y="8287"/>
                    <a:pt x="4411" y="10975"/>
                  </a:cubicBezTo>
                  <a:cubicBezTo>
                    <a:pt x="3955" y="13662"/>
                    <a:pt x="3651" y="16848"/>
                    <a:pt x="3042" y="18789"/>
                  </a:cubicBezTo>
                  <a:cubicBezTo>
                    <a:pt x="2434" y="20730"/>
                    <a:pt x="1521" y="21426"/>
                    <a:pt x="913" y="21476"/>
                  </a:cubicBezTo>
                  <a:cubicBezTo>
                    <a:pt x="304" y="21526"/>
                    <a:pt x="0" y="20929"/>
                    <a:pt x="0" y="18689"/>
                  </a:cubicBezTo>
                  <a:cubicBezTo>
                    <a:pt x="0" y="16450"/>
                    <a:pt x="304" y="12567"/>
                    <a:pt x="1369" y="9482"/>
                  </a:cubicBezTo>
                  <a:cubicBezTo>
                    <a:pt x="2434" y="6396"/>
                    <a:pt x="4259" y="4107"/>
                    <a:pt x="5628" y="2713"/>
                  </a:cubicBezTo>
                  <a:cubicBezTo>
                    <a:pt x="6997" y="1320"/>
                    <a:pt x="7910" y="822"/>
                    <a:pt x="9127" y="473"/>
                  </a:cubicBezTo>
                  <a:cubicBezTo>
                    <a:pt x="10344" y="125"/>
                    <a:pt x="11865" y="-74"/>
                    <a:pt x="13386" y="26"/>
                  </a:cubicBezTo>
                  <a:cubicBezTo>
                    <a:pt x="14907" y="125"/>
                    <a:pt x="16428" y="523"/>
                    <a:pt x="18101" y="1419"/>
                  </a:cubicBezTo>
                  <a:cubicBezTo>
                    <a:pt x="19775" y="2315"/>
                    <a:pt x="21600" y="3708"/>
                    <a:pt x="21448" y="4853"/>
                  </a:cubicBezTo>
                  <a:cubicBezTo>
                    <a:pt x="21296" y="5998"/>
                    <a:pt x="19166" y="6894"/>
                    <a:pt x="15820" y="7491"/>
                  </a:cubicBezTo>
                  <a:cubicBezTo>
                    <a:pt x="12473" y="8088"/>
                    <a:pt x="7910" y="8387"/>
                    <a:pt x="3346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568699" y="3048776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714750" y="2906183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455583" y="766233"/>
              <a:ext cx="1132417" cy="12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1130" y="10232"/>
                  </a:moveTo>
                  <a:cubicBezTo>
                    <a:pt x="929" y="9474"/>
                    <a:pt x="727" y="8716"/>
                    <a:pt x="727" y="8337"/>
                  </a:cubicBezTo>
                  <a:cubicBezTo>
                    <a:pt x="727" y="7958"/>
                    <a:pt x="929" y="7958"/>
                    <a:pt x="1696" y="7768"/>
                  </a:cubicBezTo>
                  <a:cubicBezTo>
                    <a:pt x="2463" y="7579"/>
                    <a:pt x="3795" y="7200"/>
                    <a:pt x="5168" y="6442"/>
                  </a:cubicBezTo>
                  <a:cubicBezTo>
                    <a:pt x="6541" y="5684"/>
                    <a:pt x="7954" y="4547"/>
                    <a:pt x="9407" y="3600"/>
                  </a:cubicBezTo>
                  <a:cubicBezTo>
                    <a:pt x="10861" y="2653"/>
                    <a:pt x="12354" y="1895"/>
                    <a:pt x="13727" y="1326"/>
                  </a:cubicBezTo>
                  <a:cubicBezTo>
                    <a:pt x="15100" y="758"/>
                    <a:pt x="16351" y="379"/>
                    <a:pt x="17179" y="189"/>
                  </a:cubicBezTo>
                  <a:cubicBezTo>
                    <a:pt x="18007" y="0"/>
                    <a:pt x="18410" y="0"/>
                    <a:pt x="18511" y="0"/>
                  </a:cubicBezTo>
                  <a:cubicBezTo>
                    <a:pt x="18612" y="0"/>
                    <a:pt x="18410" y="0"/>
                    <a:pt x="17664" y="758"/>
                  </a:cubicBezTo>
                  <a:cubicBezTo>
                    <a:pt x="16917" y="1516"/>
                    <a:pt x="15625" y="3032"/>
                    <a:pt x="14232" y="4358"/>
                  </a:cubicBezTo>
                  <a:cubicBezTo>
                    <a:pt x="12839" y="5684"/>
                    <a:pt x="11345" y="6821"/>
                    <a:pt x="9811" y="8147"/>
                  </a:cubicBezTo>
                  <a:cubicBezTo>
                    <a:pt x="8277" y="9474"/>
                    <a:pt x="6702" y="10989"/>
                    <a:pt x="5208" y="12126"/>
                  </a:cubicBezTo>
                  <a:cubicBezTo>
                    <a:pt x="3714" y="13263"/>
                    <a:pt x="2301" y="14021"/>
                    <a:pt x="1393" y="14589"/>
                  </a:cubicBezTo>
                  <a:cubicBezTo>
                    <a:pt x="484" y="15158"/>
                    <a:pt x="81" y="15537"/>
                    <a:pt x="666" y="15347"/>
                  </a:cubicBezTo>
                  <a:cubicBezTo>
                    <a:pt x="1252" y="15158"/>
                    <a:pt x="2826" y="14400"/>
                    <a:pt x="4381" y="13832"/>
                  </a:cubicBezTo>
                  <a:cubicBezTo>
                    <a:pt x="5935" y="13263"/>
                    <a:pt x="7469" y="12884"/>
                    <a:pt x="9084" y="12695"/>
                  </a:cubicBezTo>
                  <a:cubicBezTo>
                    <a:pt x="10699" y="12505"/>
                    <a:pt x="12395" y="12505"/>
                    <a:pt x="13848" y="12505"/>
                  </a:cubicBezTo>
                  <a:cubicBezTo>
                    <a:pt x="15302" y="12505"/>
                    <a:pt x="16513" y="12505"/>
                    <a:pt x="17219" y="12505"/>
                  </a:cubicBezTo>
                  <a:cubicBezTo>
                    <a:pt x="17926" y="12505"/>
                    <a:pt x="18128" y="12505"/>
                    <a:pt x="18128" y="12316"/>
                  </a:cubicBezTo>
                  <a:cubicBezTo>
                    <a:pt x="18128" y="12126"/>
                    <a:pt x="17926" y="11747"/>
                    <a:pt x="17078" y="11558"/>
                  </a:cubicBezTo>
                  <a:cubicBezTo>
                    <a:pt x="16230" y="11368"/>
                    <a:pt x="14736" y="11368"/>
                    <a:pt x="13303" y="11747"/>
                  </a:cubicBezTo>
                  <a:cubicBezTo>
                    <a:pt x="11870" y="12126"/>
                    <a:pt x="10497" y="12884"/>
                    <a:pt x="8983" y="13832"/>
                  </a:cubicBezTo>
                  <a:cubicBezTo>
                    <a:pt x="7469" y="14779"/>
                    <a:pt x="5814" y="15916"/>
                    <a:pt x="4360" y="17053"/>
                  </a:cubicBezTo>
                  <a:cubicBezTo>
                    <a:pt x="2907" y="18189"/>
                    <a:pt x="1655" y="19326"/>
                    <a:pt x="929" y="20084"/>
                  </a:cubicBezTo>
                  <a:cubicBezTo>
                    <a:pt x="202" y="20842"/>
                    <a:pt x="0" y="21221"/>
                    <a:pt x="0" y="21411"/>
                  </a:cubicBezTo>
                  <a:cubicBezTo>
                    <a:pt x="0" y="21600"/>
                    <a:pt x="202" y="21600"/>
                    <a:pt x="1130" y="21032"/>
                  </a:cubicBezTo>
                  <a:cubicBezTo>
                    <a:pt x="2059" y="20463"/>
                    <a:pt x="3714" y="19326"/>
                    <a:pt x="5410" y="18189"/>
                  </a:cubicBezTo>
                  <a:cubicBezTo>
                    <a:pt x="7106" y="17053"/>
                    <a:pt x="8842" y="15916"/>
                    <a:pt x="10578" y="15158"/>
                  </a:cubicBezTo>
                  <a:cubicBezTo>
                    <a:pt x="12314" y="14400"/>
                    <a:pt x="14050" y="14021"/>
                    <a:pt x="15665" y="13832"/>
                  </a:cubicBezTo>
                  <a:cubicBezTo>
                    <a:pt x="17280" y="13642"/>
                    <a:pt x="18774" y="13642"/>
                    <a:pt x="19743" y="14211"/>
                  </a:cubicBezTo>
                  <a:cubicBezTo>
                    <a:pt x="20712" y="14779"/>
                    <a:pt x="21156" y="15916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309212" y="2737643"/>
              <a:ext cx="116738" cy="34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1" fill="norm" stroke="1" extrusionOk="0">
                  <a:moveTo>
                    <a:pt x="21273" y="2163"/>
                  </a:moveTo>
                  <a:cubicBezTo>
                    <a:pt x="21273" y="1513"/>
                    <a:pt x="21273" y="862"/>
                    <a:pt x="20309" y="407"/>
                  </a:cubicBezTo>
                  <a:cubicBezTo>
                    <a:pt x="19344" y="-49"/>
                    <a:pt x="17416" y="-309"/>
                    <a:pt x="14330" y="667"/>
                  </a:cubicBezTo>
                  <a:cubicBezTo>
                    <a:pt x="11244" y="1643"/>
                    <a:pt x="7002" y="3855"/>
                    <a:pt x="4109" y="6652"/>
                  </a:cubicBezTo>
                  <a:cubicBezTo>
                    <a:pt x="1216" y="9450"/>
                    <a:pt x="-327" y="12833"/>
                    <a:pt x="59" y="15371"/>
                  </a:cubicBezTo>
                  <a:cubicBezTo>
                    <a:pt x="444" y="17908"/>
                    <a:pt x="2759" y="19599"/>
                    <a:pt x="5844" y="20445"/>
                  </a:cubicBezTo>
                  <a:cubicBezTo>
                    <a:pt x="8930" y="21291"/>
                    <a:pt x="12787" y="21291"/>
                    <a:pt x="1664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473310" y="2839821"/>
              <a:ext cx="115424" cy="23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79" fill="norm" stroke="1" extrusionOk="0">
                  <a:moveTo>
                    <a:pt x="1784" y="4933"/>
                  </a:moveTo>
                  <a:cubicBezTo>
                    <a:pt x="1012" y="8825"/>
                    <a:pt x="241" y="12717"/>
                    <a:pt x="48" y="13398"/>
                  </a:cubicBezTo>
                  <a:cubicBezTo>
                    <a:pt x="-145" y="14079"/>
                    <a:pt x="241" y="11549"/>
                    <a:pt x="1205" y="8922"/>
                  </a:cubicBezTo>
                  <a:cubicBezTo>
                    <a:pt x="2169" y="6295"/>
                    <a:pt x="3712" y="3571"/>
                    <a:pt x="6219" y="1917"/>
                  </a:cubicBezTo>
                  <a:cubicBezTo>
                    <a:pt x="8726" y="263"/>
                    <a:pt x="12198" y="-321"/>
                    <a:pt x="15091" y="165"/>
                  </a:cubicBezTo>
                  <a:cubicBezTo>
                    <a:pt x="17984" y="652"/>
                    <a:pt x="20298" y="2209"/>
                    <a:pt x="20876" y="5322"/>
                  </a:cubicBezTo>
                  <a:cubicBezTo>
                    <a:pt x="21455" y="8436"/>
                    <a:pt x="20298" y="13106"/>
                    <a:pt x="19526" y="16025"/>
                  </a:cubicBezTo>
                  <a:cubicBezTo>
                    <a:pt x="18755" y="18944"/>
                    <a:pt x="18369" y="20111"/>
                    <a:pt x="18369" y="20695"/>
                  </a:cubicBezTo>
                  <a:cubicBezTo>
                    <a:pt x="18369" y="21279"/>
                    <a:pt x="18755" y="21279"/>
                    <a:pt x="19141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692650" y="293158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43388" y="2823633"/>
              <a:ext cx="200112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6" fill="norm" stroke="1" extrusionOk="0">
                  <a:moveTo>
                    <a:pt x="18085" y="0"/>
                  </a:moveTo>
                  <a:cubicBezTo>
                    <a:pt x="13311" y="1468"/>
                    <a:pt x="8536" y="2936"/>
                    <a:pt x="5580" y="3984"/>
                  </a:cubicBezTo>
                  <a:cubicBezTo>
                    <a:pt x="2624" y="5033"/>
                    <a:pt x="1488" y="5662"/>
                    <a:pt x="1488" y="6082"/>
                  </a:cubicBezTo>
                  <a:cubicBezTo>
                    <a:pt x="1488" y="6501"/>
                    <a:pt x="2624" y="6711"/>
                    <a:pt x="4443" y="7025"/>
                  </a:cubicBezTo>
                  <a:cubicBezTo>
                    <a:pt x="6262" y="7340"/>
                    <a:pt x="8763" y="7759"/>
                    <a:pt x="10582" y="8074"/>
                  </a:cubicBezTo>
                  <a:cubicBezTo>
                    <a:pt x="12401" y="8388"/>
                    <a:pt x="13538" y="8598"/>
                    <a:pt x="14334" y="9227"/>
                  </a:cubicBezTo>
                  <a:cubicBezTo>
                    <a:pt x="15130" y="9856"/>
                    <a:pt x="15584" y="10905"/>
                    <a:pt x="15130" y="11849"/>
                  </a:cubicBezTo>
                  <a:cubicBezTo>
                    <a:pt x="14675" y="12792"/>
                    <a:pt x="13311" y="13631"/>
                    <a:pt x="11037" y="14575"/>
                  </a:cubicBezTo>
                  <a:cubicBezTo>
                    <a:pt x="8763" y="15518"/>
                    <a:pt x="5580" y="16567"/>
                    <a:pt x="3420" y="17406"/>
                  </a:cubicBezTo>
                  <a:cubicBezTo>
                    <a:pt x="1260" y="18245"/>
                    <a:pt x="123" y="18874"/>
                    <a:pt x="10" y="19608"/>
                  </a:cubicBezTo>
                  <a:cubicBezTo>
                    <a:pt x="-104" y="20342"/>
                    <a:pt x="805" y="21181"/>
                    <a:pt x="3761" y="21390"/>
                  </a:cubicBezTo>
                  <a:cubicBezTo>
                    <a:pt x="6717" y="21600"/>
                    <a:pt x="11719" y="21181"/>
                    <a:pt x="15016" y="20761"/>
                  </a:cubicBezTo>
                  <a:cubicBezTo>
                    <a:pt x="18313" y="20342"/>
                    <a:pt x="19904" y="19922"/>
                    <a:pt x="21496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207000" y="2853578"/>
              <a:ext cx="196850" cy="1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30"/>
                  </a:moveTo>
                  <a:cubicBezTo>
                    <a:pt x="1161" y="-40"/>
                    <a:pt x="2323" y="-310"/>
                    <a:pt x="4529" y="905"/>
                  </a:cubicBezTo>
                  <a:cubicBezTo>
                    <a:pt x="6735" y="2120"/>
                    <a:pt x="9987" y="4820"/>
                    <a:pt x="13006" y="8465"/>
                  </a:cubicBezTo>
                  <a:cubicBezTo>
                    <a:pt x="16026" y="12110"/>
                    <a:pt x="18813" y="16700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240465" y="2810933"/>
              <a:ext cx="157036" cy="27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1" fill="norm" stroke="1" extrusionOk="0">
                  <a:moveTo>
                    <a:pt x="21367" y="0"/>
                  </a:moveTo>
                  <a:cubicBezTo>
                    <a:pt x="17335" y="3735"/>
                    <a:pt x="13303" y="7471"/>
                    <a:pt x="9991" y="10475"/>
                  </a:cubicBezTo>
                  <a:cubicBezTo>
                    <a:pt x="6679" y="13480"/>
                    <a:pt x="4087" y="15753"/>
                    <a:pt x="2359" y="17540"/>
                  </a:cubicBezTo>
                  <a:cubicBezTo>
                    <a:pt x="631" y="19326"/>
                    <a:pt x="-233" y="20626"/>
                    <a:pt x="55" y="21113"/>
                  </a:cubicBezTo>
                  <a:cubicBezTo>
                    <a:pt x="343" y="21600"/>
                    <a:pt x="1783" y="21275"/>
                    <a:pt x="3223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454650" y="300778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480050" y="28426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492750" y="2760133"/>
              <a:ext cx="952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0"/>
                  </a:moveTo>
                  <a:cubicBezTo>
                    <a:pt x="18720" y="3471"/>
                    <a:pt x="21600" y="6943"/>
                    <a:pt x="21600" y="10221"/>
                  </a:cubicBezTo>
                  <a:cubicBezTo>
                    <a:pt x="21600" y="13500"/>
                    <a:pt x="18720" y="16586"/>
                    <a:pt x="14640" y="18450"/>
                  </a:cubicBezTo>
                  <a:cubicBezTo>
                    <a:pt x="10560" y="20314"/>
                    <a:pt x="528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386744" y="3338488"/>
              <a:ext cx="896456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56" fill="norm" stroke="1" extrusionOk="0">
                  <a:moveTo>
                    <a:pt x="791" y="3976"/>
                  </a:moveTo>
                  <a:cubicBezTo>
                    <a:pt x="384" y="3976"/>
                    <a:pt x="-24" y="3976"/>
                    <a:pt x="1" y="5416"/>
                  </a:cubicBezTo>
                  <a:cubicBezTo>
                    <a:pt x="27" y="6856"/>
                    <a:pt x="485" y="9736"/>
                    <a:pt x="1683" y="10456"/>
                  </a:cubicBezTo>
                  <a:cubicBezTo>
                    <a:pt x="2880" y="11176"/>
                    <a:pt x="4816" y="9736"/>
                    <a:pt x="6853" y="8296"/>
                  </a:cubicBezTo>
                  <a:cubicBezTo>
                    <a:pt x="8891" y="6856"/>
                    <a:pt x="11031" y="5416"/>
                    <a:pt x="13043" y="3976"/>
                  </a:cubicBezTo>
                  <a:cubicBezTo>
                    <a:pt x="15055" y="2536"/>
                    <a:pt x="16940" y="1096"/>
                    <a:pt x="18265" y="376"/>
                  </a:cubicBezTo>
                  <a:cubicBezTo>
                    <a:pt x="19589" y="-344"/>
                    <a:pt x="20353" y="-344"/>
                    <a:pt x="20812" y="3256"/>
                  </a:cubicBezTo>
                  <a:cubicBezTo>
                    <a:pt x="21270" y="6856"/>
                    <a:pt x="21423" y="14056"/>
                    <a:pt x="2157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547544" y="3523870"/>
              <a:ext cx="119707" cy="30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7" fill="norm" stroke="1" extrusionOk="0">
                  <a:moveTo>
                    <a:pt x="21431" y="2127"/>
                  </a:moveTo>
                  <a:cubicBezTo>
                    <a:pt x="20673" y="1377"/>
                    <a:pt x="19915" y="627"/>
                    <a:pt x="18399" y="252"/>
                  </a:cubicBezTo>
                  <a:cubicBezTo>
                    <a:pt x="16884" y="-123"/>
                    <a:pt x="14610" y="-123"/>
                    <a:pt x="11957" y="552"/>
                  </a:cubicBezTo>
                  <a:cubicBezTo>
                    <a:pt x="9305" y="1227"/>
                    <a:pt x="6273" y="2577"/>
                    <a:pt x="3999" y="4977"/>
                  </a:cubicBezTo>
                  <a:cubicBezTo>
                    <a:pt x="1726" y="7377"/>
                    <a:pt x="210" y="10827"/>
                    <a:pt x="20" y="13527"/>
                  </a:cubicBezTo>
                  <a:cubicBezTo>
                    <a:pt x="-169" y="16227"/>
                    <a:pt x="968" y="18177"/>
                    <a:pt x="3431" y="19377"/>
                  </a:cubicBezTo>
                  <a:cubicBezTo>
                    <a:pt x="5894" y="20577"/>
                    <a:pt x="9684" y="21027"/>
                    <a:pt x="1347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775199" y="3585633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864100" y="3687233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200"/>
                    <a:pt x="12000" y="16800"/>
                    <a:pt x="15600" y="13200"/>
                  </a:cubicBezTo>
                  <a:cubicBezTo>
                    <a:pt x="19200" y="9600"/>
                    <a:pt x="20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124813" y="3564328"/>
              <a:ext cx="131341" cy="42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64" fill="norm" stroke="1" extrusionOk="0">
                  <a:moveTo>
                    <a:pt x="7030" y="5802"/>
                  </a:moveTo>
                  <a:cubicBezTo>
                    <a:pt x="5342" y="9069"/>
                    <a:pt x="3655" y="12335"/>
                    <a:pt x="2811" y="14548"/>
                  </a:cubicBezTo>
                  <a:cubicBezTo>
                    <a:pt x="1967" y="16761"/>
                    <a:pt x="1967" y="17920"/>
                    <a:pt x="1630" y="19026"/>
                  </a:cubicBezTo>
                  <a:cubicBezTo>
                    <a:pt x="1292" y="20132"/>
                    <a:pt x="617" y="21186"/>
                    <a:pt x="280" y="21344"/>
                  </a:cubicBezTo>
                  <a:cubicBezTo>
                    <a:pt x="-58" y="21502"/>
                    <a:pt x="-58" y="20764"/>
                    <a:pt x="111" y="18288"/>
                  </a:cubicBezTo>
                  <a:cubicBezTo>
                    <a:pt x="280" y="15812"/>
                    <a:pt x="617" y="11598"/>
                    <a:pt x="1461" y="8437"/>
                  </a:cubicBezTo>
                  <a:cubicBezTo>
                    <a:pt x="2305" y="5276"/>
                    <a:pt x="3655" y="3168"/>
                    <a:pt x="4836" y="1904"/>
                  </a:cubicBezTo>
                  <a:cubicBezTo>
                    <a:pt x="6017" y="640"/>
                    <a:pt x="7030" y="218"/>
                    <a:pt x="8379" y="60"/>
                  </a:cubicBezTo>
                  <a:cubicBezTo>
                    <a:pt x="9730" y="-98"/>
                    <a:pt x="11417" y="7"/>
                    <a:pt x="13780" y="1008"/>
                  </a:cubicBezTo>
                  <a:cubicBezTo>
                    <a:pt x="16142" y="2009"/>
                    <a:pt x="19179" y="3906"/>
                    <a:pt x="20361" y="5381"/>
                  </a:cubicBezTo>
                  <a:cubicBezTo>
                    <a:pt x="21542" y="6856"/>
                    <a:pt x="20867" y="7910"/>
                    <a:pt x="18842" y="8700"/>
                  </a:cubicBezTo>
                  <a:cubicBezTo>
                    <a:pt x="16817" y="9490"/>
                    <a:pt x="13442" y="10017"/>
                    <a:pt x="10236" y="10122"/>
                  </a:cubicBezTo>
                  <a:cubicBezTo>
                    <a:pt x="7030" y="10228"/>
                    <a:pt x="3992" y="9912"/>
                    <a:pt x="955" y="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295900" y="3503083"/>
              <a:ext cx="761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2035"/>
                    <a:pt x="13642" y="4070"/>
                    <a:pt x="17337" y="6809"/>
                  </a:cubicBezTo>
                  <a:cubicBezTo>
                    <a:pt x="21032" y="9548"/>
                    <a:pt x="21600" y="12991"/>
                    <a:pt x="18189" y="15574"/>
                  </a:cubicBezTo>
                  <a:cubicBezTo>
                    <a:pt x="14779" y="18157"/>
                    <a:pt x="7389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923336" y="2965074"/>
              <a:ext cx="128214" cy="37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4" fill="norm" stroke="1" extrusionOk="0">
                  <a:moveTo>
                    <a:pt x="18262" y="1341"/>
                  </a:moveTo>
                  <a:cubicBezTo>
                    <a:pt x="17908" y="741"/>
                    <a:pt x="17554" y="141"/>
                    <a:pt x="16669" y="21"/>
                  </a:cubicBezTo>
                  <a:cubicBezTo>
                    <a:pt x="15783" y="-99"/>
                    <a:pt x="14367" y="261"/>
                    <a:pt x="11711" y="1821"/>
                  </a:cubicBezTo>
                  <a:cubicBezTo>
                    <a:pt x="9056" y="3381"/>
                    <a:pt x="5160" y="6141"/>
                    <a:pt x="2859" y="8901"/>
                  </a:cubicBezTo>
                  <a:cubicBezTo>
                    <a:pt x="557" y="11661"/>
                    <a:pt x="-151" y="14421"/>
                    <a:pt x="26" y="16401"/>
                  </a:cubicBezTo>
                  <a:cubicBezTo>
                    <a:pt x="203" y="18381"/>
                    <a:pt x="1265" y="19581"/>
                    <a:pt x="2505" y="20361"/>
                  </a:cubicBezTo>
                  <a:cubicBezTo>
                    <a:pt x="3744" y="21141"/>
                    <a:pt x="5160" y="21501"/>
                    <a:pt x="8347" y="21381"/>
                  </a:cubicBezTo>
                  <a:cubicBezTo>
                    <a:pt x="11534" y="21261"/>
                    <a:pt x="16492" y="20661"/>
                    <a:pt x="21449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159500" y="3179233"/>
              <a:ext cx="146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757" y="8100"/>
                    <a:pt x="7513" y="16200"/>
                    <a:pt x="11113" y="18900"/>
                  </a:cubicBezTo>
                  <a:cubicBezTo>
                    <a:pt x="14713" y="21600"/>
                    <a:pt x="18157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483350" y="3064933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559550" y="2988733"/>
              <a:ext cx="1043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477" y="1029"/>
                  </a:cubicBezTo>
                  <a:cubicBezTo>
                    <a:pt x="10800" y="2057"/>
                    <a:pt x="15369" y="4114"/>
                    <a:pt x="18069" y="6557"/>
                  </a:cubicBezTo>
                  <a:cubicBezTo>
                    <a:pt x="20769" y="9000"/>
                    <a:pt x="21600" y="11829"/>
                    <a:pt x="18485" y="14400"/>
                  </a:cubicBezTo>
                  <a:cubicBezTo>
                    <a:pt x="15369" y="16971"/>
                    <a:pt x="8308" y="19286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524750" y="3271555"/>
              <a:ext cx="26035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512" y="14477"/>
                    <a:pt x="7024" y="8305"/>
                    <a:pt x="10185" y="4448"/>
                  </a:cubicBezTo>
                  <a:cubicBezTo>
                    <a:pt x="13346" y="591"/>
                    <a:pt x="16156" y="-952"/>
                    <a:pt x="18000" y="591"/>
                  </a:cubicBezTo>
                  <a:cubicBezTo>
                    <a:pt x="19844" y="2134"/>
                    <a:pt x="20722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524477" y="3407833"/>
              <a:ext cx="2733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517" y="21600"/>
                  </a:moveTo>
                  <a:cubicBezTo>
                    <a:pt x="686" y="21600"/>
                    <a:pt x="-145" y="21600"/>
                    <a:pt x="21" y="19200"/>
                  </a:cubicBezTo>
                  <a:cubicBezTo>
                    <a:pt x="187" y="16800"/>
                    <a:pt x="1350" y="12000"/>
                    <a:pt x="5089" y="8400"/>
                  </a:cubicBezTo>
                  <a:cubicBezTo>
                    <a:pt x="8827" y="4800"/>
                    <a:pt x="15141" y="24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025269" y="3218494"/>
              <a:ext cx="178310" cy="2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986" fill="norm" stroke="1" extrusionOk="0">
                  <a:moveTo>
                    <a:pt x="14284" y="2425"/>
                  </a:moveTo>
                  <a:cubicBezTo>
                    <a:pt x="13539" y="1578"/>
                    <a:pt x="12794" y="731"/>
                    <a:pt x="10808" y="837"/>
                  </a:cubicBezTo>
                  <a:cubicBezTo>
                    <a:pt x="8822" y="943"/>
                    <a:pt x="5594" y="2001"/>
                    <a:pt x="3360" y="4543"/>
                  </a:cubicBezTo>
                  <a:cubicBezTo>
                    <a:pt x="1125" y="7084"/>
                    <a:pt x="-116" y="11107"/>
                    <a:pt x="8" y="14496"/>
                  </a:cubicBezTo>
                  <a:cubicBezTo>
                    <a:pt x="132" y="17884"/>
                    <a:pt x="1622" y="20637"/>
                    <a:pt x="5098" y="20954"/>
                  </a:cubicBezTo>
                  <a:cubicBezTo>
                    <a:pt x="8574" y="21272"/>
                    <a:pt x="14036" y="19154"/>
                    <a:pt x="17263" y="15978"/>
                  </a:cubicBezTo>
                  <a:cubicBezTo>
                    <a:pt x="20491" y="12801"/>
                    <a:pt x="21484" y="8566"/>
                    <a:pt x="20615" y="5496"/>
                  </a:cubicBezTo>
                  <a:cubicBezTo>
                    <a:pt x="19746" y="2425"/>
                    <a:pt x="17015" y="519"/>
                    <a:pt x="14284" y="96"/>
                  </a:cubicBezTo>
                  <a:cubicBezTo>
                    <a:pt x="11553" y="-328"/>
                    <a:pt x="8822" y="731"/>
                    <a:pt x="6091" y="1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18533" y="4938977"/>
              <a:ext cx="462582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50" fill="norm" stroke="1" extrusionOk="0">
                  <a:moveTo>
                    <a:pt x="986" y="13950"/>
                  </a:moveTo>
                  <a:cubicBezTo>
                    <a:pt x="493" y="15150"/>
                    <a:pt x="0" y="16350"/>
                    <a:pt x="0" y="17550"/>
                  </a:cubicBezTo>
                  <a:cubicBezTo>
                    <a:pt x="0" y="18750"/>
                    <a:pt x="493" y="19950"/>
                    <a:pt x="2367" y="18750"/>
                  </a:cubicBezTo>
                  <a:cubicBezTo>
                    <a:pt x="4241" y="17550"/>
                    <a:pt x="7496" y="13950"/>
                    <a:pt x="10356" y="10350"/>
                  </a:cubicBezTo>
                  <a:cubicBezTo>
                    <a:pt x="13216" y="6750"/>
                    <a:pt x="15682" y="3150"/>
                    <a:pt x="17310" y="1350"/>
                  </a:cubicBezTo>
                  <a:cubicBezTo>
                    <a:pt x="18937" y="-450"/>
                    <a:pt x="19726" y="-450"/>
                    <a:pt x="20367" y="1350"/>
                  </a:cubicBezTo>
                  <a:cubicBezTo>
                    <a:pt x="21008" y="3150"/>
                    <a:pt x="21501" y="6750"/>
                    <a:pt x="21551" y="10350"/>
                  </a:cubicBezTo>
                  <a:cubicBezTo>
                    <a:pt x="21600" y="13950"/>
                    <a:pt x="21205" y="17550"/>
                    <a:pt x="20811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63971" y="5027083"/>
              <a:ext cx="471029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68" fill="norm" stroke="1" extrusionOk="0">
                  <a:moveTo>
                    <a:pt x="5282" y="7364"/>
                  </a:moveTo>
                  <a:cubicBezTo>
                    <a:pt x="3926" y="9327"/>
                    <a:pt x="2570" y="11291"/>
                    <a:pt x="1602" y="13500"/>
                  </a:cubicBezTo>
                  <a:cubicBezTo>
                    <a:pt x="633" y="15709"/>
                    <a:pt x="52" y="18164"/>
                    <a:pt x="3" y="19636"/>
                  </a:cubicBezTo>
                  <a:cubicBezTo>
                    <a:pt x="-45" y="21109"/>
                    <a:pt x="439" y="21600"/>
                    <a:pt x="2425" y="20373"/>
                  </a:cubicBezTo>
                  <a:cubicBezTo>
                    <a:pt x="4411" y="19145"/>
                    <a:pt x="7898" y="16200"/>
                    <a:pt x="11336" y="12518"/>
                  </a:cubicBezTo>
                  <a:cubicBezTo>
                    <a:pt x="14775" y="8836"/>
                    <a:pt x="18165" y="4418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14299" y="4825062"/>
              <a:ext cx="203768" cy="29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15" fill="norm" stroke="1" extrusionOk="0">
                  <a:moveTo>
                    <a:pt x="660" y="2213"/>
                  </a:moveTo>
                  <a:cubicBezTo>
                    <a:pt x="223" y="1447"/>
                    <a:pt x="-213" y="681"/>
                    <a:pt x="114" y="298"/>
                  </a:cubicBezTo>
                  <a:cubicBezTo>
                    <a:pt x="442" y="-85"/>
                    <a:pt x="1532" y="-85"/>
                    <a:pt x="4369" y="221"/>
                  </a:cubicBezTo>
                  <a:cubicBezTo>
                    <a:pt x="7205" y="528"/>
                    <a:pt x="11787" y="1141"/>
                    <a:pt x="15060" y="2443"/>
                  </a:cubicBezTo>
                  <a:cubicBezTo>
                    <a:pt x="18332" y="3745"/>
                    <a:pt x="20296" y="5736"/>
                    <a:pt x="20842" y="8187"/>
                  </a:cubicBezTo>
                  <a:cubicBezTo>
                    <a:pt x="21387" y="10638"/>
                    <a:pt x="20514" y="13549"/>
                    <a:pt x="18878" y="15847"/>
                  </a:cubicBezTo>
                  <a:cubicBezTo>
                    <a:pt x="17242" y="18145"/>
                    <a:pt x="14842" y="19830"/>
                    <a:pt x="1244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770521" y="4766733"/>
              <a:ext cx="331330" cy="32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9" fill="norm" stroke="1" extrusionOk="0">
                  <a:moveTo>
                    <a:pt x="19472" y="0"/>
                  </a:moveTo>
                  <a:cubicBezTo>
                    <a:pt x="16170" y="1533"/>
                    <a:pt x="12868" y="3066"/>
                    <a:pt x="10530" y="4250"/>
                  </a:cubicBezTo>
                  <a:cubicBezTo>
                    <a:pt x="8191" y="5435"/>
                    <a:pt x="6815" y="6271"/>
                    <a:pt x="5714" y="7177"/>
                  </a:cubicBezTo>
                  <a:cubicBezTo>
                    <a:pt x="4614" y="8083"/>
                    <a:pt x="3788" y="9058"/>
                    <a:pt x="3719" y="9615"/>
                  </a:cubicBezTo>
                  <a:cubicBezTo>
                    <a:pt x="3651" y="10173"/>
                    <a:pt x="4339" y="10312"/>
                    <a:pt x="6196" y="10243"/>
                  </a:cubicBezTo>
                  <a:cubicBezTo>
                    <a:pt x="8053" y="10173"/>
                    <a:pt x="11080" y="9894"/>
                    <a:pt x="13006" y="9825"/>
                  </a:cubicBezTo>
                  <a:cubicBezTo>
                    <a:pt x="14932" y="9755"/>
                    <a:pt x="15758" y="9894"/>
                    <a:pt x="15964" y="10382"/>
                  </a:cubicBezTo>
                  <a:cubicBezTo>
                    <a:pt x="16170" y="10870"/>
                    <a:pt x="15758" y="11706"/>
                    <a:pt x="14038" y="12890"/>
                  </a:cubicBezTo>
                  <a:cubicBezTo>
                    <a:pt x="12318" y="14075"/>
                    <a:pt x="9291" y="15608"/>
                    <a:pt x="7021" y="16723"/>
                  </a:cubicBezTo>
                  <a:cubicBezTo>
                    <a:pt x="4751" y="17837"/>
                    <a:pt x="3238" y="18534"/>
                    <a:pt x="2068" y="19231"/>
                  </a:cubicBezTo>
                  <a:cubicBezTo>
                    <a:pt x="899" y="19928"/>
                    <a:pt x="74" y="20625"/>
                    <a:pt x="5" y="21043"/>
                  </a:cubicBezTo>
                  <a:cubicBezTo>
                    <a:pt x="-64" y="21461"/>
                    <a:pt x="624" y="21600"/>
                    <a:pt x="3307" y="21252"/>
                  </a:cubicBezTo>
                  <a:cubicBezTo>
                    <a:pt x="5990" y="20903"/>
                    <a:pt x="10667" y="20067"/>
                    <a:pt x="14038" y="19440"/>
                  </a:cubicBezTo>
                  <a:cubicBezTo>
                    <a:pt x="17409" y="18813"/>
                    <a:pt x="19472" y="18395"/>
                    <a:pt x="21536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209800" y="4828505"/>
              <a:ext cx="196850" cy="19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92"/>
                  </a:moveTo>
                  <a:cubicBezTo>
                    <a:pt x="1161" y="-43"/>
                    <a:pt x="2323" y="-278"/>
                    <a:pt x="4181" y="896"/>
                  </a:cubicBezTo>
                  <a:cubicBezTo>
                    <a:pt x="6039" y="2070"/>
                    <a:pt x="8594" y="4652"/>
                    <a:pt x="11032" y="8057"/>
                  </a:cubicBezTo>
                  <a:cubicBezTo>
                    <a:pt x="13471" y="11461"/>
                    <a:pt x="15794" y="15687"/>
                    <a:pt x="17535" y="18035"/>
                  </a:cubicBezTo>
                  <a:cubicBezTo>
                    <a:pt x="19277" y="20383"/>
                    <a:pt x="20439" y="20852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224212" y="4760383"/>
              <a:ext cx="195138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5" fill="norm" stroke="1" extrusionOk="0">
                  <a:moveTo>
                    <a:pt x="21412" y="0"/>
                  </a:moveTo>
                  <a:cubicBezTo>
                    <a:pt x="19322" y="895"/>
                    <a:pt x="17231" y="1789"/>
                    <a:pt x="14444" y="3962"/>
                  </a:cubicBezTo>
                  <a:cubicBezTo>
                    <a:pt x="11657" y="6135"/>
                    <a:pt x="8173" y="9586"/>
                    <a:pt x="5618" y="12462"/>
                  </a:cubicBezTo>
                  <a:cubicBezTo>
                    <a:pt x="3064" y="15337"/>
                    <a:pt x="1438" y="17638"/>
                    <a:pt x="625" y="19108"/>
                  </a:cubicBezTo>
                  <a:cubicBezTo>
                    <a:pt x="-188" y="20578"/>
                    <a:pt x="-188" y="21217"/>
                    <a:pt x="509" y="21408"/>
                  </a:cubicBezTo>
                  <a:cubicBezTo>
                    <a:pt x="1206" y="21600"/>
                    <a:pt x="2599" y="21344"/>
                    <a:pt x="3993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451100" y="500803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482849" y="4842933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835150" y="5217583"/>
              <a:ext cx="711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000"/>
                    <a:pt x="4500" y="14400"/>
                    <a:pt x="6975" y="10800"/>
                  </a:cubicBezTo>
                  <a:cubicBezTo>
                    <a:pt x="9450" y="7200"/>
                    <a:pt x="12150" y="3600"/>
                    <a:pt x="14625" y="18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133600" y="5352684"/>
              <a:ext cx="170508" cy="39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19" fill="norm" stroke="1" extrusionOk="0">
                  <a:moveTo>
                    <a:pt x="1600" y="5615"/>
                  </a:moveTo>
                  <a:cubicBezTo>
                    <a:pt x="1600" y="8301"/>
                    <a:pt x="1600" y="10987"/>
                    <a:pt x="1733" y="13449"/>
                  </a:cubicBezTo>
                  <a:cubicBezTo>
                    <a:pt x="1867" y="15911"/>
                    <a:pt x="2133" y="18149"/>
                    <a:pt x="2133" y="19548"/>
                  </a:cubicBezTo>
                  <a:cubicBezTo>
                    <a:pt x="2133" y="20947"/>
                    <a:pt x="1867" y="21507"/>
                    <a:pt x="2133" y="20835"/>
                  </a:cubicBezTo>
                  <a:cubicBezTo>
                    <a:pt x="2400" y="20164"/>
                    <a:pt x="3200" y="18261"/>
                    <a:pt x="4267" y="15408"/>
                  </a:cubicBezTo>
                  <a:cubicBezTo>
                    <a:pt x="5333" y="12554"/>
                    <a:pt x="6667" y="8748"/>
                    <a:pt x="8000" y="6230"/>
                  </a:cubicBezTo>
                  <a:cubicBezTo>
                    <a:pt x="9333" y="3712"/>
                    <a:pt x="10667" y="2481"/>
                    <a:pt x="12000" y="1642"/>
                  </a:cubicBezTo>
                  <a:cubicBezTo>
                    <a:pt x="13333" y="802"/>
                    <a:pt x="14667" y="355"/>
                    <a:pt x="16000" y="131"/>
                  </a:cubicBezTo>
                  <a:cubicBezTo>
                    <a:pt x="17333" y="-93"/>
                    <a:pt x="18667" y="-93"/>
                    <a:pt x="19733" y="634"/>
                  </a:cubicBezTo>
                  <a:cubicBezTo>
                    <a:pt x="20800" y="1362"/>
                    <a:pt x="21600" y="2817"/>
                    <a:pt x="21467" y="4048"/>
                  </a:cubicBezTo>
                  <a:cubicBezTo>
                    <a:pt x="21333" y="5279"/>
                    <a:pt x="20267" y="6286"/>
                    <a:pt x="16533" y="7014"/>
                  </a:cubicBezTo>
                  <a:cubicBezTo>
                    <a:pt x="12800" y="7741"/>
                    <a:pt x="6400" y="8189"/>
                    <a:pt x="0" y="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921000" y="5181184"/>
              <a:ext cx="2222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731" y="3953"/>
                    <a:pt x="9463" y="-1447"/>
                    <a:pt x="13063" y="353"/>
                  </a:cubicBezTo>
                  <a:cubicBezTo>
                    <a:pt x="16663" y="2153"/>
                    <a:pt x="19131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952750" y="5312833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915833" y="4926939"/>
              <a:ext cx="178940" cy="2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4" fill="norm" stroke="1" extrusionOk="0">
                  <a:moveTo>
                    <a:pt x="1016" y="445"/>
                  </a:moveTo>
                  <a:cubicBezTo>
                    <a:pt x="508" y="3724"/>
                    <a:pt x="0" y="7003"/>
                    <a:pt x="0" y="8449"/>
                  </a:cubicBezTo>
                  <a:cubicBezTo>
                    <a:pt x="0" y="9895"/>
                    <a:pt x="508" y="9510"/>
                    <a:pt x="1525" y="7870"/>
                  </a:cubicBezTo>
                  <a:cubicBezTo>
                    <a:pt x="2541" y="6231"/>
                    <a:pt x="4066" y="3338"/>
                    <a:pt x="6353" y="1699"/>
                  </a:cubicBezTo>
                  <a:cubicBezTo>
                    <a:pt x="8640" y="60"/>
                    <a:pt x="11689" y="-326"/>
                    <a:pt x="14358" y="253"/>
                  </a:cubicBezTo>
                  <a:cubicBezTo>
                    <a:pt x="17026" y="831"/>
                    <a:pt x="19313" y="2374"/>
                    <a:pt x="20456" y="5267"/>
                  </a:cubicBezTo>
                  <a:cubicBezTo>
                    <a:pt x="21600" y="8160"/>
                    <a:pt x="21600" y="12403"/>
                    <a:pt x="21346" y="15295"/>
                  </a:cubicBezTo>
                  <a:cubicBezTo>
                    <a:pt x="21092" y="18188"/>
                    <a:pt x="20584" y="19731"/>
                    <a:pt x="20075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203700" y="501438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455583" y="4890245"/>
              <a:ext cx="186268" cy="21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21600" y="965"/>
                  </a:moveTo>
                  <a:cubicBezTo>
                    <a:pt x="20618" y="342"/>
                    <a:pt x="19636" y="-281"/>
                    <a:pt x="17182" y="134"/>
                  </a:cubicBezTo>
                  <a:cubicBezTo>
                    <a:pt x="14727" y="550"/>
                    <a:pt x="10800" y="2004"/>
                    <a:pt x="8223" y="3146"/>
                  </a:cubicBezTo>
                  <a:cubicBezTo>
                    <a:pt x="5645" y="4288"/>
                    <a:pt x="4418" y="5119"/>
                    <a:pt x="4173" y="5950"/>
                  </a:cubicBezTo>
                  <a:cubicBezTo>
                    <a:pt x="3927" y="6781"/>
                    <a:pt x="4664" y="7611"/>
                    <a:pt x="5645" y="8131"/>
                  </a:cubicBezTo>
                  <a:cubicBezTo>
                    <a:pt x="6627" y="8650"/>
                    <a:pt x="7855" y="8857"/>
                    <a:pt x="9082" y="8961"/>
                  </a:cubicBezTo>
                  <a:cubicBezTo>
                    <a:pt x="10309" y="9065"/>
                    <a:pt x="11536" y="9065"/>
                    <a:pt x="12518" y="9481"/>
                  </a:cubicBezTo>
                  <a:cubicBezTo>
                    <a:pt x="13500" y="9896"/>
                    <a:pt x="14236" y="10727"/>
                    <a:pt x="14114" y="11557"/>
                  </a:cubicBezTo>
                  <a:cubicBezTo>
                    <a:pt x="13991" y="12388"/>
                    <a:pt x="13009" y="13219"/>
                    <a:pt x="10923" y="14361"/>
                  </a:cubicBezTo>
                  <a:cubicBezTo>
                    <a:pt x="8836" y="15504"/>
                    <a:pt x="5645" y="16957"/>
                    <a:pt x="3436" y="18100"/>
                  </a:cubicBezTo>
                  <a:cubicBezTo>
                    <a:pt x="1227" y="19242"/>
                    <a:pt x="0" y="20073"/>
                    <a:pt x="0" y="20592"/>
                  </a:cubicBezTo>
                  <a:cubicBezTo>
                    <a:pt x="0" y="21111"/>
                    <a:pt x="1227" y="21319"/>
                    <a:pt x="5032" y="20904"/>
                  </a:cubicBezTo>
                  <a:cubicBezTo>
                    <a:pt x="8836" y="20488"/>
                    <a:pt x="15218" y="19450"/>
                    <a:pt x="21600" y="1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711700" y="4919133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64"/>
                    <a:pt x="10800" y="8727"/>
                    <a:pt x="14100" y="11673"/>
                  </a:cubicBezTo>
                  <a:cubicBezTo>
                    <a:pt x="17400" y="14618"/>
                    <a:pt x="18600" y="16145"/>
                    <a:pt x="19350" y="17564"/>
                  </a:cubicBezTo>
                  <a:cubicBezTo>
                    <a:pt x="20100" y="18982"/>
                    <a:pt x="20400" y="20291"/>
                    <a:pt x="20700" y="20945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741454" y="4906433"/>
              <a:ext cx="12899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6703" y="3600"/>
                    <a:pt x="12174" y="7200"/>
                    <a:pt x="8516" y="10530"/>
                  </a:cubicBezTo>
                  <a:cubicBezTo>
                    <a:pt x="4858" y="13860"/>
                    <a:pt x="2071" y="16920"/>
                    <a:pt x="851" y="18720"/>
                  </a:cubicBezTo>
                  <a:cubicBezTo>
                    <a:pt x="-368" y="20520"/>
                    <a:pt x="-20" y="21060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876800" y="505248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939664" y="493183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790949" y="5325896"/>
              <a:ext cx="107950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440" y="18596"/>
                    <a:pt x="2880" y="15716"/>
                    <a:pt x="4553" y="12836"/>
                  </a:cubicBezTo>
                  <a:cubicBezTo>
                    <a:pt x="6226" y="9956"/>
                    <a:pt x="8132" y="7076"/>
                    <a:pt x="9911" y="4916"/>
                  </a:cubicBezTo>
                  <a:cubicBezTo>
                    <a:pt x="11689" y="2756"/>
                    <a:pt x="13341" y="1316"/>
                    <a:pt x="15078" y="596"/>
                  </a:cubicBezTo>
                  <a:cubicBezTo>
                    <a:pt x="16814" y="-124"/>
                    <a:pt x="18635" y="-124"/>
                    <a:pt x="19736" y="236"/>
                  </a:cubicBezTo>
                  <a:cubicBezTo>
                    <a:pt x="20838" y="596"/>
                    <a:pt x="21219" y="1316"/>
                    <a:pt x="21600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892550" y="4995333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057650" y="5541433"/>
              <a:ext cx="6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673"/>
                    <a:pt x="0" y="13346"/>
                    <a:pt x="3600" y="16946"/>
                  </a:cubicBezTo>
                  <a:cubicBezTo>
                    <a:pt x="7200" y="20546"/>
                    <a:pt x="14400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140200" y="5662083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5600"/>
                    <a:pt x="6442" y="9600"/>
                    <a:pt x="10042" y="6000"/>
                  </a:cubicBezTo>
                  <a:cubicBezTo>
                    <a:pt x="13642" y="2400"/>
                    <a:pt x="1762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438650" y="5495092"/>
              <a:ext cx="200222" cy="42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82" fill="norm" stroke="1" extrusionOk="0">
                  <a:moveTo>
                    <a:pt x="6075" y="7474"/>
                  </a:moveTo>
                  <a:cubicBezTo>
                    <a:pt x="5400" y="10361"/>
                    <a:pt x="4725" y="13248"/>
                    <a:pt x="4388" y="15333"/>
                  </a:cubicBezTo>
                  <a:cubicBezTo>
                    <a:pt x="4050" y="17419"/>
                    <a:pt x="4050" y="18702"/>
                    <a:pt x="3825" y="19718"/>
                  </a:cubicBezTo>
                  <a:cubicBezTo>
                    <a:pt x="3600" y="20733"/>
                    <a:pt x="3150" y="21482"/>
                    <a:pt x="2925" y="21482"/>
                  </a:cubicBezTo>
                  <a:cubicBezTo>
                    <a:pt x="2700" y="21482"/>
                    <a:pt x="2700" y="20733"/>
                    <a:pt x="3038" y="18434"/>
                  </a:cubicBezTo>
                  <a:cubicBezTo>
                    <a:pt x="3375" y="16135"/>
                    <a:pt x="4050" y="12286"/>
                    <a:pt x="5175" y="9132"/>
                  </a:cubicBezTo>
                  <a:cubicBezTo>
                    <a:pt x="6300" y="5977"/>
                    <a:pt x="7875" y="3518"/>
                    <a:pt x="9225" y="2128"/>
                  </a:cubicBezTo>
                  <a:cubicBezTo>
                    <a:pt x="10575" y="737"/>
                    <a:pt x="11700" y="417"/>
                    <a:pt x="12825" y="203"/>
                  </a:cubicBezTo>
                  <a:cubicBezTo>
                    <a:pt x="13950" y="-11"/>
                    <a:pt x="15075" y="-118"/>
                    <a:pt x="16538" y="203"/>
                  </a:cubicBezTo>
                  <a:cubicBezTo>
                    <a:pt x="18000" y="524"/>
                    <a:pt x="19800" y="1272"/>
                    <a:pt x="20700" y="2181"/>
                  </a:cubicBezTo>
                  <a:cubicBezTo>
                    <a:pt x="21600" y="3090"/>
                    <a:pt x="21600" y="4159"/>
                    <a:pt x="19687" y="5335"/>
                  </a:cubicBezTo>
                  <a:cubicBezTo>
                    <a:pt x="17775" y="6512"/>
                    <a:pt x="13950" y="7795"/>
                    <a:pt x="10350" y="8436"/>
                  </a:cubicBezTo>
                  <a:cubicBezTo>
                    <a:pt x="6750" y="9078"/>
                    <a:pt x="3375" y="9078"/>
                    <a:pt x="0" y="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765800" y="5314537"/>
              <a:ext cx="406400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13434"/>
                  </a:moveTo>
                  <a:cubicBezTo>
                    <a:pt x="2362" y="7434"/>
                    <a:pt x="4725" y="1434"/>
                    <a:pt x="7987" y="234"/>
                  </a:cubicBezTo>
                  <a:cubicBezTo>
                    <a:pt x="11250" y="-966"/>
                    <a:pt x="15413" y="2634"/>
                    <a:pt x="17831" y="6834"/>
                  </a:cubicBezTo>
                  <a:cubicBezTo>
                    <a:pt x="20250" y="11034"/>
                    <a:pt x="20925" y="15834"/>
                    <a:pt x="21600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786010" y="5414433"/>
              <a:ext cx="41794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917" y="21600"/>
                  </a:moveTo>
                  <a:cubicBezTo>
                    <a:pt x="375" y="21600"/>
                    <a:pt x="-168" y="21600"/>
                    <a:pt x="49" y="20945"/>
                  </a:cubicBezTo>
                  <a:cubicBezTo>
                    <a:pt x="266" y="20291"/>
                    <a:pt x="1243" y="18982"/>
                    <a:pt x="3468" y="16691"/>
                  </a:cubicBezTo>
                  <a:cubicBezTo>
                    <a:pt x="5693" y="14400"/>
                    <a:pt x="9167" y="11127"/>
                    <a:pt x="12369" y="8182"/>
                  </a:cubicBezTo>
                  <a:cubicBezTo>
                    <a:pt x="15571" y="5236"/>
                    <a:pt x="18501" y="2618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108699" y="5249333"/>
              <a:ext cx="2065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0" y="0"/>
                  </a:moveTo>
                  <a:cubicBezTo>
                    <a:pt x="4536" y="1054"/>
                    <a:pt x="9072" y="2107"/>
                    <a:pt x="12744" y="3688"/>
                  </a:cubicBezTo>
                  <a:cubicBezTo>
                    <a:pt x="16416" y="5268"/>
                    <a:pt x="19224" y="7376"/>
                    <a:pt x="20412" y="9746"/>
                  </a:cubicBezTo>
                  <a:cubicBezTo>
                    <a:pt x="21600" y="12117"/>
                    <a:pt x="21168" y="14751"/>
                    <a:pt x="19440" y="16771"/>
                  </a:cubicBezTo>
                  <a:cubicBezTo>
                    <a:pt x="17712" y="18790"/>
                    <a:pt x="14688" y="20195"/>
                    <a:pt x="11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131961" y="5255776"/>
              <a:ext cx="192601" cy="58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50" fill="norm" stroke="1" extrusionOk="0">
                  <a:moveTo>
                    <a:pt x="6171" y="6454"/>
                  </a:moveTo>
                  <a:cubicBezTo>
                    <a:pt x="5474" y="7837"/>
                    <a:pt x="4777" y="9221"/>
                    <a:pt x="4197" y="11373"/>
                  </a:cubicBezTo>
                  <a:cubicBezTo>
                    <a:pt x="3616" y="13526"/>
                    <a:pt x="3152" y="16447"/>
                    <a:pt x="2455" y="18330"/>
                  </a:cubicBezTo>
                  <a:cubicBezTo>
                    <a:pt x="1758" y="20213"/>
                    <a:pt x="829" y="21059"/>
                    <a:pt x="365" y="21289"/>
                  </a:cubicBezTo>
                  <a:cubicBezTo>
                    <a:pt x="-100" y="21520"/>
                    <a:pt x="-100" y="21136"/>
                    <a:pt x="248" y="19521"/>
                  </a:cubicBezTo>
                  <a:cubicBezTo>
                    <a:pt x="597" y="17907"/>
                    <a:pt x="1294" y="15063"/>
                    <a:pt x="2687" y="12219"/>
                  </a:cubicBezTo>
                  <a:cubicBezTo>
                    <a:pt x="4081" y="9375"/>
                    <a:pt x="6171" y="6531"/>
                    <a:pt x="8145" y="4532"/>
                  </a:cubicBezTo>
                  <a:cubicBezTo>
                    <a:pt x="10119" y="2534"/>
                    <a:pt x="11977" y="1380"/>
                    <a:pt x="13487" y="727"/>
                  </a:cubicBezTo>
                  <a:cubicBezTo>
                    <a:pt x="14997" y="74"/>
                    <a:pt x="16158" y="-80"/>
                    <a:pt x="17203" y="35"/>
                  </a:cubicBezTo>
                  <a:cubicBezTo>
                    <a:pt x="18248" y="151"/>
                    <a:pt x="19177" y="535"/>
                    <a:pt x="19990" y="1304"/>
                  </a:cubicBezTo>
                  <a:cubicBezTo>
                    <a:pt x="20803" y="2072"/>
                    <a:pt x="21500" y="3225"/>
                    <a:pt x="20919" y="4455"/>
                  </a:cubicBezTo>
                  <a:cubicBezTo>
                    <a:pt x="20339" y="5685"/>
                    <a:pt x="18481" y="6992"/>
                    <a:pt x="16274" y="7799"/>
                  </a:cubicBezTo>
                  <a:cubicBezTo>
                    <a:pt x="14068" y="8606"/>
                    <a:pt x="11513" y="8914"/>
                    <a:pt x="9423" y="9067"/>
                  </a:cubicBezTo>
                  <a:cubicBezTo>
                    <a:pt x="7332" y="9221"/>
                    <a:pt x="5706" y="9221"/>
                    <a:pt x="4545" y="8875"/>
                  </a:cubicBezTo>
                  <a:cubicBezTo>
                    <a:pt x="3384" y="8529"/>
                    <a:pt x="2687" y="7837"/>
                    <a:pt x="1990" y="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208471" y="5031426"/>
              <a:ext cx="125779" cy="1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3" fill="norm" stroke="1" extrusionOk="0">
                  <a:moveTo>
                    <a:pt x="8432" y="3744"/>
                  </a:moveTo>
                  <a:cubicBezTo>
                    <a:pt x="6632" y="7736"/>
                    <a:pt x="4832" y="11727"/>
                    <a:pt x="3392" y="14192"/>
                  </a:cubicBezTo>
                  <a:cubicBezTo>
                    <a:pt x="1952" y="16657"/>
                    <a:pt x="872" y="17596"/>
                    <a:pt x="332" y="17362"/>
                  </a:cubicBezTo>
                  <a:cubicBezTo>
                    <a:pt x="-208" y="17127"/>
                    <a:pt x="-208" y="15718"/>
                    <a:pt x="1232" y="13136"/>
                  </a:cubicBezTo>
                  <a:cubicBezTo>
                    <a:pt x="2672" y="10553"/>
                    <a:pt x="5552" y="6796"/>
                    <a:pt x="7712" y="4449"/>
                  </a:cubicBezTo>
                  <a:cubicBezTo>
                    <a:pt x="9872" y="2101"/>
                    <a:pt x="11312" y="1162"/>
                    <a:pt x="13112" y="575"/>
                  </a:cubicBezTo>
                  <a:cubicBezTo>
                    <a:pt x="14912" y="-12"/>
                    <a:pt x="17072" y="-247"/>
                    <a:pt x="18332" y="340"/>
                  </a:cubicBezTo>
                  <a:cubicBezTo>
                    <a:pt x="19592" y="927"/>
                    <a:pt x="19952" y="2336"/>
                    <a:pt x="20312" y="5975"/>
                  </a:cubicBezTo>
                  <a:cubicBezTo>
                    <a:pt x="20672" y="9614"/>
                    <a:pt x="21032" y="15483"/>
                    <a:pt x="2139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308850" y="5513588"/>
              <a:ext cx="146050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8932"/>
                  </a:moveTo>
                  <a:cubicBezTo>
                    <a:pt x="1878" y="13532"/>
                    <a:pt x="3757" y="8132"/>
                    <a:pt x="5165" y="4809"/>
                  </a:cubicBezTo>
                  <a:cubicBezTo>
                    <a:pt x="6574" y="1486"/>
                    <a:pt x="7513" y="239"/>
                    <a:pt x="8452" y="32"/>
                  </a:cubicBezTo>
                  <a:cubicBezTo>
                    <a:pt x="9391" y="-176"/>
                    <a:pt x="10330" y="655"/>
                    <a:pt x="10957" y="1589"/>
                  </a:cubicBezTo>
                  <a:cubicBezTo>
                    <a:pt x="11583" y="2524"/>
                    <a:pt x="11896" y="3562"/>
                    <a:pt x="12209" y="4601"/>
                  </a:cubicBezTo>
                  <a:cubicBezTo>
                    <a:pt x="12522" y="5639"/>
                    <a:pt x="12835" y="6678"/>
                    <a:pt x="13774" y="7197"/>
                  </a:cubicBezTo>
                  <a:cubicBezTo>
                    <a:pt x="14713" y="7716"/>
                    <a:pt x="16278" y="7716"/>
                    <a:pt x="17687" y="7301"/>
                  </a:cubicBezTo>
                  <a:cubicBezTo>
                    <a:pt x="19096" y="6886"/>
                    <a:pt x="20348" y="6055"/>
                    <a:pt x="20974" y="6262"/>
                  </a:cubicBezTo>
                  <a:cubicBezTo>
                    <a:pt x="21600" y="6470"/>
                    <a:pt x="21600" y="7716"/>
                    <a:pt x="21600" y="10416"/>
                  </a:cubicBezTo>
                  <a:cubicBezTo>
                    <a:pt x="21600" y="13116"/>
                    <a:pt x="21600" y="17270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505691" y="5547783"/>
              <a:ext cx="133360" cy="16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10" fill="norm" stroke="1" extrusionOk="0">
                  <a:moveTo>
                    <a:pt x="6076" y="0"/>
                  </a:moveTo>
                  <a:cubicBezTo>
                    <a:pt x="4389" y="4985"/>
                    <a:pt x="2701" y="9969"/>
                    <a:pt x="1520" y="13569"/>
                  </a:cubicBezTo>
                  <a:cubicBezTo>
                    <a:pt x="339" y="17169"/>
                    <a:pt x="-336" y="19385"/>
                    <a:pt x="170" y="20492"/>
                  </a:cubicBezTo>
                  <a:cubicBezTo>
                    <a:pt x="676" y="21600"/>
                    <a:pt x="2364" y="21600"/>
                    <a:pt x="6076" y="21046"/>
                  </a:cubicBezTo>
                  <a:cubicBezTo>
                    <a:pt x="9789" y="20492"/>
                    <a:pt x="15526" y="19385"/>
                    <a:pt x="21264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660054" y="5560483"/>
              <a:ext cx="131397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18" fill="norm" stroke="1" extrusionOk="0">
                  <a:moveTo>
                    <a:pt x="21283" y="1473"/>
                  </a:moveTo>
                  <a:cubicBezTo>
                    <a:pt x="19912" y="736"/>
                    <a:pt x="18540" y="0"/>
                    <a:pt x="16997" y="0"/>
                  </a:cubicBezTo>
                  <a:cubicBezTo>
                    <a:pt x="15454" y="0"/>
                    <a:pt x="13740" y="736"/>
                    <a:pt x="10826" y="3682"/>
                  </a:cubicBezTo>
                  <a:cubicBezTo>
                    <a:pt x="7912" y="6627"/>
                    <a:pt x="3797" y="11782"/>
                    <a:pt x="1740" y="14973"/>
                  </a:cubicBezTo>
                  <a:cubicBezTo>
                    <a:pt x="-317" y="18164"/>
                    <a:pt x="-317" y="19391"/>
                    <a:pt x="540" y="20250"/>
                  </a:cubicBezTo>
                  <a:cubicBezTo>
                    <a:pt x="1397" y="21109"/>
                    <a:pt x="3112" y="21600"/>
                    <a:pt x="6369" y="21355"/>
                  </a:cubicBezTo>
                  <a:cubicBezTo>
                    <a:pt x="9626" y="21109"/>
                    <a:pt x="14426" y="20127"/>
                    <a:pt x="19226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708900" y="5655733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100"/>
                    <a:pt x="1600" y="12600"/>
                    <a:pt x="5200" y="9000"/>
                  </a:cubicBezTo>
                  <a:cubicBezTo>
                    <a:pt x="8800" y="5400"/>
                    <a:pt x="15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020050" y="5405820"/>
              <a:ext cx="1714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533" y="88"/>
                    <a:pt x="9067" y="-1183"/>
                    <a:pt x="12667" y="1993"/>
                  </a:cubicBezTo>
                  <a:cubicBezTo>
                    <a:pt x="16267" y="5170"/>
                    <a:pt x="18933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032750" y="5528733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607339" y="5162021"/>
              <a:ext cx="333461" cy="28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3" fill="norm" stroke="1" extrusionOk="0">
                  <a:moveTo>
                    <a:pt x="20307" y="1774"/>
                  </a:moveTo>
                  <a:cubicBezTo>
                    <a:pt x="19896" y="1143"/>
                    <a:pt x="19486" y="513"/>
                    <a:pt x="18871" y="197"/>
                  </a:cubicBezTo>
                  <a:cubicBezTo>
                    <a:pt x="18256" y="-118"/>
                    <a:pt x="17436" y="-118"/>
                    <a:pt x="15522" y="670"/>
                  </a:cubicBezTo>
                  <a:cubicBezTo>
                    <a:pt x="13608" y="1459"/>
                    <a:pt x="10600" y="3035"/>
                    <a:pt x="8618" y="4297"/>
                  </a:cubicBezTo>
                  <a:cubicBezTo>
                    <a:pt x="6636" y="5558"/>
                    <a:pt x="5679" y="6504"/>
                    <a:pt x="5337" y="7371"/>
                  </a:cubicBezTo>
                  <a:cubicBezTo>
                    <a:pt x="4995" y="8238"/>
                    <a:pt x="5269" y="9027"/>
                    <a:pt x="6294" y="9657"/>
                  </a:cubicBezTo>
                  <a:cubicBezTo>
                    <a:pt x="7319" y="10288"/>
                    <a:pt x="9096" y="10761"/>
                    <a:pt x="10464" y="11155"/>
                  </a:cubicBezTo>
                  <a:cubicBezTo>
                    <a:pt x="11831" y="11549"/>
                    <a:pt x="12788" y="11864"/>
                    <a:pt x="13471" y="12337"/>
                  </a:cubicBezTo>
                  <a:cubicBezTo>
                    <a:pt x="14155" y="12810"/>
                    <a:pt x="14565" y="13441"/>
                    <a:pt x="14428" y="13993"/>
                  </a:cubicBezTo>
                  <a:cubicBezTo>
                    <a:pt x="14291" y="14545"/>
                    <a:pt x="13608" y="15018"/>
                    <a:pt x="11284" y="15964"/>
                  </a:cubicBezTo>
                  <a:cubicBezTo>
                    <a:pt x="8960" y="16910"/>
                    <a:pt x="4995" y="18329"/>
                    <a:pt x="2740" y="19275"/>
                  </a:cubicBezTo>
                  <a:cubicBezTo>
                    <a:pt x="484" y="20221"/>
                    <a:pt x="-63" y="20694"/>
                    <a:pt x="5" y="21009"/>
                  </a:cubicBezTo>
                  <a:cubicBezTo>
                    <a:pt x="74" y="21324"/>
                    <a:pt x="757" y="21482"/>
                    <a:pt x="3628" y="21403"/>
                  </a:cubicBezTo>
                  <a:cubicBezTo>
                    <a:pt x="6499" y="21324"/>
                    <a:pt x="11557" y="21009"/>
                    <a:pt x="14907" y="20615"/>
                  </a:cubicBezTo>
                  <a:cubicBezTo>
                    <a:pt x="18256" y="20221"/>
                    <a:pt x="19896" y="19748"/>
                    <a:pt x="21537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959849" y="5183387"/>
              <a:ext cx="222251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236"/>
                  </a:moveTo>
                  <a:cubicBezTo>
                    <a:pt x="617" y="545"/>
                    <a:pt x="1234" y="-146"/>
                    <a:pt x="2263" y="27"/>
                  </a:cubicBezTo>
                  <a:cubicBezTo>
                    <a:pt x="3291" y="200"/>
                    <a:pt x="4731" y="1236"/>
                    <a:pt x="7097" y="4001"/>
                  </a:cubicBezTo>
                  <a:cubicBezTo>
                    <a:pt x="9463" y="6766"/>
                    <a:pt x="12754" y="11259"/>
                    <a:pt x="15326" y="14456"/>
                  </a:cubicBezTo>
                  <a:cubicBezTo>
                    <a:pt x="17897" y="17652"/>
                    <a:pt x="19749" y="19553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964753" y="5177986"/>
              <a:ext cx="230047" cy="2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5" fill="norm" stroke="1" extrusionOk="0">
                  <a:moveTo>
                    <a:pt x="21341" y="107"/>
                  </a:moveTo>
                  <a:cubicBezTo>
                    <a:pt x="20359" y="-44"/>
                    <a:pt x="19377" y="-195"/>
                    <a:pt x="17512" y="862"/>
                  </a:cubicBezTo>
                  <a:cubicBezTo>
                    <a:pt x="15646" y="1920"/>
                    <a:pt x="12897" y="4185"/>
                    <a:pt x="9854" y="7357"/>
                  </a:cubicBezTo>
                  <a:cubicBezTo>
                    <a:pt x="6810" y="10529"/>
                    <a:pt x="3472" y="14608"/>
                    <a:pt x="1705" y="17100"/>
                  </a:cubicBezTo>
                  <a:cubicBezTo>
                    <a:pt x="-63" y="19592"/>
                    <a:pt x="-259" y="20499"/>
                    <a:pt x="232" y="20952"/>
                  </a:cubicBezTo>
                  <a:cubicBezTo>
                    <a:pt x="723" y="21405"/>
                    <a:pt x="1901" y="21405"/>
                    <a:pt x="307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220199" y="536363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258299" y="524933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756650" y="5544338"/>
              <a:ext cx="546100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2344" y="5159"/>
                    <a:pt x="4688" y="1232"/>
                    <a:pt x="7242" y="250"/>
                  </a:cubicBezTo>
                  <a:cubicBezTo>
                    <a:pt x="9795" y="-732"/>
                    <a:pt x="12558" y="1232"/>
                    <a:pt x="14986" y="5159"/>
                  </a:cubicBezTo>
                  <a:cubicBezTo>
                    <a:pt x="17414" y="9086"/>
                    <a:pt x="19507" y="14977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911984" y="5682868"/>
              <a:ext cx="171973" cy="18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1" fill="norm" stroke="1" extrusionOk="0">
                  <a:moveTo>
                    <a:pt x="3586" y="3441"/>
                  </a:moveTo>
                  <a:cubicBezTo>
                    <a:pt x="2796" y="8295"/>
                    <a:pt x="2005" y="13149"/>
                    <a:pt x="1347" y="16426"/>
                  </a:cubicBezTo>
                  <a:cubicBezTo>
                    <a:pt x="688" y="19702"/>
                    <a:pt x="161" y="21401"/>
                    <a:pt x="30" y="21401"/>
                  </a:cubicBezTo>
                  <a:cubicBezTo>
                    <a:pt x="-102" y="21401"/>
                    <a:pt x="161" y="19702"/>
                    <a:pt x="1610" y="16304"/>
                  </a:cubicBezTo>
                  <a:cubicBezTo>
                    <a:pt x="3059" y="12907"/>
                    <a:pt x="5693" y="7810"/>
                    <a:pt x="7800" y="4655"/>
                  </a:cubicBezTo>
                  <a:cubicBezTo>
                    <a:pt x="9908" y="1500"/>
                    <a:pt x="11488" y="286"/>
                    <a:pt x="13464" y="44"/>
                  </a:cubicBezTo>
                  <a:cubicBezTo>
                    <a:pt x="15439" y="-199"/>
                    <a:pt x="17810" y="529"/>
                    <a:pt x="19259" y="3199"/>
                  </a:cubicBezTo>
                  <a:cubicBezTo>
                    <a:pt x="20708" y="5868"/>
                    <a:pt x="21235" y="10480"/>
                    <a:pt x="21366" y="13392"/>
                  </a:cubicBezTo>
                  <a:cubicBezTo>
                    <a:pt x="21498" y="16304"/>
                    <a:pt x="21235" y="17518"/>
                    <a:pt x="20971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724650" y="4430183"/>
              <a:ext cx="203200" cy="16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020"/>
                    <a:pt x="18900" y="2041"/>
                    <a:pt x="17438" y="3090"/>
                  </a:cubicBezTo>
                  <a:cubicBezTo>
                    <a:pt x="15975" y="4139"/>
                    <a:pt x="14400" y="5216"/>
                    <a:pt x="12937" y="6293"/>
                  </a:cubicBezTo>
                  <a:cubicBezTo>
                    <a:pt x="11475" y="7370"/>
                    <a:pt x="10125" y="8447"/>
                    <a:pt x="8888" y="9567"/>
                  </a:cubicBezTo>
                  <a:cubicBezTo>
                    <a:pt x="7650" y="10687"/>
                    <a:pt x="6525" y="11849"/>
                    <a:pt x="5625" y="12954"/>
                  </a:cubicBezTo>
                  <a:cubicBezTo>
                    <a:pt x="4725" y="14060"/>
                    <a:pt x="4050" y="15109"/>
                    <a:pt x="3487" y="16143"/>
                  </a:cubicBezTo>
                  <a:cubicBezTo>
                    <a:pt x="2925" y="17178"/>
                    <a:pt x="2475" y="18198"/>
                    <a:pt x="1912" y="19106"/>
                  </a:cubicBezTo>
                  <a:cubicBezTo>
                    <a:pt x="1350" y="20013"/>
                    <a:pt x="675" y="20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369050" y="4551097"/>
              <a:ext cx="3499390" cy="20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7" fill="norm" stroke="1" extrusionOk="0">
                  <a:moveTo>
                    <a:pt x="2742" y="1249"/>
                  </a:moveTo>
                  <a:cubicBezTo>
                    <a:pt x="2716" y="1140"/>
                    <a:pt x="2690" y="1030"/>
                    <a:pt x="2677" y="898"/>
                  </a:cubicBezTo>
                  <a:cubicBezTo>
                    <a:pt x="2664" y="766"/>
                    <a:pt x="2664" y="612"/>
                    <a:pt x="2808" y="469"/>
                  </a:cubicBezTo>
                  <a:cubicBezTo>
                    <a:pt x="2951" y="327"/>
                    <a:pt x="3239" y="195"/>
                    <a:pt x="3611" y="129"/>
                  </a:cubicBezTo>
                  <a:cubicBezTo>
                    <a:pt x="3983" y="63"/>
                    <a:pt x="4440" y="63"/>
                    <a:pt x="4936" y="52"/>
                  </a:cubicBezTo>
                  <a:cubicBezTo>
                    <a:pt x="5433" y="41"/>
                    <a:pt x="5968" y="19"/>
                    <a:pt x="6497" y="8"/>
                  </a:cubicBezTo>
                  <a:cubicBezTo>
                    <a:pt x="7026" y="-3"/>
                    <a:pt x="7548" y="-3"/>
                    <a:pt x="8090" y="8"/>
                  </a:cubicBezTo>
                  <a:cubicBezTo>
                    <a:pt x="8632" y="19"/>
                    <a:pt x="9194" y="41"/>
                    <a:pt x="9703" y="63"/>
                  </a:cubicBezTo>
                  <a:cubicBezTo>
                    <a:pt x="10212" y="85"/>
                    <a:pt x="10669" y="107"/>
                    <a:pt x="11133" y="140"/>
                  </a:cubicBezTo>
                  <a:cubicBezTo>
                    <a:pt x="11597" y="173"/>
                    <a:pt x="12067" y="217"/>
                    <a:pt x="12543" y="261"/>
                  </a:cubicBezTo>
                  <a:cubicBezTo>
                    <a:pt x="13020" y="305"/>
                    <a:pt x="13503" y="349"/>
                    <a:pt x="14026" y="425"/>
                  </a:cubicBezTo>
                  <a:cubicBezTo>
                    <a:pt x="14548" y="502"/>
                    <a:pt x="15110" y="612"/>
                    <a:pt x="15632" y="711"/>
                  </a:cubicBezTo>
                  <a:cubicBezTo>
                    <a:pt x="16154" y="810"/>
                    <a:pt x="16637" y="898"/>
                    <a:pt x="17121" y="1019"/>
                  </a:cubicBezTo>
                  <a:cubicBezTo>
                    <a:pt x="17604" y="1140"/>
                    <a:pt x="18087" y="1293"/>
                    <a:pt x="18557" y="1458"/>
                  </a:cubicBezTo>
                  <a:cubicBezTo>
                    <a:pt x="19027" y="1623"/>
                    <a:pt x="19484" y="1799"/>
                    <a:pt x="19941" y="1975"/>
                  </a:cubicBezTo>
                  <a:cubicBezTo>
                    <a:pt x="20399" y="2150"/>
                    <a:pt x="20856" y="2326"/>
                    <a:pt x="21123" y="2436"/>
                  </a:cubicBezTo>
                  <a:cubicBezTo>
                    <a:pt x="21391" y="2546"/>
                    <a:pt x="21469" y="2590"/>
                    <a:pt x="21522" y="2667"/>
                  </a:cubicBezTo>
                  <a:cubicBezTo>
                    <a:pt x="21574" y="2744"/>
                    <a:pt x="21600" y="2854"/>
                    <a:pt x="21587" y="3194"/>
                  </a:cubicBezTo>
                  <a:cubicBezTo>
                    <a:pt x="21574" y="3535"/>
                    <a:pt x="21522" y="4106"/>
                    <a:pt x="21463" y="4732"/>
                  </a:cubicBezTo>
                  <a:cubicBezTo>
                    <a:pt x="21404" y="5359"/>
                    <a:pt x="21339" y="6040"/>
                    <a:pt x="21274" y="6776"/>
                  </a:cubicBezTo>
                  <a:cubicBezTo>
                    <a:pt x="21208" y="7512"/>
                    <a:pt x="21143" y="8303"/>
                    <a:pt x="21097" y="9105"/>
                  </a:cubicBezTo>
                  <a:cubicBezTo>
                    <a:pt x="21052" y="9907"/>
                    <a:pt x="21025" y="10720"/>
                    <a:pt x="20999" y="11522"/>
                  </a:cubicBezTo>
                  <a:cubicBezTo>
                    <a:pt x="20973" y="12324"/>
                    <a:pt x="20947" y="13115"/>
                    <a:pt x="20901" y="13928"/>
                  </a:cubicBezTo>
                  <a:cubicBezTo>
                    <a:pt x="20856" y="14741"/>
                    <a:pt x="20790" y="15576"/>
                    <a:pt x="20705" y="16378"/>
                  </a:cubicBezTo>
                  <a:cubicBezTo>
                    <a:pt x="20621" y="17180"/>
                    <a:pt x="20516" y="17949"/>
                    <a:pt x="20385" y="18664"/>
                  </a:cubicBezTo>
                  <a:cubicBezTo>
                    <a:pt x="20255" y="19378"/>
                    <a:pt x="20098" y="20037"/>
                    <a:pt x="19994" y="20476"/>
                  </a:cubicBezTo>
                  <a:cubicBezTo>
                    <a:pt x="19889" y="20916"/>
                    <a:pt x="19837" y="21136"/>
                    <a:pt x="19772" y="21300"/>
                  </a:cubicBezTo>
                  <a:cubicBezTo>
                    <a:pt x="19706" y="21465"/>
                    <a:pt x="19628" y="21575"/>
                    <a:pt x="19563" y="21586"/>
                  </a:cubicBezTo>
                  <a:cubicBezTo>
                    <a:pt x="19497" y="21597"/>
                    <a:pt x="19445" y="21509"/>
                    <a:pt x="19289" y="21388"/>
                  </a:cubicBezTo>
                  <a:cubicBezTo>
                    <a:pt x="19132" y="21267"/>
                    <a:pt x="18871" y="21114"/>
                    <a:pt x="18492" y="20971"/>
                  </a:cubicBezTo>
                  <a:cubicBezTo>
                    <a:pt x="18113" y="20828"/>
                    <a:pt x="17617" y="20696"/>
                    <a:pt x="17134" y="20575"/>
                  </a:cubicBezTo>
                  <a:cubicBezTo>
                    <a:pt x="16651" y="20454"/>
                    <a:pt x="16180" y="20345"/>
                    <a:pt x="15710" y="20257"/>
                  </a:cubicBezTo>
                  <a:cubicBezTo>
                    <a:pt x="15240" y="20169"/>
                    <a:pt x="14770" y="20103"/>
                    <a:pt x="14280" y="20026"/>
                  </a:cubicBezTo>
                  <a:cubicBezTo>
                    <a:pt x="13791" y="19949"/>
                    <a:pt x="13281" y="19861"/>
                    <a:pt x="12752" y="19762"/>
                  </a:cubicBezTo>
                  <a:cubicBezTo>
                    <a:pt x="12223" y="19663"/>
                    <a:pt x="11675" y="19553"/>
                    <a:pt x="11179" y="19444"/>
                  </a:cubicBezTo>
                  <a:cubicBezTo>
                    <a:pt x="10682" y="19334"/>
                    <a:pt x="10238" y="19224"/>
                    <a:pt x="9788" y="19103"/>
                  </a:cubicBezTo>
                  <a:cubicBezTo>
                    <a:pt x="9337" y="18982"/>
                    <a:pt x="8880" y="18850"/>
                    <a:pt x="8423" y="18707"/>
                  </a:cubicBezTo>
                  <a:cubicBezTo>
                    <a:pt x="7966" y="18565"/>
                    <a:pt x="7509" y="18411"/>
                    <a:pt x="7039" y="18257"/>
                  </a:cubicBezTo>
                  <a:cubicBezTo>
                    <a:pt x="6569" y="18103"/>
                    <a:pt x="6086" y="17949"/>
                    <a:pt x="5609" y="17785"/>
                  </a:cubicBezTo>
                  <a:cubicBezTo>
                    <a:pt x="5132" y="17620"/>
                    <a:pt x="4662" y="17444"/>
                    <a:pt x="4146" y="17246"/>
                  </a:cubicBezTo>
                  <a:cubicBezTo>
                    <a:pt x="3630" y="17048"/>
                    <a:pt x="3069" y="16829"/>
                    <a:pt x="2553" y="16609"/>
                  </a:cubicBezTo>
                  <a:cubicBezTo>
                    <a:pt x="2037" y="16389"/>
                    <a:pt x="1567" y="16170"/>
                    <a:pt x="1149" y="16005"/>
                  </a:cubicBezTo>
                  <a:cubicBezTo>
                    <a:pt x="731" y="15840"/>
                    <a:pt x="366" y="15730"/>
                    <a:pt x="0" y="1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204020" y="277283"/>
              <a:ext cx="13294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518" y="21600"/>
                  </a:moveTo>
                  <a:cubicBezTo>
                    <a:pt x="244" y="21600"/>
                    <a:pt x="-31" y="21600"/>
                    <a:pt x="3" y="21450"/>
                  </a:cubicBezTo>
                  <a:cubicBezTo>
                    <a:pt x="38" y="21300"/>
                    <a:pt x="381" y="21000"/>
                    <a:pt x="1205" y="20025"/>
                  </a:cubicBezTo>
                  <a:cubicBezTo>
                    <a:pt x="2029" y="19050"/>
                    <a:pt x="3334" y="17400"/>
                    <a:pt x="4656" y="15825"/>
                  </a:cubicBezTo>
                  <a:cubicBezTo>
                    <a:pt x="5979" y="14250"/>
                    <a:pt x="7318" y="12750"/>
                    <a:pt x="8571" y="11475"/>
                  </a:cubicBezTo>
                  <a:cubicBezTo>
                    <a:pt x="9825" y="10200"/>
                    <a:pt x="10992" y="9150"/>
                    <a:pt x="12314" y="8100"/>
                  </a:cubicBezTo>
                  <a:cubicBezTo>
                    <a:pt x="13636" y="7050"/>
                    <a:pt x="15113" y="6000"/>
                    <a:pt x="16521" y="4950"/>
                  </a:cubicBezTo>
                  <a:cubicBezTo>
                    <a:pt x="17929" y="3900"/>
                    <a:pt x="19268" y="2850"/>
                    <a:pt x="20041" y="2250"/>
                  </a:cubicBezTo>
                  <a:cubicBezTo>
                    <a:pt x="20814" y="1650"/>
                    <a:pt x="21020" y="1500"/>
                    <a:pt x="21208" y="1200"/>
                  </a:cubicBezTo>
                  <a:cubicBezTo>
                    <a:pt x="21397" y="900"/>
                    <a:pt x="21569" y="450"/>
                    <a:pt x="21569" y="225"/>
                  </a:cubicBezTo>
                  <a:cubicBezTo>
                    <a:pt x="21569" y="0"/>
                    <a:pt x="21397" y="0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249491" y="397933"/>
              <a:ext cx="29126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6255" y="0"/>
                  </a:moveTo>
                  <a:cubicBezTo>
                    <a:pt x="14701" y="765"/>
                    <a:pt x="13147" y="1529"/>
                    <a:pt x="10971" y="3727"/>
                  </a:cubicBezTo>
                  <a:cubicBezTo>
                    <a:pt x="8796" y="5926"/>
                    <a:pt x="5999" y="9558"/>
                    <a:pt x="4134" y="11947"/>
                  </a:cubicBezTo>
                  <a:cubicBezTo>
                    <a:pt x="2269" y="14336"/>
                    <a:pt x="1337" y="15483"/>
                    <a:pt x="715" y="16535"/>
                  </a:cubicBezTo>
                  <a:cubicBezTo>
                    <a:pt x="94" y="17586"/>
                    <a:pt x="-217" y="18542"/>
                    <a:pt x="171" y="19306"/>
                  </a:cubicBezTo>
                  <a:cubicBezTo>
                    <a:pt x="560" y="20071"/>
                    <a:pt x="1648" y="20644"/>
                    <a:pt x="4911" y="21027"/>
                  </a:cubicBezTo>
                  <a:cubicBezTo>
                    <a:pt x="8174" y="21409"/>
                    <a:pt x="13613" y="21600"/>
                    <a:pt x="16721" y="21600"/>
                  </a:cubicBezTo>
                  <a:cubicBezTo>
                    <a:pt x="19829" y="21600"/>
                    <a:pt x="20606" y="21409"/>
                    <a:pt x="21383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63218" y="2118243"/>
              <a:ext cx="6001791" cy="205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3" fill="norm" stroke="1" extrusionOk="0">
                  <a:moveTo>
                    <a:pt x="4438" y="1275"/>
                  </a:moveTo>
                  <a:cubicBezTo>
                    <a:pt x="4438" y="1007"/>
                    <a:pt x="4438" y="740"/>
                    <a:pt x="4419" y="562"/>
                  </a:cubicBezTo>
                  <a:cubicBezTo>
                    <a:pt x="4400" y="384"/>
                    <a:pt x="4362" y="295"/>
                    <a:pt x="4225" y="206"/>
                  </a:cubicBezTo>
                  <a:cubicBezTo>
                    <a:pt x="4088" y="117"/>
                    <a:pt x="3852" y="28"/>
                    <a:pt x="3582" y="5"/>
                  </a:cubicBezTo>
                  <a:cubicBezTo>
                    <a:pt x="3312" y="-17"/>
                    <a:pt x="3007" y="28"/>
                    <a:pt x="2706" y="117"/>
                  </a:cubicBezTo>
                  <a:cubicBezTo>
                    <a:pt x="2406" y="206"/>
                    <a:pt x="2109" y="339"/>
                    <a:pt x="1815" y="506"/>
                  </a:cubicBezTo>
                  <a:cubicBezTo>
                    <a:pt x="1522" y="673"/>
                    <a:pt x="1233" y="874"/>
                    <a:pt x="974" y="1108"/>
                  </a:cubicBezTo>
                  <a:cubicBezTo>
                    <a:pt x="715" y="1341"/>
                    <a:pt x="487" y="1609"/>
                    <a:pt x="331" y="1842"/>
                  </a:cubicBezTo>
                  <a:cubicBezTo>
                    <a:pt x="175" y="2076"/>
                    <a:pt x="91" y="2277"/>
                    <a:pt x="45" y="2588"/>
                  </a:cubicBezTo>
                  <a:cubicBezTo>
                    <a:pt x="0" y="2900"/>
                    <a:pt x="-8" y="3323"/>
                    <a:pt x="7" y="3947"/>
                  </a:cubicBezTo>
                  <a:cubicBezTo>
                    <a:pt x="22" y="4570"/>
                    <a:pt x="61" y="5394"/>
                    <a:pt x="102" y="6140"/>
                  </a:cubicBezTo>
                  <a:cubicBezTo>
                    <a:pt x="144" y="6886"/>
                    <a:pt x="190" y="7554"/>
                    <a:pt x="228" y="8267"/>
                  </a:cubicBezTo>
                  <a:cubicBezTo>
                    <a:pt x="266" y="8979"/>
                    <a:pt x="297" y="9736"/>
                    <a:pt x="316" y="10583"/>
                  </a:cubicBezTo>
                  <a:cubicBezTo>
                    <a:pt x="335" y="11429"/>
                    <a:pt x="342" y="12364"/>
                    <a:pt x="342" y="13244"/>
                  </a:cubicBezTo>
                  <a:cubicBezTo>
                    <a:pt x="342" y="14123"/>
                    <a:pt x="335" y="14947"/>
                    <a:pt x="331" y="15715"/>
                  </a:cubicBezTo>
                  <a:cubicBezTo>
                    <a:pt x="327" y="16484"/>
                    <a:pt x="327" y="17196"/>
                    <a:pt x="350" y="17920"/>
                  </a:cubicBezTo>
                  <a:cubicBezTo>
                    <a:pt x="373" y="18644"/>
                    <a:pt x="418" y="19378"/>
                    <a:pt x="449" y="19802"/>
                  </a:cubicBezTo>
                  <a:cubicBezTo>
                    <a:pt x="479" y="20225"/>
                    <a:pt x="495" y="20336"/>
                    <a:pt x="514" y="20436"/>
                  </a:cubicBezTo>
                  <a:cubicBezTo>
                    <a:pt x="533" y="20536"/>
                    <a:pt x="555" y="20625"/>
                    <a:pt x="609" y="20681"/>
                  </a:cubicBezTo>
                  <a:cubicBezTo>
                    <a:pt x="662" y="20737"/>
                    <a:pt x="746" y="20759"/>
                    <a:pt x="913" y="20792"/>
                  </a:cubicBezTo>
                  <a:cubicBezTo>
                    <a:pt x="1081" y="20826"/>
                    <a:pt x="1332" y="20870"/>
                    <a:pt x="1621" y="20893"/>
                  </a:cubicBezTo>
                  <a:cubicBezTo>
                    <a:pt x="1911" y="20915"/>
                    <a:pt x="2238" y="20915"/>
                    <a:pt x="2546" y="20926"/>
                  </a:cubicBezTo>
                  <a:cubicBezTo>
                    <a:pt x="2855" y="20937"/>
                    <a:pt x="3144" y="20959"/>
                    <a:pt x="3430" y="20971"/>
                  </a:cubicBezTo>
                  <a:cubicBezTo>
                    <a:pt x="3715" y="20982"/>
                    <a:pt x="3997" y="20982"/>
                    <a:pt x="4301" y="20993"/>
                  </a:cubicBezTo>
                  <a:cubicBezTo>
                    <a:pt x="4606" y="21004"/>
                    <a:pt x="4933" y="21026"/>
                    <a:pt x="5245" y="21049"/>
                  </a:cubicBezTo>
                  <a:cubicBezTo>
                    <a:pt x="5558" y="21071"/>
                    <a:pt x="5855" y="21093"/>
                    <a:pt x="6151" y="21127"/>
                  </a:cubicBezTo>
                  <a:cubicBezTo>
                    <a:pt x="6448" y="21160"/>
                    <a:pt x="6745" y="21204"/>
                    <a:pt x="7046" y="21260"/>
                  </a:cubicBezTo>
                  <a:cubicBezTo>
                    <a:pt x="7347" y="21316"/>
                    <a:pt x="7651" y="21383"/>
                    <a:pt x="7960" y="21427"/>
                  </a:cubicBezTo>
                  <a:cubicBezTo>
                    <a:pt x="8268" y="21472"/>
                    <a:pt x="8580" y="21494"/>
                    <a:pt x="8896" y="21516"/>
                  </a:cubicBezTo>
                  <a:cubicBezTo>
                    <a:pt x="9212" y="21538"/>
                    <a:pt x="9532" y="21561"/>
                    <a:pt x="9848" y="21572"/>
                  </a:cubicBezTo>
                  <a:cubicBezTo>
                    <a:pt x="10164" y="21583"/>
                    <a:pt x="10476" y="21583"/>
                    <a:pt x="10784" y="21583"/>
                  </a:cubicBezTo>
                  <a:cubicBezTo>
                    <a:pt x="11093" y="21583"/>
                    <a:pt x="11397" y="21583"/>
                    <a:pt x="11717" y="21583"/>
                  </a:cubicBezTo>
                  <a:cubicBezTo>
                    <a:pt x="12037" y="21583"/>
                    <a:pt x="12372" y="21583"/>
                    <a:pt x="12707" y="21583"/>
                  </a:cubicBezTo>
                  <a:cubicBezTo>
                    <a:pt x="13042" y="21583"/>
                    <a:pt x="13377" y="21583"/>
                    <a:pt x="13697" y="21583"/>
                  </a:cubicBezTo>
                  <a:cubicBezTo>
                    <a:pt x="14016" y="21583"/>
                    <a:pt x="14321" y="21583"/>
                    <a:pt x="14618" y="21572"/>
                  </a:cubicBezTo>
                  <a:cubicBezTo>
                    <a:pt x="14915" y="21561"/>
                    <a:pt x="15204" y="21538"/>
                    <a:pt x="15501" y="21516"/>
                  </a:cubicBezTo>
                  <a:cubicBezTo>
                    <a:pt x="15798" y="21494"/>
                    <a:pt x="16103" y="21472"/>
                    <a:pt x="16384" y="21427"/>
                  </a:cubicBezTo>
                  <a:cubicBezTo>
                    <a:pt x="16666" y="21383"/>
                    <a:pt x="16925" y="21316"/>
                    <a:pt x="17184" y="21249"/>
                  </a:cubicBezTo>
                  <a:cubicBezTo>
                    <a:pt x="17443" y="21182"/>
                    <a:pt x="17701" y="21115"/>
                    <a:pt x="17941" y="21060"/>
                  </a:cubicBezTo>
                  <a:cubicBezTo>
                    <a:pt x="18181" y="21004"/>
                    <a:pt x="18402" y="20959"/>
                    <a:pt x="18623" y="20870"/>
                  </a:cubicBezTo>
                  <a:cubicBezTo>
                    <a:pt x="18843" y="20781"/>
                    <a:pt x="19064" y="20648"/>
                    <a:pt x="19251" y="20514"/>
                  </a:cubicBezTo>
                  <a:cubicBezTo>
                    <a:pt x="19437" y="20381"/>
                    <a:pt x="19590" y="20247"/>
                    <a:pt x="19730" y="19957"/>
                  </a:cubicBezTo>
                  <a:cubicBezTo>
                    <a:pt x="19871" y="19668"/>
                    <a:pt x="20001" y="19223"/>
                    <a:pt x="20134" y="18688"/>
                  </a:cubicBezTo>
                  <a:cubicBezTo>
                    <a:pt x="20267" y="18154"/>
                    <a:pt x="20404" y="17530"/>
                    <a:pt x="20538" y="16851"/>
                  </a:cubicBezTo>
                  <a:cubicBezTo>
                    <a:pt x="20671" y="16172"/>
                    <a:pt x="20800" y="15437"/>
                    <a:pt x="20918" y="14691"/>
                  </a:cubicBezTo>
                  <a:cubicBezTo>
                    <a:pt x="21036" y="13945"/>
                    <a:pt x="21143" y="13188"/>
                    <a:pt x="21242" y="12397"/>
                  </a:cubicBezTo>
                  <a:cubicBezTo>
                    <a:pt x="21341" y="11607"/>
                    <a:pt x="21432" y="10783"/>
                    <a:pt x="21493" y="9959"/>
                  </a:cubicBezTo>
                  <a:cubicBezTo>
                    <a:pt x="21554" y="9135"/>
                    <a:pt x="21584" y="8311"/>
                    <a:pt x="21588" y="7532"/>
                  </a:cubicBezTo>
                  <a:cubicBezTo>
                    <a:pt x="21592" y="6752"/>
                    <a:pt x="21569" y="6018"/>
                    <a:pt x="21550" y="5539"/>
                  </a:cubicBezTo>
                  <a:cubicBezTo>
                    <a:pt x="21531" y="5060"/>
                    <a:pt x="21516" y="4837"/>
                    <a:pt x="21504" y="4670"/>
                  </a:cubicBezTo>
                  <a:cubicBezTo>
                    <a:pt x="21493" y="4503"/>
                    <a:pt x="21485" y="4392"/>
                    <a:pt x="21463" y="4314"/>
                  </a:cubicBezTo>
                  <a:cubicBezTo>
                    <a:pt x="21440" y="4236"/>
                    <a:pt x="21402" y="4192"/>
                    <a:pt x="21318" y="4181"/>
                  </a:cubicBezTo>
                  <a:cubicBezTo>
                    <a:pt x="21234" y="4169"/>
                    <a:pt x="21105" y="4192"/>
                    <a:pt x="20903" y="4181"/>
                  </a:cubicBezTo>
                  <a:cubicBezTo>
                    <a:pt x="20701" y="4169"/>
                    <a:pt x="20427" y="4125"/>
                    <a:pt x="20164" y="4069"/>
                  </a:cubicBezTo>
                  <a:cubicBezTo>
                    <a:pt x="19902" y="4014"/>
                    <a:pt x="19651" y="3947"/>
                    <a:pt x="19392" y="3858"/>
                  </a:cubicBezTo>
                  <a:cubicBezTo>
                    <a:pt x="19133" y="3769"/>
                    <a:pt x="18866" y="3657"/>
                    <a:pt x="18596" y="3568"/>
                  </a:cubicBezTo>
                  <a:cubicBezTo>
                    <a:pt x="18326" y="3479"/>
                    <a:pt x="18052" y="3412"/>
                    <a:pt x="17755" y="3334"/>
                  </a:cubicBezTo>
                  <a:cubicBezTo>
                    <a:pt x="17458" y="3256"/>
                    <a:pt x="17138" y="3167"/>
                    <a:pt x="16849" y="3078"/>
                  </a:cubicBezTo>
                  <a:cubicBezTo>
                    <a:pt x="16559" y="2989"/>
                    <a:pt x="16300" y="2900"/>
                    <a:pt x="16038" y="2822"/>
                  </a:cubicBezTo>
                  <a:cubicBezTo>
                    <a:pt x="15775" y="2744"/>
                    <a:pt x="15509" y="2677"/>
                    <a:pt x="15235" y="2599"/>
                  </a:cubicBezTo>
                  <a:cubicBezTo>
                    <a:pt x="14960" y="2522"/>
                    <a:pt x="14679" y="2432"/>
                    <a:pt x="14393" y="2343"/>
                  </a:cubicBezTo>
                  <a:cubicBezTo>
                    <a:pt x="14108" y="2254"/>
                    <a:pt x="13818" y="2165"/>
                    <a:pt x="13510" y="2087"/>
                  </a:cubicBezTo>
                  <a:cubicBezTo>
                    <a:pt x="13202" y="2009"/>
                    <a:pt x="12874" y="1943"/>
                    <a:pt x="12600" y="1876"/>
                  </a:cubicBezTo>
                  <a:cubicBezTo>
                    <a:pt x="12326" y="1809"/>
                    <a:pt x="12105" y="1742"/>
                    <a:pt x="11881" y="1687"/>
                  </a:cubicBezTo>
                  <a:cubicBezTo>
                    <a:pt x="11656" y="1631"/>
                    <a:pt x="11428" y="1586"/>
                    <a:pt x="11196" y="1542"/>
                  </a:cubicBezTo>
                  <a:cubicBezTo>
                    <a:pt x="10963" y="1497"/>
                    <a:pt x="10727" y="1453"/>
                    <a:pt x="10487" y="1408"/>
                  </a:cubicBezTo>
                  <a:cubicBezTo>
                    <a:pt x="10248" y="1364"/>
                    <a:pt x="10004" y="1319"/>
                    <a:pt x="9757" y="1275"/>
                  </a:cubicBezTo>
                  <a:cubicBezTo>
                    <a:pt x="9509" y="1230"/>
                    <a:pt x="9258" y="1185"/>
                    <a:pt x="9010" y="1141"/>
                  </a:cubicBezTo>
                  <a:cubicBezTo>
                    <a:pt x="8763" y="1096"/>
                    <a:pt x="8519" y="1052"/>
                    <a:pt x="8276" y="1018"/>
                  </a:cubicBezTo>
                  <a:cubicBezTo>
                    <a:pt x="8032" y="985"/>
                    <a:pt x="7788" y="963"/>
                    <a:pt x="7537" y="941"/>
                  </a:cubicBezTo>
                  <a:cubicBezTo>
                    <a:pt x="7286" y="918"/>
                    <a:pt x="7027" y="896"/>
                    <a:pt x="6772" y="885"/>
                  </a:cubicBezTo>
                  <a:cubicBezTo>
                    <a:pt x="6517" y="874"/>
                    <a:pt x="6266" y="874"/>
                    <a:pt x="5973" y="863"/>
                  </a:cubicBezTo>
                  <a:cubicBezTo>
                    <a:pt x="5679" y="851"/>
                    <a:pt x="5344" y="829"/>
                    <a:pt x="5009" y="829"/>
                  </a:cubicBezTo>
                  <a:cubicBezTo>
                    <a:pt x="4674" y="829"/>
                    <a:pt x="4339" y="851"/>
                    <a:pt x="4001" y="907"/>
                  </a:cubicBezTo>
                  <a:cubicBezTo>
                    <a:pt x="3662" y="963"/>
                    <a:pt x="3319" y="1052"/>
                    <a:pt x="2977" y="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